
<file path=[Content_Types].xml><?xml version="1.0" encoding="utf-8"?>
<Types xmlns="http://schemas.openxmlformats.org/package/2006/content-types">
  <Default Extension="fntdata" ContentType="application/x-fontdata"/>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4"/>
  </p:sldMasterIdLst>
  <p:notesMasterIdLst>
    <p:notesMasterId r:id="rId65"/>
  </p:notesMasterIdLst>
  <p:sldIdLst>
    <p:sldId id="256" r:id="rId5"/>
    <p:sldId id="257" r:id="rId6"/>
    <p:sldId id="258" r:id="rId7"/>
    <p:sldId id="259" r:id="rId8"/>
    <p:sldId id="260" r:id="rId9"/>
    <p:sldId id="261" r:id="rId10"/>
    <p:sldId id="318" r:id="rId11"/>
    <p:sldId id="320" r:id="rId12"/>
    <p:sldId id="262" r:id="rId13"/>
    <p:sldId id="263" r:id="rId14"/>
    <p:sldId id="264" r:id="rId15"/>
    <p:sldId id="321" r:id="rId16"/>
    <p:sldId id="265" r:id="rId17"/>
    <p:sldId id="266" r:id="rId18"/>
    <p:sldId id="323" r:id="rId19"/>
    <p:sldId id="317" r:id="rId20"/>
    <p:sldId id="267" r:id="rId21"/>
    <p:sldId id="268" r:id="rId22"/>
    <p:sldId id="308" r:id="rId23"/>
    <p:sldId id="269" r:id="rId24"/>
    <p:sldId id="270" r:id="rId25"/>
    <p:sldId id="271" r:id="rId26"/>
    <p:sldId id="272" r:id="rId27"/>
    <p:sldId id="273" r:id="rId28"/>
    <p:sldId id="274" r:id="rId29"/>
    <p:sldId id="275" r:id="rId30"/>
    <p:sldId id="276" r:id="rId31"/>
    <p:sldId id="311" r:id="rId32"/>
    <p:sldId id="278" r:id="rId33"/>
    <p:sldId id="279" r:id="rId34"/>
    <p:sldId id="280" r:id="rId35"/>
    <p:sldId id="281" r:id="rId36"/>
    <p:sldId id="283" r:id="rId37"/>
    <p:sldId id="282" r:id="rId38"/>
    <p:sldId id="319" r:id="rId39"/>
    <p:sldId id="284" r:id="rId40"/>
    <p:sldId id="285" r:id="rId41"/>
    <p:sldId id="287" r:id="rId42"/>
    <p:sldId id="286" r:id="rId43"/>
    <p:sldId id="288" r:id="rId44"/>
    <p:sldId id="316" r:id="rId45"/>
    <p:sldId id="289" r:id="rId46"/>
    <p:sldId id="290" r:id="rId47"/>
    <p:sldId id="314" r:id="rId48"/>
    <p:sldId id="291" r:id="rId49"/>
    <p:sldId id="292" r:id="rId50"/>
    <p:sldId id="294" r:id="rId51"/>
    <p:sldId id="295" r:id="rId52"/>
    <p:sldId id="296" r:id="rId53"/>
    <p:sldId id="315" r:id="rId54"/>
    <p:sldId id="322" r:id="rId55"/>
    <p:sldId id="297" r:id="rId56"/>
    <p:sldId id="298" r:id="rId57"/>
    <p:sldId id="299" r:id="rId58"/>
    <p:sldId id="300" r:id="rId59"/>
    <p:sldId id="310" r:id="rId60"/>
    <p:sldId id="312" r:id="rId61"/>
    <p:sldId id="303" r:id="rId62"/>
    <p:sldId id="306" r:id="rId63"/>
    <p:sldId id="307" r:id="rId64"/>
  </p:sldIdLst>
  <p:sldSz cx="9144000" cy="6858000" type="screen4x3"/>
  <p:notesSz cx="6735763" cy="9866313"/>
  <p:embeddedFontLst>
    <p:embeddedFont>
      <p:font typeface="Cabin" panose="020B0604020202020204" charset="-18"/>
      <p:regular r:id="rId66"/>
      <p:bold r:id="rId67"/>
      <p:italic r:id="rId68"/>
      <p:boldItalic r:id="rId69"/>
    </p:embeddedFont>
    <p:embeddedFont>
      <p:font typeface="Calibri" panose="020F0502020204030204" pitchFamily="34" charset="0"/>
      <p:regular r:id="rId70"/>
      <p:bold r:id="rId71"/>
      <p:italic r:id="rId72"/>
      <p:boldItalic r:id="rId73"/>
    </p:embeddedFont>
    <p:embeddedFont>
      <p:font typeface="Domine" panose="020B0604020202020204" charset="0"/>
      <p:regular r:id="rId74"/>
      <p:bold r:id="rId75"/>
    </p:embeddedFont>
    <p:embeddedFont>
      <p:font typeface="Gill Sans MT" panose="020B0502020104020203" pitchFamily="34" charset="-18"/>
      <p:regular r:id="rId76"/>
      <p:bold r:id="rId77"/>
      <p:italic r:id="rId78"/>
      <p:boldItalic r:id="rId79"/>
    </p:embeddedFont>
    <p:embeddedFont>
      <p:font typeface="Segoe UI" panose="020B0502040204020203" pitchFamily="34" charset="0"/>
      <p:regular r:id="rId80"/>
      <p:bold r:id="rId81"/>
      <p:italic r:id="rId82"/>
      <p:boldItalic r:id="rId8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http://customooxmlschemas.google.com/">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 r:id="rId84" roundtripDataSignature="AMtx7mg6oIGNebYVaylc9L7FU4lE8D4ip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150D581-14C0-4602-FB64-960EBD0E7B8F}" v="315" dt="2021-09-20T16:46:25.357"/>
    <p1510:client id="{01D7AF76-2307-466A-8917-4A75BD4BEF9A}" v="20" dt="2022-09-05T16:08:36.939"/>
    <p1510:client id="{0452EB7A-9D8F-4D11-9D03-B1B503C294B2}" v="78" dt="2022-09-19T08:49:17.401"/>
    <p1510:client id="{0486E47E-51A2-4347-BAD4-4C1DDDDDBCFF}" v="153" dt="2021-09-14T08:19:12.491"/>
    <p1510:client id="{06C08F2F-5B33-4555-8B23-87280E1D532F}" v="64" dt="2021-09-20T14:24:57.255"/>
    <p1510:client id="{06D8DE1F-73E9-2D85-7DF4-4312DA027C64}" v="1691" dt="2022-09-23T09:45:34.649"/>
    <p1510:client id="{0A39FE4A-5A1F-4919-BCC9-BF1B95C29CF9}" v="29" dt="2023-09-02T14:48:16.381"/>
    <p1510:client id="{0A45FDDB-E324-4F37-8B3B-1A4C9B109FD0}" v="326" dt="2023-09-01T10:29:55.514"/>
    <p1510:client id="{0B070846-1FC4-413B-BF59-D35F198FE8F6}" v="44" dt="2023-09-11T09:01:29.393"/>
    <p1510:client id="{0D5F0F87-AD67-45B4-BF0F-4DF1ED1A9967}" v="194" dt="2023-09-08T18:21:54.137"/>
    <p1510:client id="{0D702B0E-E570-420B-92DD-29951B8ACBAF}" v="1951" dt="2023-09-14T23:20:31.450"/>
    <p1510:client id="{0E54044C-72DA-4C48-A26F-1DE49A1A59C8}" v="821" dt="2021-09-12T10:55:41.681"/>
    <p1510:client id="{0E89BD4C-0CA6-4868-AFA8-8E6860F2D499}" v="229" dt="2021-09-22T08:03:31.494"/>
    <p1510:client id="{0EA19FE0-60FB-43F2-BC0D-A025B5D02BE4}" v="279" dt="2021-09-14T07:41:17.645"/>
    <p1510:client id="{120FC977-AEC4-4174-8E6A-3E8370F676DB}" v="482" dt="2021-09-23T18:41:24.512"/>
    <p1510:client id="{13E93686-1FC9-4AD4-A9A3-DFAA9071F907}" v="16" dt="2021-09-27T06:38:25.802"/>
    <p1510:client id="{1699EA41-4D2A-4CDB-B95A-938C1F5DEA58}" v="178" dt="2023-09-14T14:44:17.943"/>
    <p1510:client id="{17D7C614-C954-426E-B928-8C9B9AF1B9C8}" v="19" dt="2022-09-12T17:08:12.516"/>
    <p1510:client id="{185FB868-D4C1-4BE0-A5C0-7090BC1DC7C4}" v="90" dt="2021-06-30T12:21:53.076"/>
    <p1510:client id="{186DE369-CE58-058E-90FC-067F1DFA8D4F}" v="225" dt="2023-09-14T18:31:11.589"/>
    <p1510:client id="{1E0B8D20-0FD7-4A4F-BD19-8295AFC21649}" v="78" dt="2021-09-02T08:13:14.858"/>
    <p1510:client id="{1E81ABA3-2F13-4F6C-86C3-0DE91E236816}" v="230" dt="2021-07-05T07:21:13.562"/>
    <p1510:client id="{1F106C23-602F-46B9-B07E-875A5AD323BD}" v="358" dt="2022-09-13T06:52:39.308"/>
    <p1510:client id="{2016A4C8-1067-4A19-B941-23E88513929E}" v="91" dt="2023-09-02T18:57:28.769"/>
    <p1510:client id="{202EFB65-19D1-4B5E-A4A3-8688784A155E}" v="833" dt="2023-09-07T18:22:19.892"/>
    <p1510:client id="{23D93E80-9574-4925-8AA8-D0B8C4D394AB}" v="2" dt="2022-09-18T14:27:46.874"/>
    <p1510:client id="{252C3AB1-118E-440B-BAFC-401D8F851B36}" v="232" dt="2022-09-20T13:45:56.375"/>
    <p1510:client id="{2607E7E8-A1DE-4BFE-B161-271E8513C215}" v="368" dt="2023-09-05T18:28:48.338"/>
    <p1510:client id="{278A5859-2C7F-4CA9-8BBE-280B4B42F768}" v="302" dt="2023-09-06T09:40:34"/>
    <p1510:client id="{2C436F74-0A56-410E-BAC0-6983731EE3A2}" v="158" dt="2021-06-29T19:46:48.261"/>
    <p1510:client id="{2E7DD8A1-5EFD-441C-B728-61829E865FE4}" v="66" dt="2022-09-05T15:49:29.832"/>
    <p1510:client id="{3270EA5A-D877-4609-99FA-72254F98E097}" v="361" dt="2023-09-12T11:43:24.877"/>
    <p1510:client id="{35AE3C7B-9BDC-4E92-8A6E-8E60C0A18FF0}" v="76" dt="2022-07-06T08:09:45.256"/>
    <p1510:client id="{376955A1-78E6-406A-9056-AD356F44B452}" v="57" dt="2021-09-23T06:25:12.952"/>
    <p1510:client id="{3933C88D-C4C5-43BD-A015-95358D899F29}" v="1078" dt="2021-09-02T09:00:13.268"/>
    <p1510:client id="{3E4F312A-07FC-4C00-B4D4-3B7F70A41891}" v="209" dt="2022-09-19T08:49:16.168"/>
    <p1510:client id="{3ED31A5B-C801-47F4-B1F3-073A39B5F47F}" v="198" dt="2023-09-15T09:28:07.100"/>
    <p1510:client id="{41ADF5F7-F245-4CDF-BD0D-589735DE8DF3}" v="138" dt="2021-09-20T06:33:34.062"/>
    <p1510:client id="{43081916-2BFC-415D-B0F8-4F5577368731}" v="85" dt="2021-06-29T06:17:56.796"/>
    <p1510:client id="{45E5AFDE-F33D-4A7B-B904-44482EA98169}" v="321" dt="2021-09-14T08:52:49.943"/>
    <p1510:client id="{46B0BA36-4D27-4E5F-95BA-3D2DCCCE247E}" v="46" dt="2023-09-15T12:44:43.101"/>
    <p1510:client id="{49002D1B-F29D-4E8B-8962-9C60F6BA76D0}" v="136" dt="2021-06-30T07:07:40.500"/>
    <p1510:client id="{4C918B5C-5A00-441D-9088-D543D74C7617}" v="175" dt="2021-06-28T21:10:08.322"/>
    <p1510:client id="{4E98BDBC-1AEF-4EA8-8250-4394B14D1C87}" v="197" dt="2023-09-14T08:12:39.931"/>
    <p1510:client id="{51547039-7AAA-480E-ABDE-21E4FA7C1C10}" v="1594" dt="2021-09-13T16:19:21.147"/>
    <p1510:client id="{52B2AC6F-BEF1-4228-95A7-0C2FD9E60B2B}" v="122" dt="2022-09-24T18:03:42.429"/>
    <p1510:client id="{532D2AC0-66C6-441A-B4B8-C4CC91873B24}" v="337" dt="2023-09-11T06:29:33.985"/>
    <p1510:client id="{57003D73-5ACB-46F6-BD34-3F3A28F502D0}" v="4" dt="2023-09-05T07:26:36.766"/>
    <p1510:client id="{57924AC5-38CA-4E39-9589-3EE1401E1369}" v="353" dt="2022-09-20T18:38:04.470"/>
    <p1510:client id="{5797DF89-5969-419E-8675-EDF16C2ADFC7}" v="1374" dt="2023-09-15T06:42:40.887"/>
    <p1510:client id="{57E14920-00BB-4A19-9B8C-26EDA3FC5117}" v="262" dt="2021-06-28T13:18:24.865"/>
    <p1510:client id="{587B0F03-28B9-4B7D-9397-24E9C72EA1C1}" v="52" dt="2023-09-15T08:50:41.916"/>
    <p1510:client id="{5A47695C-DA74-4D95-9CBD-F5066DF5A6A1}" v="1574" dt="2021-06-28T15:07:42.869"/>
    <p1510:client id="{5B8B4DBD-62B5-476E-A7B2-B282A3FC3731}" v="40" dt="2021-06-29T05:56:23.690"/>
    <p1510:client id="{5E12F2FC-E935-49D5-8DBD-0EC3E145D6A1}" v="62" dt="2023-09-15T11:01:12.415"/>
    <p1510:client id="{5E32E853-B24C-4FC8-AB59-C42A173CCE4E}" v="158" dt="2023-09-13T18:39:13.452"/>
    <p1510:client id="{5E5A6DD0-61D8-41DD-8AB9-ED95AF5049ED}" v="627" dt="2021-09-14T08:13:38.324"/>
    <p1510:client id="{5F30715F-F45A-451E-B62F-5D0016E210D2}" v="202" dt="2023-09-16T12:46:39.695"/>
    <p1510:client id="{5F72F8DD-0469-4F10-9D87-0AA05789C2E2}" v="80" dt="2021-09-20T14:47:37.519"/>
    <p1510:client id="{5FD67E9E-7014-463F-B567-46DD27933E4E}" v="1239" dt="2022-09-24T19:11:59.185"/>
    <p1510:client id="{60A6F470-6244-4718-BEB9-50F9FA60EA71}" v="185" dt="2021-09-15T15:12:32.819"/>
    <p1510:client id="{616CC9AD-8D97-4D20-8B37-C1EDEC61706E}" v="284" dt="2021-06-29T06:12:22.052"/>
    <p1510:client id="{62AFABA1-A7BF-4073-965D-64BD8CD309D8}" v="114" dt="2021-09-16T06:28:09.969"/>
    <p1510:client id="{62DCC961-8F5F-4535-B4D6-C3D5F952D458}" v="926" dt="2023-09-05T08:25:26.887"/>
    <p1510:client id="{635C5775-522F-4CE9-BA7D-559CF17D1F17}" v="605" dt="2023-09-08T06:51:11.533"/>
    <p1510:client id="{6390C2CD-37FE-4FF9-B286-64BFD0B382D9}" v="7" dt="2021-09-02T06:17:31.281"/>
    <p1510:client id="{65C000A3-0DB0-449F-AE36-F5ED6B2ECC1C}" v="2155" dt="2021-09-22T20:48:51.085"/>
    <p1510:client id="{6694D37F-6E45-554A-C294-3F57CA7F736D}" v="111" dt="2022-09-23T08:29:56.639"/>
    <p1510:client id="{67917AF7-B014-43D1-9E07-43D28AA9F13E}" v="82" dt="2022-09-25T19:46:06.769"/>
    <p1510:client id="{692F37F8-C799-4458-B4DA-14B816A77697}" v="27" dt="2022-09-12T17:12:30.566"/>
    <p1510:client id="{6BC25CC1-51A0-4790-94EF-FF0D6DDE8F8A}" v="391" dt="2021-06-28T11:45:53.770"/>
    <p1510:client id="{70B7313F-520B-4EBF-A577-875761275223}" v="59" dt="2022-09-19T20:08:28.925"/>
    <p1510:client id="{72063C2A-6610-4D92-BADF-AF73001C401B}" v="242" dt="2021-06-30T11:24:48.581"/>
    <p1510:client id="{73FF07C3-E7C5-4993-AA66-852CF41E0DFA}" v="211" dt="2021-09-03T09:35:45.617"/>
    <p1510:client id="{747D000A-4FF2-8FE6-09C1-3A2E567FF058}" v="162" dt="2021-09-13T09:25:48.483"/>
    <p1510:client id="{7BA67E31-B5D2-49F4-BE7F-0715780D5DB9}" v="12" dt="2023-09-08T10:15:59.032"/>
    <p1510:client id="{7CE01555-1098-4F71-BDE7-45CB387A773D}" v="30" dt="2021-06-30T06:21:21.861"/>
    <p1510:client id="{7FF70DC5-5A67-418B-B8E0-BB7E3B9FFCB6}" v="907" dt="2023-09-05T17:58:37.363"/>
    <p1510:client id="{82000912-CE9F-47F8-B39B-3DA978CFC56F}" v="53" dt="2022-09-19T05:51:10.392"/>
    <p1510:client id="{82E0115D-21D4-4367-980C-0FF40BF79117}" v="36" dt="2022-09-21T06:33:23.103"/>
    <p1510:client id="{8859ABCA-4FE5-4BFA-A78D-5964602FD4A8}" v="217" dt="2021-09-14T08:05:49.065"/>
    <p1510:client id="{89838F0F-503A-46C0-8579-F07BB6D1A19C}" v="280" dt="2021-09-14T12:07:53.074"/>
    <p1510:client id="{8A1DD583-BD5C-BAE8-79C6-57AEBD5001FB}" v="190" dt="2023-09-20T09:48:07.648"/>
    <p1510:client id="{8AF12A55-A37B-4988-AF88-12F2B2226957}" v="810" dt="2022-09-14T20:29:02.164"/>
    <p1510:client id="{8BB3BCCA-73AA-49F0-890F-9AFD05E126A5}" v="71" dt="2021-06-30T12:22:54.954"/>
    <p1510:client id="{8C783D11-7820-4056-8A89-104AECA460AD}" v="79" dt="2021-06-29T08:31:25.074"/>
    <p1510:client id="{8D3780AE-0BC5-42D0-B6C5-06FC04263996}" v="279" dt="2021-06-30T05:06:59.038"/>
    <p1510:client id="{8E50E81F-6234-47E5-8EC6-9FB205236360}" v="954" dt="2023-09-15T10:57:07.418"/>
    <p1510:client id="{8EEE0A72-CC0A-44CE-9EAB-46D7D1EC5F62}" v="29" dt="2023-09-22T09:06:29.327"/>
    <p1510:client id="{8F4A468A-5FCA-42D4-B0E9-DE02D6BD0A70}" v="601" dt="2022-09-26T08:03:22.934"/>
    <p1510:client id="{90584F81-BDA1-42FE-B7C9-76806DE76D6B}" v="583" dt="2023-09-05T20:49:34.700"/>
    <p1510:client id="{9175CFF8-EE4D-4AA9-A7B5-26C5FA7259D9}" v="127" dt="2022-09-22T16:28:17.421"/>
    <p1510:client id="{96A9D297-8015-4E66-937C-F62A7E19DCC5}" v="410" dt="2023-09-20T08:23:53.301"/>
    <p1510:client id="{97CBC32B-C9A6-4B16-A538-9995092AF044}" v="262" dt="2021-06-30T17:14:51.696"/>
    <p1510:client id="{98EE1285-9D3E-44EE-AA87-1AABF12924BB}" v="49" dt="2022-09-22T08:19:52.008"/>
    <p1510:client id="{9DDCEDAE-AEC7-4227-A37C-D979B00F2748}" v="885" dt="2022-09-18T15:50:00.902"/>
    <p1510:client id="{A09D6854-33BD-471A-8757-A49FE195B759}" v="764" dt="2023-09-17T22:12:40.992"/>
    <p1510:client id="{A691612E-0886-4BC7-A606-7F2E5D11F5F8}" v="53" dt="2021-09-22T16:57:48.101"/>
    <p1510:client id="{A6B7670C-7D47-4715-897F-2555E71D554B}" v="133" dt="2021-09-19T17:54:27.198"/>
    <p1510:client id="{A762D8D6-F5CE-4C49-8BF5-CC579B1D546E}" v="136" dt="2023-09-09T10:01:35.150"/>
    <p1510:client id="{A775F27F-B671-4B19-8540-CB0C578896F7}" v="126" dt="2021-09-21T10:37:28.181"/>
    <p1510:client id="{A9FFCE93-9C81-4B15-8E33-500AE18DB05C}" v="116" dt="2022-09-21T20:51:28.880"/>
    <p1510:client id="{AC024B33-0CB2-4676-AE7A-61B9B013C6AE}" v="565" dt="2022-09-16T16:48:51.503"/>
    <p1510:client id="{ACD4CEA3-6CE5-44F0-A29E-9760D33E9895}" v="10" dt="2021-09-03T09:39:23.667"/>
    <p1510:client id="{ACD7596F-2207-43CF-B70B-81CDD601FFE4}" v="1037" dt="2023-09-18T07:11:02.569"/>
    <p1510:client id="{ADA427D6-AEFA-40BC-A02C-8E70A96E07C7}" v="11" dt="2023-09-14T15:32:10.627"/>
    <p1510:client id="{AE1722B3-5F6B-4524-B229-D7618BB863CF}" v="2432" dt="2021-09-20T18:51:30.171"/>
    <p1510:client id="{AECA81F1-13FF-4959-9B41-AC1BA5480B27}" v="477" dt="2023-09-21T09:28:58.286"/>
    <p1510:client id="{AF028EF2-879D-403B-A551-3F515C81E628}" v="141" dt="2021-06-30T12:28:31.925"/>
    <p1510:client id="{B195FCE2-22E9-43B0-A35F-FDE6F1D654AF}" v="2152" dt="2022-09-13T07:21:37.609"/>
    <p1510:client id="{B38EF851-164C-4388-A863-13A52DB69F8E}" v="30" dt="2021-09-23T15:54:32.186"/>
    <p1510:client id="{B3CCF6BB-E220-4F21-9CAB-1E2CC6D2405D}" v="248" dt="2021-09-05T18:51:47.402"/>
    <p1510:client id="{B41B6A56-0E07-4E80-B037-BD4D956388EE}" v="55" dt="2021-06-28T13:26:57.966"/>
    <p1510:client id="{B46A9ED6-A23F-47D4-A7C7-88FF144C2A3A}" v="621" dt="2023-09-15T09:16:29.563"/>
    <p1510:client id="{B5C383FD-713B-4503-903F-F35C8E31EA2D}" v="111" dt="2021-09-20T20:11:06.325"/>
    <p1510:client id="{B5CC213A-E6E9-4F0E-936F-BB0A2233FCE9}" v="108" dt="2021-09-22T20:04:25.621"/>
    <p1510:client id="{B75F4E2D-4EA3-492C-8D97-0CC40319DCB1}" v="136" dt="2022-09-18T13:44:15.865"/>
    <p1510:client id="{B99CF8FA-D522-4F68-927D-43C00419F1A0}" v="28" dt="2021-07-01T06:34:49.494"/>
    <p1510:client id="{BD02C969-4AEB-4202-B704-75F6E7F6E1E5}" v="115" dt="2021-09-20T10:27:40.977"/>
    <p1510:client id="{BDB394E5-4058-47E3-9245-CBA96CBEC710}" v="49" dt="2021-06-28T10:02:28.062"/>
    <p1510:client id="{BEB4B66F-D4BE-492A-AEBD-11E1C2C71B7D}" v="565" dt="2023-09-05T07:25:46.267"/>
    <p1510:client id="{C37140D0-B5E5-4B4B-BBAC-F6220F3917AD}" v="180" dt="2021-09-16T09:28:04.038"/>
    <p1510:client id="{C3CC792A-85AA-4897-8F98-750343A260D6}" v="358" dt="2021-06-28T08:46:53.134"/>
    <p1510:client id="{C53DD9E5-F3C9-4893-AF6C-92904E2B04D6}" v="751" dt="2023-09-07T18:49:12.424"/>
    <p1510:client id="{C737C8DB-FFBA-4DE7-AE3A-3FDE82192BDF}" v="188" dt="2021-09-23T18:32:44.560"/>
    <p1510:client id="{C826FCFB-9C70-4F0C-B049-A69FF04752C2}" v="351" dt="2021-09-27T17:32:39.546"/>
    <p1510:client id="{C8E5D93C-D26D-4218-89D0-933E6FFC654F}" v="753" dt="2023-09-14T09:52:22.153"/>
    <p1510:client id="{D13BFDB3-649E-B1E8-DF8A-CE2B7ABBE1D3}" v="39" dt="2023-09-20T09:50:52.088"/>
    <p1510:client id="{D1FF4B0C-526C-4AAC-96D4-DE26169A13E6}" v="91" dt="2023-09-13T16:54:01.877"/>
    <p1510:client id="{D20FCF7D-A2AC-4674-B324-2D9793F9952C}" v="73" dt="2021-06-28T10:02:46.147"/>
    <p1510:client id="{D2721F97-DDE0-4912-9FA2-C99ACC029F8E}" v="90" dt="2022-09-20T18:07:28.188"/>
    <p1510:client id="{DBA2ADD9-9238-4267-9C80-CD193E57C38E}" v="1" dt="2023-09-15T09:23:39.862"/>
    <p1510:client id="{DE8B6BE8-D3C9-4963-B713-7D4B27FB778A}" v="1" dt="2021-09-02T06:17:52.015"/>
    <p1510:client id="{DEBD64C9-2F27-4691-A4B9-39ED794E10A6}" v="44" dt="2023-09-18T12:53:30.606"/>
    <p1510:client id="{DF2BC58F-D629-42A2-9E96-4355045B915E}" v="52" dt="2023-09-15T12:51:30.098"/>
    <p1510:client id="{E34BE0CE-EF64-414A-8707-74395914F24A}" v="1119" dt="2022-09-19T09:48:07.306"/>
    <p1510:client id="{E42CF0FD-C7CD-47B1-A0A8-81DD1689112A}" v="673" dt="2023-09-15T10:09:42.139"/>
    <p1510:client id="{E43ACC42-2EF5-4DD3-9248-806BC0456962}" v="70" dt="2023-09-15T12:40:24.408"/>
    <p1510:client id="{E4E333DF-92C9-475D-AE94-3EB82F3595CA}" v="57" dt="2022-09-25T20:52:51.692"/>
    <p1510:client id="{E4E6D7FE-A635-4752-A04D-7F7A48C0F519}" v="95" dt="2021-06-30T08:20:14.315"/>
    <p1510:client id="{E50C3594-78B5-F2F1-A15E-74E2D611E6E7}" v="12" dt="2022-09-23T10:58:05.966"/>
    <p1510:client id="{E5A06F6F-56A6-4C66-BDB8-4962A5F072C0}" v="201" dt="2023-09-14T19:19:49.428"/>
    <p1510:client id="{E62A30F3-1E24-4D52-B2ED-C4E1EA0DD4F7}" v="706" dt="2021-09-23T10:14:27.376"/>
    <p1510:client id="{ED3272A2-BDB4-4614-A946-1D9A7B8F0598}" v="190" dt="2021-09-14T13:36:32.686"/>
    <p1510:client id="{F15B5D90-1E32-55F2-7788-07EDE7B85D8C}" v="10" dt="2021-09-18T18:21:43.475"/>
    <p1510:client id="{F4426F61-2671-422B-B5E6-418C26256759}" v="535" dt="2022-09-25T14:06:46.246"/>
    <p1510:client id="{F4D4E0A3-FCCC-4C35-A6EA-BF5E30411918}" v="1" dt="2023-09-15T09:20:37.109"/>
    <p1510:client id="{F674674D-3921-4755-ACBE-FA54E78E45A7}" v="857" dt="2023-09-09T09:47:31.390"/>
    <p1510:client id="{F89EFB45-44AF-4AA8-8F03-FADDEAE87AE0}" v="1303" dt="2023-09-22T07:32:55.256"/>
    <p1510:client id="{FA10206A-2408-43DA-AFCD-D45BC06BE58A}" v="301" dt="2021-09-23T22:15:34.678"/>
    <p1510:client id="{FA7669C0-B392-45EB-9433-54ECD3D09975}" v="1614" dt="2021-09-24T11:10:16.857"/>
    <p1510:client id="{FE9896F5-D1CB-45D9-8142-28D9481033EE}" v="1194" dt="2021-09-16T12:29:47.963"/>
  </p1510:revLst>
</p1510:revInfo>
</file>

<file path=ppt/tableStyles.xml><?xml version="1.0" encoding="utf-8"?>
<a:tblStyleLst xmlns:a="http://schemas.openxmlformats.org/drawingml/2006/main" def="{F7E27FA6-EBC5-44F6-8029-002676096429}">
  <a:tblStyle styleId="{F7E27FA6-EBC5-44F6-8029-002676096429}" styleName="Table_0">
    <a:wholeTbl>
      <a:tcTxStyle b="off" i="off">
        <a:font>
          <a:latin typeface="Gill Sans MT"/>
          <a:ea typeface="Gill Sans MT"/>
          <a:cs typeface="Gill Sans MT"/>
        </a:font>
        <a:schemeClr val="dk1"/>
      </a:tcTxStyle>
      <a:tcStyle>
        <a:tcBdr>
          <a:left>
            <a:ln w="12700" cap="flat" cmpd="sng">
              <a:solidFill>
                <a:schemeClr val="accent4"/>
              </a:solidFill>
              <a:prstDash val="solid"/>
              <a:round/>
              <a:headEnd type="none" w="sm" len="sm"/>
              <a:tailEnd type="none" w="sm" len="sm"/>
            </a:ln>
          </a:left>
          <a:right>
            <a:ln w="12700" cap="flat" cmpd="sng">
              <a:solidFill>
                <a:schemeClr val="accent4"/>
              </a:solidFill>
              <a:prstDash val="solid"/>
              <a:round/>
              <a:headEnd type="none" w="sm" len="sm"/>
              <a:tailEnd type="none" w="sm" len="sm"/>
            </a:ln>
          </a:right>
          <a:top>
            <a:ln w="12700" cap="flat" cmpd="sng">
              <a:solidFill>
                <a:schemeClr val="accent4"/>
              </a:solidFill>
              <a:prstDash val="solid"/>
              <a:round/>
              <a:headEnd type="none" w="sm" len="sm"/>
              <a:tailEnd type="none" w="sm" len="sm"/>
            </a:ln>
          </a:top>
          <a:bottom>
            <a:ln w="12700" cap="flat" cmpd="sng">
              <a:solidFill>
                <a:schemeClr val="accent4"/>
              </a:solidFill>
              <a:prstDash val="solid"/>
              <a:round/>
              <a:headEnd type="none" w="sm" len="sm"/>
              <a:tailEnd type="none" w="sm" len="sm"/>
            </a:ln>
          </a:bottom>
          <a:insideH>
            <a:ln w="12700" cap="flat" cmpd="sng">
              <a:solidFill>
                <a:schemeClr val="accent4"/>
              </a:solidFill>
              <a:prstDash val="solid"/>
              <a:round/>
              <a:headEnd type="none" w="sm" len="sm"/>
              <a:tailEnd type="none" w="sm" len="sm"/>
            </a:ln>
          </a:insideH>
          <a:insideV>
            <a:ln w="12700" cap="flat" cmpd="sng">
              <a:solidFill>
                <a:schemeClr val="accent4"/>
              </a:solidFill>
              <a:prstDash val="solid"/>
              <a:round/>
              <a:headEnd type="none" w="sm" len="sm"/>
              <a:tailEnd type="none" w="sm" len="sm"/>
            </a:ln>
          </a:insideV>
        </a:tcBdr>
        <a:fill>
          <a:solidFill>
            <a:srgbClr val="FFFFFF">
              <a:alpha val="0"/>
            </a:srgbClr>
          </a:solidFill>
        </a:fill>
      </a:tcStyle>
    </a:wholeTbl>
    <a:band1H>
      <a:tcTxStyle b="off" i="off"/>
      <a:tcStyle>
        <a:tcBdr/>
        <a:fill>
          <a:solidFill>
            <a:schemeClr val="accent4">
              <a:alpha val="20000"/>
            </a:schemeClr>
          </a:solidFill>
        </a:fill>
      </a:tcStyle>
    </a:band1H>
    <a:band2H>
      <a:tcTxStyle b="off" i="off"/>
      <a:tcStyle>
        <a:tcBdr/>
      </a:tcStyle>
    </a:band2H>
    <a:band1V>
      <a:tcTxStyle b="off" i="off"/>
      <a:tcStyle>
        <a:tcBdr/>
        <a:fill>
          <a:solidFill>
            <a:schemeClr val="accent4">
              <a:alpha val="20000"/>
            </a:schemeClr>
          </a:solidFill>
        </a:fill>
      </a:tcStyle>
    </a:band1V>
    <a:band2V>
      <a:tcTxStyle b="off" i="off"/>
      <a:tcStyle>
        <a:tcBdr/>
      </a:tcStyle>
    </a:band2V>
    <a:lastCol>
      <a:tcTxStyle b="on" i="off"/>
      <a:tcStyle>
        <a:tcBdr/>
      </a:tcStyle>
    </a:lastCol>
    <a:firstCol>
      <a:tcTxStyle b="on" i="off"/>
      <a:tcStyle>
        <a:tcBdr/>
      </a:tcStyle>
    </a:firstCol>
    <a:lastRow>
      <a:tcTxStyle b="on" i="off"/>
      <a:tcStyle>
        <a:tcBdr>
          <a:top>
            <a:ln w="50800" cap="flat" cmpd="sng">
              <a:solidFill>
                <a:schemeClr val="accent4"/>
              </a:solidFill>
              <a:prstDash val="solid"/>
              <a:round/>
              <a:headEnd type="none" w="sm" len="sm"/>
              <a:tailEnd type="none" w="sm" len="sm"/>
            </a:ln>
          </a:top>
        </a:tcBdr>
        <a:fill>
          <a:solidFill>
            <a:srgbClr val="FFFFFF">
              <a:alpha val="0"/>
            </a:srgbClr>
          </a:solidFill>
        </a:fill>
      </a:tcStyle>
    </a:lastRow>
    <a:seCell>
      <a:tcTxStyle b="off" i="off"/>
      <a:tcStyle>
        <a:tcBdr/>
      </a:tcStyle>
    </a:seCell>
    <a:swCell>
      <a:tcTxStyle b="off" i="off"/>
      <a:tcStyle>
        <a:tcBdr/>
      </a:tcStyle>
    </a:swCell>
    <a:firstRow>
      <a:tcTxStyle b="on" i="off"/>
      <a:tcStyle>
        <a:tcBdr>
          <a:bottom>
            <a:ln w="25400" cap="flat" cmpd="sng">
              <a:solidFill>
                <a:schemeClr val="accent4"/>
              </a:solidFill>
              <a:prstDash val="solid"/>
              <a:round/>
              <a:headEnd type="none" w="sm" len="sm"/>
              <a:tailEnd type="none" w="sm" len="sm"/>
            </a:ln>
          </a:bottom>
        </a:tcBdr>
        <a:fill>
          <a:solidFill>
            <a:srgbClr val="FFFFFF">
              <a:alpha val="0"/>
            </a:srgbClr>
          </a:solidFill>
        </a:fill>
      </a:tcStyle>
    </a:firstRow>
    <a:neCell>
      <a:tcTxStyle b="off" i="off"/>
      <a:tcStyle>
        <a:tcBdr/>
      </a:tcStyle>
    </a:neCell>
    <a:nwCell>
      <a:tcTxStyle b="off" i="off"/>
      <a:tcStyle>
        <a:tcBdr/>
      </a:tcStyle>
    </a:nwCell>
  </a:tblStyle>
  <a:tblStyle styleId="{2B1E4052-6B5D-4648-950B-1C1C1EDA2936}" styleName="Table_1">
    <a:wholeTbl>
      <a:tcTxStyle b="off" i="off">
        <a:font>
          <a:latin typeface="Gill Sans MT"/>
          <a:ea typeface="Gill Sans MT"/>
          <a:cs typeface="Gill Sans MT"/>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FF6E7"/>
          </a:solidFill>
        </a:fill>
      </a:tcStyle>
    </a:wholeTbl>
    <a:band1H>
      <a:tcTxStyle b="off" i="off"/>
      <a:tcStyle>
        <a:tcBdr/>
        <a:fill>
          <a:solidFill>
            <a:srgbClr val="DDECCC"/>
          </a:solidFill>
        </a:fill>
      </a:tcStyle>
    </a:band1H>
    <a:band2H>
      <a:tcTxStyle b="off" i="off"/>
      <a:tcStyle>
        <a:tcBdr/>
      </a:tcStyle>
    </a:band2H>
    <a:band1V>
      <a:tcTxStyle b="off" i="off"/>
      <a:tcStyle>
        <a:tcBdr/>
        <a:fill>
          <a:solidFill>
            <a:srgbClr val="DDECCC"/>
          </a:solidFill>
        </a:fill>
      </a:tcStyle>
    </a:band1V>
    <a:band2V>
      <a:tcTxStyle b="off" i="off"/>
      <a:tcStyle>
        <a:tcBdr/>
      </a:tcStyle>
    </a:band2V>
    <a:lastCol>
      <a:tcTxStyle b="on" i="off">
        <a:font>
          <a:latin typeface="Gill Sans MT"/>
          <a:ea typeface="Gill Sans MT"/>
          <a:cs typeface="Gill Sans MT"/>
        </a:font>
        <a:schemeClr val="lt1"/>
      </a:tcTxStyle>
      <a:tcStyle>
        <a:tcBdr/>
        <a:fill>
          <a:solidFill>
            <a:schemeClr val="accent1"/>
          </a:solidFill>
        </a:fill>
      </a:tcStyle>
    </a:lastCol>
    <a:firstCol>
      <a:tcTxStyle b="on" i="off">
        <a:font>
          <a:latin typeface="Gill Sans MT"/>
          <a:ea typeface="Gill Sans MT"/>
          <a:cs typeface="Gill Sans MT"/>
        </a:font>
        <a:schemeClr val="lt1"/>
      </a:tcTxStyle>
      <a:tcStyle>
        <a:tcBdr/>
        <a:fill>
          <a:solidFill>
            <a:schemeClr val="accent1"/>
          </a:solidFill>
        </a:fill>
      </a:tcStyle>
    </a:firstCol>
    <a:lastRow>
      <a:tcTxStyle b="on" i="off">
        <a:font>
          <a:latin typeface="Gill Sans MT"/>
          <a:ea typeface="Gill Sans MT"/>
          <a:cs typeface="Gill Sans MT"/>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b="off" i="off"/>
      <a:tcStyle>
        <a:tcBdr/>
      </a:tcStyle>
    </a:seCell>
    <a:swCell>
      <a:tcTxStyle b="off" i="off"/>
      <a:tcStyle>
        <a:tcBdr/>
      </a:tcStyle>
    </a:swCell>
    <a:firstRow>
      <a:tcTxStyle b="on" i="off">
        <a:font>
          <a:latin typeface="Gill Sans MT"/>
          <a:ea typeface="Gill Sans MT"/>
          <a:cs typeface="Gill Sans MT"/>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8" d="100"/>
          <a:sy n="78" d="100"/>
        </p:scale>
        <p:origin x="1594" y="6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font" Target="fonts/font3.fntdata"/><Relationship Id="rId84" Type="http://customschemas.google.com/relationships/presentationmetadata" Target="metadata"/><Relationship Id="rId89" Type="http://schemas.microsoft.com/office/2015/10/relationships/revisionInfo" Target="revisionInfo.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font" Target="fonts/font9.fntdata"/><Relationship Id="rId79" Type="http://schemas.openxmlformats.org/officeDocument/2006/relationships/font" Target="fonts/font14.fntdata"/><Relationship Id="rId5" Type="http://schemas.openxmlformats.org/officeDocument/2006/relationships/slide" Target="slides/slide1.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font" Target="fonts/font4.fntdata"/><Relationship Id="rId77" Type="http://schemas.openxmlformats.org/officeDocument/2006/relationships/font" Target="fonts/font12.fntdata"/><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font" Target="fonts/font7.fntdata"/><Relationship Id="rId80" Type="http://schemas.openxmlformats.org/officeDocument/2006/relationships/font" Target="fonts/font15.fntdata"/><Relationship Id="rId85"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font" Target="fonts/font2.fntdata"/><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font" Target="fonts/font5.fntdata"/><Relationship Id="rId75" Type="http://schemas.openxmlformats.org/officeDocument/2006/relationships/font" Target="fonts/font10.fntdata"/><Relationship Id="rId83" Type="http://schemas.openxmlformats.org/officeDocument/2006/relationships/font" Target="fonts/font18.fntdata"/><Relationship Id="rId88"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notesMaster" Target="notesMasters/notesMaster1.xml"/><Relationship Id="rId73" Type="http://schemas.openxmlformats.org/officeDocument/2006/relationships/font" Target="fonts/font8.fntdata"/><Relationship Id="rId78" Type="http://schemas.openxmlformats.org/officeDocument/2006/relationships/font" Target="fonts/font13.fntdata"/><Relationship Id="rId81" Type="http://schemas.openxmlformats.org/officeDocument/2006/relationships/font" Target="fonts/font16.fntdata"/><Relationship Id="rId86"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font" Target="fonts/font11.fntdata"/><Relationship Id="rId7" Type="http://schemas.openxmlformats.org/officeDocument/2006/relationships/slide" Target="slides/slide3.xml"/><Relationship Id="rId71" Type="http://schemas.openxmlformats.org/officeDocument/2006/relationships/font" Target="fonts/font6.fntdata"/><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font" Target="fonts/font1.fntdata"/><Relationship Id="rId87" Type="http://schemas.openxmlformats.org/officeDocument/2006/relationships/theme" Target="theme/theme1.xml"/><Relationship Id="rId61" Type="http://schemas.openxmlformats.org/officeDocument/2006/relationships/slide" Target="slides/slide57.xml"/><Relationship Id="rId82" Type="http://schemas.openxmlformats.org/officeDocument/2006/relationships/font" Target="fonts/font17.fntdata"/><Relationship Id="rId19" Type="http://schemas.openxmlformats.org/officeDocument/2006/relationships/slide" Target="slides/slide1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18829" cy="493315"/>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1200"/>
              <a:buFont typeface="Calibri"/>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15373" y="0"/>
            <a:ext cx="2918829" cy="493315"/>
          </a:xfrm>
          <a:prstGeom prst="rect">
            <a:avLst/>
          </a:prstGeom>
          <a:noFill/>
          <a:ln>
            <a:noFill/>
          </a:ln>
        </p:spPr>
        <p:txBody>
          <a:bodyPr spcFirstLastPara="1" wrap="square" lIns="91425" tIns="91425" rIns="91425" bIns="91425" anchor="t" anchorCtr="0">
            <a:noAutofit/>
          </a:bodyPr>
          <a:lstStyle>
            <a:lvl1pPr marR="0" lvl="0" algn="r" rtl="0">
              <a:lnSpc>
                <a:spcPct val="100000"/>
              </a:lnSpc>
              <a:spcBef>
                <a:spcPts val="0"/>
              </a:spcBef>
              <a:spcAft>
                <a:spcPts val="0"/>
              </a:spcAft>
              <a:buClr>
                <a:schemeClr val="dk1"/>
              </a:buClr>
              <a:buSzPts val="1200"/>
              <a:buFont typeface="Calibri"/>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901700" y="739775"/>
            <a:ext cx="4932363" cy="37004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73577" y="4686498"/>
            <a:ext cx="5388610" cy="4439839"/>
          </a:xfrm>
          <a:prstGeom prst="rect">
            <a:avLst/>
          </a:prstGeom>
          <a:noFill/>
          <a:ln>
            <a:noFill/>
          </a:ln>
        </p:spPr>
        <p:txBody>
          <a:bodyPr spcFirstLastPara="1" wrap="square" lIns="91425" tIns="91425" rIns="91425" bIns="91425" anchor="t" anchorCtr="0">
            <a:noAutofit/>
          </a:bodyPr>
          <a:lstStyle>
            <a:lvl1pPr marL="457200" marR="0" lvl="0" indent="-304800" algn="l" rtl="0">
              <a:lnSpc>
                <a:spcPct val="100000"/>
              </a:lnSpc>
              <a:spcBef>
                <a:spcPts val="0"/>
              </a:spcBef>
              <a:spcAft>
                <a:spcPts val="0"/>
              </a:spcAft>
              <a:buClr>
                <a:schemeClr val="dk1"/>
              </a:buClr>
              <a:buSzPts val="1200"/>
              <a:buFont typeface="Calibri"/>
              <a:buChar char="●"/>
              <a:defRPr sz="1200" b="0" i="0" u="none" strike="noStrike" cap="none">
                <a:solidFill>
                  <a:schemeClr val="dk1"/>
                </a:solidFill>
                <a:latin typeface="Calibri"/>
                <a:ea typeface="Calibri"/>
                <a:cs typeface="Calibri"/>
                <a:sym typeface="Calibri"/>
              </a:defRPr>
            </a:lvl1pPr>
            <a:lvl2pPr marL="914400" marR="0" lvl="1" indent="-304800" algn="l" rtl="0">
              <a:lnSpc>
                <a:spcPct val="100000"/>
              </a:lnSpc>
              <a:spcBef>
                <a:spcPts val="0"/>
              </a:spcBef>
              <a:spcAft>
                <a:spcPts val="0"/>
              </a:spcAft>
              <a:buClr>
                <a:schemeClr val="dk1"/>
              </a:buClr>
              <a:buSzPts val="1200"/>
              <a:buFont typeface="Calibri"/>
              <a:buChar char="○"/>
              <a:defRPr sz="1200" b="0" i="0" u="none" strike="noStrike" cap="none">
                <a:solidFill>
                  <a:schemeClr val="dk1"/>
                </a:solidFill>
                <a:latin typeface="Calibri"/>
                <a:ea typeface="Calibri"/>
                <a:cs typeface="Calibri"/>
                <a:sym typeface="Calibri"/>
              </a:defRPr>
            </a:lvl2pPr>
            <a:lvl3pPr marL="1371600" marR="0" lvl="2" indent="-304800" algn="l" rtl="0">
              <a:lnSpc>
                <a:spcPct val="100000"/>
              </a:lnSpc>
              <a:spcBef>
                <a:spcPts val="0"/>
              </a:spcBef>
              <a:spcAft>
                <a:spcPts val="0"/>
              </a:spcAft>
              <a:buClr>
                <a:schemeClr val="dk1"/>
              </a:buClr>
              <a:buSzPts val="1200"/>
              <a:buFont typeface="Calibri"/>
              <a:buChar char="■"/>
              <a:defRPr sz="1200" b="0" i="0" u="none" strike="noStrike" cap="none">
                <a:solidFill>
                  <a:schemeClr val="dk1"/>
                </a:solidFill>
                <a:latin typeface="Calibri"/>
                <a:ea typeface="Calibri"/>
                <a:cs typeface="Calibri"/>
                <a:sym typeface="Calibri"/>
              </a:defRPr>
            </a:lvl3pPr>
            <a:lvl4pPr marL="1828800" marR="0" lvl="3" indent="-304800" algn="l" rtl="0">
              <a:lnSpc>
                <a:spcPct val="100000"/>
              </a:lnSpc>
              <a:spcBef>
                <a:spcPts val="0"/>
              </a:spcBef>
              <a:spcAft>
                <a:spcPts val="0"/>
              </a:spcAft>
              <a:buClr>
                <a:schemeClr val="dk1"/>
              </a:buClr>
              <a:buSzPts val="1200"/>
              <a:buFont typeface="Calibri"/>
              <a:buChar char="●"/>
              <a:defRPr sz="1200" b="0" i="0" u="none" strike="noStrike" cap="none">
                <a:solidFill>
                  <a:schemeClr val="dk1"/>
                </a:solidFill>
                <a:latin typeface="Calibri"/>
                <a:ea typeface="Calibri"/>
                <a:cs typeface="Calibri"/>
                <a:sym typeface="Calibri"/>
              </a:defRPr>
            </a:lvl4pPr>
            <a:lvl5pPr marL="2286000" marR="0" lvl="4" indent="-304800" algn="l" rtl="0">
              <a:lnSpc>
                <a:spcPct val="100000"/>
              </a:lnSpc>
              <a:spcBef>
                <a:spcPts val="0"/>
              </a:spcBef>
              <a:spcAft>
                <a:spcPts val="0"/>
              </a:spcAft>
              <a:buClr>
                <a:schemeClr val="dk1"/>
              </a:buClr>
              <a:buSzPts val="1200"/>
              <a:buFont typeface="Calibri"/>
              <a:buChar char="○"/>
              <a:defRPr sz="1200" b="0" i="0" u="none" strike="noStrike" cap="none">
                <a:solidFill>
                  <a:schemeClr val="dk1"/>
                </a:solidFill>
                <a:latin typeface="Calibri"/>
                <a:ea typeface="Calibri"/>
                <a:cs typeface="Calibri"/>
                <a:sym typeface="Calibri"/>
              </a:defRPr>
            </a:lvl5pPr>
            <a:lvl6pPr marL="2743200" marR="0" lvl="5" indent="-304800" algn="l" rtl="0">
              <a:lnSpc>
                <a:spcPct val="100000"/>
              </a:lnSpc>
              <a:spcBef>
                <a:spcPts val="0"/>
              </a:spcBef>
              <a:spcAft>
                <a:spcPts val="0"/>
              </a:spcAft>
              <a:buClr>
                <a:schemeClr val="dk1"/>
              </a:buClr>
              <a:buSzPts val="1200"/>
              <a:buFont typeface="Calibri"/>
              <a:buChar char="■"/>
              <a:defRPr sz="1200" b="0" i="0" u="none" strike="noStrike" cap="none">
                <a:solidFill>
                  <a:schemeClr val="dk1"/>
                </a:solidFill>
                <a:latin typeface="Calibri"/>
                <a:ea typeface="Calibri"/>
                <a:cs typeface="Calibri"/>
                <a:sym typeface="Calibri"/>
              </a:defRPr>
            </a:lvl6pPr>
            <a:lvl7pPr marL="3200400" marR="0" lvl="6" indent="-304800" algn="l" rtl="0">
              <a:lnSpc>
                <a:spcPct val="100000"/>
              </a:lnSpc>
              <a:spcBef>
                <a:spcPts val="0"/>
              </a:spcBef>
              <a:spcAft>
                <a:spcPts val="0"/>
              </a:spcAft>
              <a:buClr>
                <a:schemeClr val="dk1"/>
              </a:buClr>
              <a:buSzPts val="1200"/>
              <a:buFont typeface="Calibri"/>
              <a:buChar char="●"/>
              <a:defRPr sz="1200" b="0" i="0" u="none" strike="noStrike" cap="none">
                <a:solidFill>
                  <a:schemeClr val="dk1"/>
                </a:solidFill>
                <a:latin typeface="Calibri"/>
                <a:ea typeface="Calibri"/>
                <a:cs typeface="Calibri"/>
                <a:sym typeface="Calibri"/>
              </a:defRPr>
            </a:lvl7pPr>
            <a:lvl8pPr marL="3657600" marR="0" lvl="7" indent="-304800" algn="l" rtl="0">
              <a:lnSpc>
                <a:spcPct val="100000"/>
              </a:lnSpc>
              <a:spcBef>
                <a:spcPts val="0"/>
              </a:spcBef>
              <a:spcAft>
                <a:spcPts val="0"/>
              </a:spcAft>
              <a:buClr>
                <a:schemeClr val="dk1"/>
              </a:buClr>
              <a:buSzPts val="1200"/>
              <a:buFont typeface="Calibri"/>
              <a:buChar char="○"/>
              <a:defRPr sz="1200" b="0" i="0" u="none" strike="noStrike" cap="none">
                <a:solidFill>
                  <a:schemeClr val="dk1"/>
                </a:solidFill>
                <a:latin typeface="Calibri"/>
                <a:ea typeface="Calibri"/>
                <a:cs typeface="Calibri"/>
                <a:sym typeface="Calibri"/>
              </a:defRPr>
            </a:lvl8pPr>
            <a:lvl9pPr marL="4114800" marR="0" lvl="8" indent="-304800" algn="l" rtl="0">
              <a:lnSpc>
                <a:spcPct val="100000"/>
              </a:lnSpc>
              <a:spcBef>
                <a:spcPts val="0"/>
              </a:spcBef>
              <a:spcAft>
                <a:spcPts val="0"/>
              </a:spcAft>
              <a:buClr>
                <a:schemeClr val="dk1"/>
              </a:buClr>
              <a:buSzPts val="1200"/>
              <a:buFont typeface="Calibri"/>
              <a:buChar char="■"/>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371285"/>
            <a:ext cx="2918829" cy="493315"/>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chemeClr val="dk1"/>
              </a:buClr>
              <a:buSzPts val="1200"/>
              <a:buFont typeface="Calibri"/>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15373" y="9371285"/>
            <a:ext cx="2918829" cy="493315"/>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hr-HR" sz="1200" b="0" i="0" u="none" strike="noStrike" cap="none">
                <a:solidFill>
                  <a:schemeClr val="dk1"/>
                </a:solidFill>
                <a:latin typeface="Calibri"/>
                <a:ea typeface="Calibri"/>
                <a:cs typeface="Calibri"/>
                <a:sym typeface="Calibri"/>
              </a:rPr>
              <a:pPr marL="0" marR="0" lvl="0" indent="0" algn="r" rtl="0">
                <a:lnSpc>
                  <a:spcPct val="100000"/>
                </a:lnSpc>
                <a:spcBef>
                  <a:spcPts val="0"/>
                </a:spcBef>
                <a:spcAft>
                  <a:spcPts val="0"/>
                </a:spcAft>
                <a:buClr>
                  <a:schemeClr val="dk1"/>
                </a:buClr>
                <a:buSzPts val="300"/>
                <a:buFont typeface="Calibri"/>
                <a:buNone/>
              </a:p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1:notes"/>
          <p:cNvSpPr>
            <a:spLocks noGrp="1" noRot="1" noChangeAspect="1"/>
          </p:cNvSpPr>
          <p:nvPr>
            <p:ph type="sldImg" idx="2"/>
          </p:nvPr>
        </p:nvSpPr>
        <p:spPr>
          <a:xfrm>
            <a:off x="901700" y="739775"/>
            <a:ext cx="4932363" cy="37004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7" name="Google Shape;107;p1:notes"/>
          <p:cNvSpPr txBox="1">
            <a:spLocks noGrp="1"/>
          </p:cNvSpPr>
          <p:nvPr>
            <p:ph type="body" idx="1"/>
          </p:nvPr>
        </p:nvSpPr>
        <p:spPr>
          <a:xfrm>
            <a:off x="673577" y="4686498"/>
            <a:ext cx="5388610" cy="443983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00"/>
              <a:buFont typeface="Calibri"/>
              <a:buNone/>
            </a:pPr>
            <a:endParaRPr sz="1200" b="0" i="0" u="none" strike="noStrike" cap="none">
              <a:solidFill>
                <a:schemeClr val="dk1"/>
              </a:solidFill>
              <a:latin typeface="Calibri"/>
              <a:ea typeface="Calibri"/>
              <a:cs typeface="Calibri"/>
              <a:sym typeface="Calibri"/>
            </a:endParaRPr>
          </a:p>
        </p:txBody>
      </p:sp>
      <p:sp>
        <p:nvSpPr>
          <p:cNvPr id="108" name="Google Shape;108;p1:notes"/>
          <p:cNvSpPr txBox="1">
            <a:spLocks noGrp="1"/>
          </p:cNvSpPr>
          <p:nvPr>
            <p:ph type="hdr" idx="3"/>
          </p:nvPr>
        </p:nvSpPr>
        <p:spPr>
          <a:xfrm>
            <a:off x="0" y="0"/>
            <a:ext cx="2918829" cy="49331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00"/>
              <a:buFont typeface="Calibri"/>
              <a:buNone/>
            </a:pPr>
            <a:r>
              <a:rPr lang="hr-HR" sz="1200" b="0" i="0" u="none" strike="noStrike" cap="none">
                <a:solidFill>
                  <a:schemeClr val="dk1"/>
                </a:solidFill>
                <a:latin typeface="Calibri"/>
                <a:ea typeface="Calibri"/>
                <a:cs typeface="Calibri"/>
                <a:sym typeface="Calibri"/>
              </a:rPr>
              <a:t>Osnovna škola Ernestinovo</a:t>
            </a:r>
            <a:endParaRPr/>
          </a:p>
        </p:txBody>
      </p:sp>
      <p:sp>
        <p:nvSpPr>
          <p:cNvPr id="109" name="Google Shape;109;p1:notes"/>
          <p:cNvSpPr txBox="1">
            <a:spLocks noGrp="1"/>
          </p:cNvSpPr>
          <p:nvPr>
            <p:ph type="sldNum" idx="12"/>
          </p:nvPr>
        </p:nvSpPr>
        <p:spPr>
          <a:xfrm>
            <a:off x="3815373" y="9371285"/>
            <a:ext cx="2918829" cy="493315"/>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hr-HR" sz="1200" b="0" i="0" u="none" strike="noStrike" cap="none">
                <a:solidFill>
                  <a:schemeClr val="dk1"/>
                </a:solidFill>
                <a:latin typeface="Calibri"/>
                <a:ea typeface="Calibri"/>
                <a:cs typeface="Calibri"/>
                <a:sym typeface="Calibri"/>
              </a:rPr>
              <a:pPr marL="0" marR="0" lvl="0" indent="0" algn="r" rtl="0">
                <a:lnSpc>
                  <a:spcPct val="100000"/>
                </a:lnSpc>
                <a:spcBef>
                  <a:spcPts val="0"/>
                </a:spcBef>
                <a:spcAft>
                  <a:spcPts val="0"/>
                </a:spcAft>
                <a:buClr>
                  <a:schemeClr val="dk1"/>
                </a:buClr>
                <a:buSzPts val="300"/>
                <a:buFont typeface="Calibri"/>
                <a:buNone/>
              </a:pPr>
              <a:t>1</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8:notes"/>
          <p:cNvSpPr txBox="1">
            <a:spLocks noGrp="1"/>
          </p:cNvSpPr>
          <p:nvPr>
            <p:ph type="body" idx="1"/>
          </p:nvPr>
        </p:nvSpPr>
        <p:spPr>
          <a:xfrm>
            <a:off x="673577" y="4686498"/>
            <a:ext cx="5388610" cy="4439839"/>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300"/>
              <a:buFont typeface="Calibri"/>
              <a:buNone/>
            </a:pPr>
            <a:endParaRPr sz="1200" b="0" i="0" u="none" strike="noStrike" cap="none">
              <a:solidFill>
                <a:schemeClr val="dk1"/>
              </a:solidFill>
              <a:latin typeface="Calibri"/>
              <a:ea typeface="Calibri"/>
              <a:cs typeface="Calibri"/>
              <a:sym typeface="Calibri"/>
            </a:endParaRPr>
          </a:p>
        </p:txBody>
      </p:sp>
      <p:sp>
        <p:nvSpPr>
          <p:cNvPr id="162" name="Google Shape;162;p8:notes"/>
          <p:cNvSpPr>
            <a:spLocks noGrp="1" noRot="1" noChangeAspect="1"/>
          </p:cNvSpPr>
          <p:nvPr>
            <p:ph type="sldImg" idx="2"/>
          </p:nvPr>
        </p:nvSpPr>
        <p:spPr>
          <a:xfrm>
            <a:off x="901700" y="739775"/>
            <a:ext cx="4932363" cy="37004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9:notes"/>
          <p:cNvSpPr txBox="1">
            <a:spLocks noGrp="1"/>
          </p:cNvSpPr>
          <p:nvPr>
            <p:ph type="body" idx="1"/>
          </p:nvPr>
        </p:nvSpPr>
        <p:spPr>
          <a:xfrm>
            <a:off x="673577" y="4686498"/>
            <a:ext cx="5388610" cy="4439839"/>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300"/>
              <a:buFont typeface="Calibri"/>
              <a:buNone/>
            </a:pPr>
            <a:endParaRPr sz="1200" b="0" i="0" u="none" strike="noStrike" cap="none">
              <a:solidFill>
                <a:schemeClr val="dk1"/>
              </a:solidFill>
              <a:latin typeface="Calibri"/>
              <a:ea typeface="Calibri"/>
              <a:cs typeface="Calibri"/>
              <a:sym typeface="Calibri"/>
            </a:endParaRPr>
          </a:p>
        </p:txBody>
      </p:sp>
      <p:sp>
        <p:nvSpPr>
          <p:cNvPr id="170" name="Google Shape;170;p9:notes"/>
          <p:cNvSpPr>
            <a:spLocks noGrp="1" noRot="1" noChangeAspect="1"/>
          </p:cNvSpPr>
          <p:nvPr>
            <p:ph type="sldImg" idx="2"/>
          </p:nvPr>
        </p:nvSpPr>
        <p:spPr>
          <a:xfrm>
            <a:off x="901700" y="739775"/>
            <a:ext cx="4932363" cy="37004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9:notes"/>
          <p:cNvSpPr txBox="1">
            <a:spLocks noGrp="1"/>
          </p:cNvSpPr>
          <p:nvPr>
            <p:ph type="body" idx="1"/>
          </p:nvPr>
        </p:nvSpPr>
        <p:spPr>
          <a:xfrm>
            <a:off x="673577" y="4686498"/>
            <a:ext cx="5388610" cy="4439839"/>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300"/>
              <a:buFont typeface="Calibri"/>
              <a:buNone/>
            </a:pPr>
            <a:endParaRPr sz="1200" b="0" i="0" u="none" strike="noStrike" cap="none">
              <a:solidFill>
                <a:schemeClr val="dk1"/>
              </a:solidFill>
              <a:latin typeface="Calibri"/>
              <a:ea typeface="Calibri"/>
              <a:cs typeface="Calibri"/>
              <a:sym typeface="Calibri"/>
            </a:endParaRPr>
          </a:p>
        </p:txBody>
      </p:sp>
      <p:sp>
        <p:nvSpPr>
          <p:cNvPr id="170" name="Google Shape;170;p9:notes"/>
          <p:cNvSpPr>
            <a:spLocks noGrp="1" noRot="1" noChangeAspect="1"/>
          </p:cNvSpPr>
          <p:nvPr>
            <p:ph type="sldImg" idx="2"/>
          </p:nvPr>
        </p:nvSpPr>
        <p:spPr>
          <a:xfrm>
            <a:off x="901700" y="739775"/>
            <a:ext cx="4932363" cy="37004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8781707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10:notes"/>
          <p:cNvSpPr txBox="1">
            <a:spLocks noGrp="1"/>
          </p:cNvSpPr>
          <p:nvPr>
            <p:ph type="body" idx="1"/>
          </p:nvPr>
        </p:nvSpPr>
        <p:spPr>
          <a:xfrm>
            <a:off x="673577" y="4686498"/>
            <a:ext cx="5388610" cy="4439839"/>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300"/>
              <a:buFont typeface="Calibri"/>
              <a:buNone/>
            </a:pPr>
            <a:endParaRPr sz="1200" b="0" i="0" u="none" strike="noStrike" cap="none">
              <a:solidFill>
                <a:schemeClr val="dk1"/>
              </a:solidFill>
              <a:latin typeface="Calibri"/>
              <a:ea typeface="Calibri"/>
              <a:cs typeface="Calibri"/>
              <a:sym typeface="Calibri"/>
            </a:endParaRPr>
          </a:p>
        </p:txBody>
      </p:sp>
      <p:sp>
        <p:nvSpPr>
          <p:cNvPr id="178" name="Google Shape;178;p10:notes"/>
          <p:cNvSpPr>
            <a:spLocks noGrp="1" noRot="1" noChangeAspect="1"/>
          </p:cNvSpPr>
          <p:nvPr>
            <p:ph type="sldImg" idx="2"/>
          </p:nvPr>
        </p:nvSpPr>
        <p:spPr>
          <a:xfrm>
            <a:off x="901700" y="739775"/>
            <a:ext cx="4932363" cy="37004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11:notes"/>
          <p:cNvSpPr txBox="1">
            <a:spLocks noGrp="1"/>
          </p:cNvSpPr>
          <p:nvPr>
            <p:ph type="body" idx="1"/>
          </p:nvPr>
        </p:nvSpPr>
        <p:spPr>
          <a:xfrm>
            <a:off x="673577" y="4686498"/>
            <a:ext cx="5388610" cy="4439839"/>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300"/>
              <a:buFont typeface="Calibri"/>
              <a:buNone/>
            </a:pPr>
            <a:endParaRPr sz="1200" b="0" i="0" u="none" strike="noStrike" cap="none">
              <a:solidFill>
                <a:schemeClr val="dk1"/>
              </a:solidFill>
              <a:latin typeface="Calibri"/>
              <a:ea typeface="Calibri"/>
              <a:cs typeface="Calibri"/>
              <a:sym typeface="Calibri"/>
            </a:endParaRPr>
          </a:p>
        </p:txBody>
      </p:sp>
      <p:sp>
        <p:nvSpPr>
          <p:cNvPr id="186" name="Google Shape;186;p11:notes"/>
          <p:cNvSpPr>
            <a:spLocks noGrp="1" noRot="1" noChangeAspect="1"/>
          </p:cNvSpPr>
          <p:nvPr>
            <p:ph type="sldImg" idx="2"/>
          </p:nvPr>
        </p:nvSpPr>
        <p:spPr>
          <a:xfrm>
            <a:off x="901700" y="739775"/>
            <a:ext cx="4932363" cy="37004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11:notes"/>
          <p:cNvSpPr txBox="1">
            <a:spLocks noGrp="1"/>
          </p:cNvSpPr>
          <p:nvPr>
            <p:ph type="body" idx="1"/>
          </p:nvPr>
        </p:nvSpPr>
        <p:spPr>
          <a:xfrm>
            <a:off x="673577" y="4686498"/>
            <a:ext cx="5388610" cy="4439839"/>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300"/>
              <a:buFont typeface="Calibri"/>
              <a:buNone/>
            </a:pPr>
            <a:endParaRPr sz="1200" b="0" i="0" u="none" strike="noStrike" cap="none">
              <a:solidFill>
                <a:schemeClr val="dk1"/>
              </a:solidFill>
              <a:latin typeface="Calibri"/>
              <a:ea typeface="Calibri"/>
              <a:cs typeface="Calibri"/>
              <a:sym typeface="Calibri"/>
            </a:endParaRPr>
          </a:p>
        </p:txBody>
      </p:sp>
      <p:sp>
        <p:nvSpPr>
          <p:cNvPr id="186" name="Google Shape;186;p11:notes"/>
          <p:cNvSpPr>
            <a:spLocks noGrp="1" noRot="1" noChangeAspect="1"/>
          </p:cNvSpPr>
          <p:nvPr>
            <p:ph type="sldImg" idx="2"/>
          </p:nvPr>
        </p:nvSpPr>
        <p:spPr>
          <a:xfrm>
            <a:off x="901700" y="739775"/>
            <a:ext cx="4932363" cy="37004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2644920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11:notes"/>
          <p:cNvSpPr txBox="1">
            <a:spLocks noGrp="1"/>
          </p:cNvSpPr>
          <p:nvPr>
            <p:ph type="body" idx="1"/>
          </p:nvPr>
        </p:nvSpPr>
        <p:spPr>
          <a:xfrm>
            <a:off x="673577" y="4686498"/>
            <a:ext cx="5388610" cy="4439839"/>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300"/>
              <a:buFont typeface="Calibri"/>
              <a:buNone/>
            </a:pPr>
            <a:endParaRPr sz="1200" b="0" i="0" u="none" strike="noStrike" cap="none">
              <a:solidFill>
                <a:schemeClr val="dk1"/>
              </a:solidFill>
              <a:latin typeface="Calibri"/>
              <a:ea typeface="Calibri"/>
              <a:cs typeface="Calibri"/>
              <a:sym typeface="Calibri"/>
            </a:endParaRPr>
          </a:p>
        </p:txBody>
      </p:sp>
      <p:sp>
        <p:nvSpPr>
          <p:cNvPr id="186" name="Google Shape;186;p11:notes"/>
          <p:cNvSpPr>
            <a:spLocks noGrp="1" noRot="1" noChangeAspect="1"/>
          </p:cNvSpPr>
          <p:nvPr>
            <p:ph type="sldImg" idx="2"/>
          </p:nvPr>
        </p:nvSpPr>
        <p:spPr>
          <a:xfrm>
            <a:off x="901700" y="739775"/>
            <a:ext cx="4932363" cy="37004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7345139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12:notes"/>
          <p:cNvSpPr>
            <a:spLocks noGrp="1" noRot="1" noChangeAspect="1"/>
          </p:cNvSpPr>
          <p:nvPr>
            <p:ph type="sldImg" idx="2"/>
          </p:nvPr>
        </p:nvSpPr>
        <p:spPr>
          <a:xfrm>
            <a:off x="901700" y="739775"/>
            <a:ext cx="4932363" cy="37004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4" name="Google Shape;194;p12:notes"/>
          <p:cNvSpPr txBox="1">
            <a:spLocks noGrp="1"/>
          </p:cNvSpPr>
          <p:nvPr>
            <p:ph type="body" idx="1"/>
          </p:nvPr>
        </p:nvSpPr>
        <p:spPr>
          <a:xfrm>
            <a:off x="673577" y="4686498"/>
            <a:ext cx="5388610" cy="443983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00"/>
              <a:buFont typeface="Calibri"/>
              <a:buNone/>
            </a:pPr>
            <a:endParaRPr sz="1200" b="0" i="0" u="none" strike="noStrike" cap="none">
              <a:solidFill>
                <a:schemeClr val="dk1"/>
              </a:solidFill>
              <a:latin typeface="Calibri"/>
              <a:ea typeface="Calibri"/>
              <a:cs typeface="Calibri"/>
              <a:sym typeface="Calibri"/>
            </a:endParaRPr>
          </a:p>
        </p:txBody>
      </p:sp>
      <p:sp>
        <p:nvSpPr>
          <p:cNvPr id="195" name="Google Shape;195;p12:notes"/>
          <p:cNvSpPr txBox="1">
            <a:spLocks noGrp="1"/>
          </p:cNvSpPr>
          <p:nvPr>
            <p:ph type="hdr" idx="3"/>
          </p:nvPr>
        </p:nvSpPr>
        <p:spPr>
          <a:xfrm>
            <a:off x="0" y="0"/>
            <a:ext cx="2918829" cy="49331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00"/>
              <a:buFont typeface="Calibri"/>
              <a:buNone/>
            </a:pPr>
            <a:r>
              <a:rPr lang="hr-HR" sz="1200" b="0" i="0" u="none" strike="noStrike" cap="none">
                <a:solidFill>
                  <a:schemeClr val="dk1"/>
                </a:solidFill>
                <a:latin typeface="Calibri"/>
                <a:ea typeface="Calibri"/>
                <a:cs typeface="Calibri"/>
                <a:sym typeface="Calibri"/>
              </a:rPr>
              <a:t>Osnovna škola Ernestinovo</a:t>
            </a:r>
            <a:endParaRPr/>
          </a:p>
        </p:txBody>
      </p:sp>
      <p:sp>
        <p:nvSpPr>
          <p:cNvPr id="196" name="Google Shape;196;p12:notes"/>
          <p:cNvSpPr txBox="1">
            <a:spLocks noGrp="1"/>
          </p:cNvSpPr>
          <p:nvPr>
            <p:ph type="sldNum" idx="12"/>
          </p:nvPr>
        </p:nvSpPr>
        <p:spPr>
          <a:xfrm>
            <a:off x="3815373" y="9371285"/>
            <a:ext cx="2918829" cy="493315"/>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hr-HR" sz="1200" b="0" i="0" u="none" strike="noStrike" cap="none">
                <a:solidFill>
                  <a:schemeClr val="dk1"/>
                </a:solidFill>
                <a:latin typeface="Calibri"/>
                <a:ea typeface="Calibri"/>
                <a:cs typeface="Calibri"/>
                <a:sym typeface="Calibri"/>
              </a:rPr>
              <a:pPr marL="0" marR="0" lvl="0" indent="0" algn="r" rtl="0">
                <a:lnSpc>
                  <a:spcPct val="100000"/>
                </a:lnSpc>
                <a:spcBef>
                  <a:spcPts val="0"/>
                </a:spcBef>
                <a:spcAft>
                  <a:spcPts val="0"/>
                </a:spcAft>
                <a:buClr>
                  <a:schemeClr val="dk1"/>
                </a:buClr>
                <a:buSzPts val="300"/>
                <a:buFont typeface="Calibri"/>
                <a:buNone/>
              </a:pPr>
              <a:t>17</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13:notes"/>
          <p:cNvSpPr>
            <a:spLocks noGrp="1" noRot="1" noChangeAspect="1"/>
          </p:cNvSpPr>
          <p:nvPr>
            <p:ph type="sldImg" idx="2"/>
          </p:nvPr>
        </p:nvSpPr>
        <p:spPr>
          <a:xfrm>
            <a:off x="901700" y="739775"/>
            <a:ext cx="4932363" cy="37004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4" name="Google Shape;204;p13:notes"/>
          <p:cNvSpPr txBox="1">
            <a:spLocks noGrp="1"/>
          </p:cNvSpPr>
          <p:nvPr>
            <p:ph type="body" idx="1"/>
          </p:nvPr>
        </p:nvSpPr>
        <p:spPr>
          <a:xfrm>
            <a:off x="673577" y="4686498"/>
            <a:ext cx="5388610" cy="443983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00"/>
              <a:buFont typeface="Calibri"/>
              <a:buNone/>
            </a:pPr>
            <a:endParaRPr sz="1200" b="0" i="0" u="none" strike="noStrike" cap="none">
              <a:solidFill>
                <a:schemeClr val="dk1"/>
              </a:solidFill>
              <a:latin typeface="Calibri"/>
              <a:ea typeface="Calibri"/>
              <a:cs typeface="Calibri"/>
              <a:sym typeface="Calibri"/>
            </a:endParaRPr>
          </a:p>
        </p:txBody>
      </p:sp>
      <p:sp>
        <p:nvSpPr>
          <p:cNvPr id="205" name="Google Shape;205;p13:notes"/>
          <p:cNvSpPr txBox="1">
            <a:spLocks noGrp="1"/>
          </p:cNvSpPr>
          <p:nvPr>
            <p:ph type="hdr" idx="3"/>
          </p:nvPr>
        </p:nvSpPr>
        <p:spPr>
          <a:xfrm>
            <a:off x="0" y="0"/>
            <a:ext cx="2918829" cy="49331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00"/>
              <a:buFont typeface="Calibri"/>
              <a:buNone/>
            </a:pPr>
            <a:r>
              <a:rPr lang="hr-HR" sz="1200" b="0" i="0" u="none" strike="noStrike" cap="none">
                <a:solidFill>
                  <a:srgbClr val="000000"/>
                </a:solidFill>
                <a:latin typeface="Calibri"/>
                <a:ea typeface="Calibri"/>
                <a:cs typeface="Calibri"/>
                <a:sym typeface="Calibri"/>
              </a:rPr>
              <a:t>Osnovna škola Ernestinovo</a:t>
            </a:r>
            <a:endParaRPr/>
          </a:p>
        </p:txBody>
      </p:sp>
      <p:sp>
        <p:nvSpPr>
          <p:cNvPr id="206" name="Google Shape;206;p13:notes"/>
          <p:cNvSpPr txBox="1">
            <a:spLocks noGrp="1"/>
          </p:cNvSpPr>
          <p:nvPr>
            <p:ph type="sldNum" idx="12"/>
          </p:nvPr>
        </p:nvSpPr>
        <p:spPr>
          <a:xfrm>
            <a:off x="3815373" y="9371285"/>
            <a:ext cx="2918829" cy="493315"/>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300"/>
              <a:buFont typeface="Calibri"/>
              <a:buNone/>
            </a:pPr>
            <a:fld id="{00000000-1234-1234-1234-123412341234}" type="slidenum">
              <a:rPr lang="hr-HR" sz="1200" b="0" i="0" u="none" strike="noStrike" cap="none">
                <a:solidFill>
                  <a:srgbClr val="000000"/>
                </a:solidFill>
                <a:latin typeface="Calibri"/>
                <a:ea typeface="Calibri"/>
                <a:cs typeface="Calibri"/>
                <a:sym typeface="Calibri"/>
              </a:rPr>
              <a:pPr marL="0" marR="0" lvl="0" indent="0" algn="r" rtl="0">
                <a:lnSpc>
                  <a:spcPct val="100000"/>
                </a:lnSpc>
                <a:spcBef>
                  <a:spcPts val="0"/>
                </a:spcBef>
                <a:spcAft>
                  <a:spcPts val="0"/>
                </a:spcAft>
                <a:buClr>
                  <a:srgbClr val="000000"/>
                </a:buClr>
                <a:buSzPts val="300"/>
                <a:buFont typeface="Calibri"/>
                <a:buNone/>
              </a:pPr>
              <a:t>18</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14:notes"/>
          <p:cNvSpPr>
            <a:spLocks noGrp="1" noRot="1" noChangeAspect="1"/>
          </p:cNvSpPr>
          <p:nvPr>
            <p:ph type="sldImg" idx="2"/>
          </p:nvPr>
        </p:nvSpPr>
        <p:spPr>
          <a:xfrm>
            <a:off x="901700" y="739775"/>
            <a:ext cx="4932363" cy="37004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4" name="Google Shape;214;p14:notes"/>
          <p:cNvSpPr txBox="1">
            <a:spLocks noGrp="1"/>
          </p:cNvSpPr>
          <p:nvPr>
            <p:ph type="body" idx="1"/>
          </p:nvPr>
        </p:nvSpPr>
        <p:spPr>
          <a:xfrm>
            <a:off x="673577" y="4686498"/>
            <a:ext cx="5388600" cy="4439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00"/>
              <a:buFont typeface="Calibri"/>
              <a:buNone/>
            </a:pPr>
            <a:endParaRPr sz="1200" b="0" i="0" u="none" strike="noStrike" cap="none">
              <a:solidFill>
                <a:schemeClr val="dk1"/>
              </a:solidFill>
              <a:latin typeface="Calibri"/>
              <a:ea typeface="Calibri"/>
              <a:cs typeface="Calibri"/>
              <a:sym typeface="Calibri"/>
            </a:endParaRPr>
          </a:p>
        </p:txBody>
      </p:sp>
      <p:sp>
        <p:nvSpPr>
          <p:cNvPr id="215" name="Google Shape;215;p14:notes"/>
          <p:cNvSpPr txBox="1">
            <a:spLocks noGrp="1"/>
          </p:cNvSpPr>
          <p:nvPr>
            <p:ph type="hdr" idx="3"/>
          </p:nvPr>
        </p:nvSpPr>
        <p:spPr>
          <a:xfrm>
            <a:off x="0" y="0"/>
            <a:ext cx="2918699" cy="49319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00"/>
              <a:buFont typeface="Calibri"/>
              <a:buNone/>
            </a:pPr>
            <a:r>
              <a:rPr lang="hr-HR" sz="1200" b="0" i="0" u="none" strike="noStrike" cap="none">
                <a:solidFill>
                  <a:srgbClr val="000000"/>
                </a:solidFill>
                <a:latin typeface="Calibri"/>
                <a:ea typeface="Calibri"/>
                <a:cs typeface="Calibri"/>
                <a:sym typeface="Calibri"/>
              </a:rPr>
              <a:t>Osnovna škola Ernestinovo</a:t>
            </a:r>
            <a:endParaRPr/>
          </a:p>
        </p:txBody>
      </p:sp>
      <p:sp>
        <p:nvSpPr>
          <p:cNvPr id="216" name="Google Shape;216;p14:notes"/>
          <p:cNvSpPr txBox="1">
            <a:spLocks noGrp="1"/>
          </p:cNvSpPr>
          <p:nvPr>
            <p:ph type="sldNum" idx="12"/>
          </p:nvPr>
        </p:nvSpPr>
        <p:spPr>
          <a:xfrm>
            <a:off x="3815373" y="9371285"/>
            <a:ext cx="2918699" cy="493199"/>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300"/>
              <a:buFont typeface="Calibri"/>
              <a:buNone/>
            </a:pPr>
            <a:fld id="{00000000-1234-1234-1234-123412341234}" type="slidenum">
              <a:rPr lang="hr-HR" sz="1200" b="0" i="0" u="none" strike="noStrike" cap="none">
                <a:solidFill>
                  <a:srgbClr val="000000"/>
                </a:solidFill>
                <a:latin typeface="Calibri"/>
                <a:ea typeface="Calibri"/>
                <a:cs typeface="Calibri"/>
                <a:sym typeface="Calibri"/>
              </a:rPr>
              <a:pPr marL="0" marR="0" lvl="0" indent="0" algn="r" rtl="0">
                <a:lnSpc>
                  <a:spcPct val="100000"/>
                </a:lnSpc>
                <a:spcBef>
                  <a:spcPts val="0"/>
                </a:spcBef>
                <a:spcAft>
                  <a:spcPts val="0"/>
                </a:spcAft>
                <a:buClr>
                  <a:srgbClr val="000000"/>
                </a:buClr>
                <a:buSzPts val="300"/>
                <a:buFont typeface="Calibri"/>
                <a:buNone/>
              </a:pPr>
              <a:t>19</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3576966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2:notes"/>
          <p:cNvSpPr txBox="1">
            <a:spLocks noGrp="1"/>
          </p:cNvSpPr>
          <p:nvPr>
            <p:ph type="body" idx="1"/>
          </p:nvPr>
        </p:nvSpPr>
        <p:spPr>
          <a:xfrm>
            <a:off x="673577" y="4686498"/>
            <a:ext cx="5388610" cy="4439839"/>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300"/>
              <a:buFont typeface="Calibri"/>
              <a:buNone/>
            </a:pPr>
            <a:endParaRPr sz="1200" b="0" i="0" u="none" strike="noStrike" cap="none">
              <a:solidFill>
                <a:schemeClr val="dk1"/>
              </a:solidFill>
              <a:latin typeface="Calibri"/>
              <a:ea typeface="Calibri"/>
              <a:cs typeface="Calibri"/>
              <a:sym typeface="Calibri"/>
            </a:endParaRPr>
          </a:p>
        </p:txBody>
      </p:sp>
      <p:sp>
        <p:nvSpPr>
          <p:cNvPr id="116" name="Google Shape;116;p2:notes"/>
          <p:cNvSpPr>
            <a:spLocks noGrp="1" noRot="1" noChangeAspect="1"/>
          </p:cNvSpPr>
          <p:nvPr>
            <p:ph type="sldImg" idx="2"/>
          </p:nvPr>
        </p:nvSpPr>
        <p:spPr>
          <a:xfrm>
            <a:off x="901700" y="739775"/>
            <a:ext cx="4932363" cy="37004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14:notes"/>
          <p:cNvSpPr>
            <a:spLocks noGrp="1" noRot="1" noChangeAspect="1"/>
          </p:cNvSpPr>
          <p:nvPr>
            <p:ph type="sldImg" idx="2"/>
          </p:nvPr>
        </p:nvSpPr>
        <p:spPr>
          <a:xfrm>
            <a:off x="901700" y="739775"/>
            <a:ext cx="4932363" cy="37004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4" name="Google Shape;214;p14:notes"/>
          <p:cNvSpPr txBox="1">
            <a:spLocks noGrp="1"/>
          </p:cNvSpPr>
          <p:nvPr>
            <p:ph type="body" idx="1"/>
          </p:nvPr>
        </p:nvSpPr>
        <p:spPr>
          <a:xfrm>
            <a:off x="673577" y="4686498"/>
            <a:ext cx="5388600" cy="4439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00"/>
              <a:buFont typeface="Calibri"/>
              <a:buNone/>
            </a:pPr>
            <a:endParaRPr sz="1200" b="0" i="0" u="none" strike="noStrike" cap="none">
              <a:solidFill>
                <a:schemeClr val="dk1"/>
              </a:solidFill>
              <a:latin typeface="Calibri"/>
              <a:ea typeface="Calibri"/>
              <a:cs typeface="Calibri"/>
              <a:sym typeface="Calibri"/>
            </a:endParaRPr>
          </a:p>
        </p:txBody>
      </p:sp>
      <p:sp>
        <p:nvSpPr>
          <p:cNvPr id="215" name="Google Shape;215;p14:notes"/>
          <p:cNvSpPr txBox="1">
            <a:spLocks noGrp="1"/>
          </p:cNvSpPr>
          <p:nvPr>
            <p:ph type="hdr" idx="3"/>
          </p:nvPr>
        </p:nvSpPr>
        <p:spPr>
          <a:xfrm>
            <a:off x="0" y="0"/>
            <a:ext cx="2918699" cy="49319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00"/>
              <a:buFont typeface="Calibri"/>
              <a:buNone/>
            </a:pPr>
            <a:r>
              <a:rPr lang="hr-HR" sz="1200" b="0" i="0" u="none" strike="noStrike" cap="none">
                <a:solidFill>
                  <a:srgbClr val="000000"/>
                </a:solidFill>
                <a:latin typeface="Calibri"/>
                <a:ea typeface="Calibri"/>
                <a:cs typeface="Calibri"/>
                <a:sym typeface="Calibri"/>
              </a:rPr>
              <a:t>Osnovna škola Ernestinovo</a:t>
            </a:r>
            <a:endParaRPr/>
          </a:p>
        </p:txBody>
      </p:sp>
      <p:sp>
        <p:nvSpPr>
          <p:cNvPr id="216" name="Google Shape;216;p14:notes"/>
          <p:cNvSpPr txBox="1">
            <a:spLocks noGrp="1"/>
          </p:cNvSpPr>
          <p:nvPr>
            <p:ph type="sldNum" idx="12"/>
          </p:nvPr>
        </p:nvSpPr>
        <p:spPr>
          <a:xfrm>
            <a:off x="3815373" y="9371285"/>
            <a:ext cx="2918699" cy="493199"/>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300"/>
              <a:buFont typeface="Calibri"/>
              <a:buNone/>
            </a:pPr>
            <a:fld id="{00000000-1234-1234-1234-123412341234}" type="slidenum">
              <a:rPr lang="hr-HR" sz="1200" b="0" i="0" u="none" strike="noStrike" cap="none">
                <a:solidFill>
                  <a:srgbClr val="000000"/>
                </a:solidFill>
                <a:latin typeface="Calibri"/>
                <a:ea typeface="Calibri"/>
                <a:cs typeface="Calibri"/>
                <a:sym typeface="Calibri"/>
              </a:rPr>
              <a:pPr marL="0" marR="0" lvl="0" indent="0" algn="r" rtl="0">
                <a:lnSpc>
                  <a:spcPct val="100000"/>
                </a:lnSpc>
                <a:spcBef>
                  <a:spcPts val="0"/>
                </a:spcBef>
                <a:spcAft>
                  <a:spcPts val="0"/>
                </a:spcAft>
                <a:buClr>
                  <a:srgbClr val="000000"/>
                </a:buClr>
                <a:buSzPts val="300"/>
                <a:buFont typeface="Calibri"/>
                <a:buNone/>
              </a:pPr>
              <a:t>20</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15:notes"/>
          <p:cNvSpPr>
            <a:spLocks noGrp="1" noRot="1" noChangeAspect="1"/>
          </p:cNvSpPr>
          <p:nvPr>
            <p:ph type="sldImg" idx="2"/>
          </p:nvPr>
        </p:nvSpPr>
        <p:spPr>
          <a:xfrm>
            <a:off x="901700" y="739775"/>
            <a:ext cx="4932363" cy="37004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4" name="Google Shape;224;p15:notes"/>
          <p:cNvSpPr txBox="1">
            <a:spLocks noGrp="1"/>
          </p:cNvSpPr>
          <p:nvPr>
            <p:ph type="body" idx="1"/>
          </p:nvPr>
        </p:nvSpPr>
        <p:spPr>
          <a:xfrm>
            <a:off x="673577" y="4686498"/>
            <a:ext cx="5388600" cy="4439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200"/>
              <a:buNone/>
            </a:pPr>
            <a:endParaRPr/>
          </a:p>
        </p:txBody>
      </p:sp>
      <p:sp>
        <p:nvSpPr>
          <p:cNvPr id="225" name="Google Shape;225;p15:notes"/>
          <p:cNvSpPr txBox="1">
            <a:spLocks noGrp="1"/>
          </p:cNvSpPr>
          <p:nvPr>
            <p:ph type="sldNum" idx="12"/>
          </p:nvPr>
        </p:nvSpPr>
        <p:spPr>
          <a:xfrm>
            <a:off x="3815373" y="9371285"/>
            <a:ext cx="2918700" cy="493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300"/>
              <a:buFont typeface="Calibri"/>
              <a:buNone/>
            </a:pPr>
            <a:fld id="{00000000-1234-1234-1234-123412341234}" type="slidenum">
              <a:rPr lang="hr-HR"/>
              <a:pPr marL="0" lvl="0" indent="0" algn="r" rtl="0">
                <a:lnSpc>
                  <a:spcPct val="100000"/>
                </a:lnSpc>
                <a:spcBef>
                  <a:spcPts val="0"/>
                </a:spcBef>
                <a:spcAft>
                  <a:spcPts val="0"/>
                </a:spcAft>
                <a:buClr>
                  <a:schemeClr val="dk1"/>
                </a:buClr>
                <a:buSzPts val="300"/>
                <a:buFont typeface="Calibri"/>
                <a:buNone/>
              </a:pPr>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p16:notes"/>
          <p:cNvSpPr txBox="1">
            <a:spLocks noGrp="1"/>
          </p:cNvSpPr>
          <p:nvPr>
            <p:ph type="body" idx="1"/>
          </p:nvPr>
        </p:nvSpPr>
        <p:spPr>
          <a:xfrm>
            <a:off x="673577" y="4686498"/>
            <a:ext cx="5388610" cy="4439839"/>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300"/>
              <a:buFont typeface="Calibri"/>
              <a:buNone/>
            </a:pPr>
            <a:endParaRPr sz="1200" b="0" i="0" u="none" strike="noStrike" cap="none">
              <a:solidFill>
                <a:schemeClr val="dk1"/>
              </a:solidFill>
              <a:latin typeface="Calibri"/>
              <a:ea typeface="Calibri"/>
              <a:cs typeface="Calibri"/>
              <a:sym typeface="Calibri"/>
            </a:endParaRPr>
          </a:p>
        </p:txBody>
      </p:sp>
      <p:sp>
        <p:nvSpPr>
          <p:cNvPr id="233" name="Google Shape;233;p16:notes"/>
          <p:cNvSpPr>
            <a:spLocks noGrp="1" noRot="1" noChangeAspect="1"/>
          </p:cNvSpPr>
          <p:nvPr>
            <p:ph type="sldImg" idx="2"/>
          </p:nvPr>
        </p:nvSpPr>
        <p:spPr>
          <a:xfrm>
            <a:off x="901700" y="739775"/>
            <a:ext cx="4932363" cy="37004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17:notes"/>
          <p:cNvSpPr txBox="1">
            <a:spLocks noGrp="1"/>
          </p:cNvSpPr>
          <p:nvPr>
            <p:ph type="body" idx="1"/>
          </p:nvPr>
        </p:nvSpPr>
        <p:spPr>
          <a:xfrm>
            <a:off x="673577" y="4686498"/>
            <a:ext cx="5388600" cy="4439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300"/>
              <a:buFont typeface="Calibri"/>
              <a:buNone/>
            </a:pPr>
            <a:endParaRPr sz="1200" b="0" i="0" u="none" strike="noStrike" cap="none">
              <a:solidFill>
                <a:schemeClr val="dk1"/>
              </a:solidFill>
              <a:latin typeface="Calibri"/>
              <a:ea typeface="Calibri"/>
              <a:cs typeface="Calibri"/>
              <a:sym typeface="Calibri"/>
            </a:endParaRPr>
          </a:p>
        </p:txBody>
      </p:sp>
      <p:sp>
        <p:nvSpPr>
          <p:cNvPr id="241" name="Google Shape;241;p17:notes"/>
          <p:cNvSpPr>
            <a:spLocks noGrp="1" noRot="1" noChangeAspect="1"/>
          </p:cNvSpPr>
          <p:nvPr>
            <p:ph type="sldImg" idx="2"/>
          </p:nvPr>
        </p:nvSpPr>
        <p:spPr>
          <a:xfrm>
            <a:off x="901700" y="739775"/>
            <a:ext cx="4932363" cy="37004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18:notes"/>
          <p:cNvSpPr txBox="1">
            <a:spLocks noGrp="1"/>
          </p:cNvSpPr>
          <p:nvPr>
            <p:ph type="body" idx="1"/>
          </p:nvPr>
        </p:nvSpPr>
        <p:spPr>
          <a:xfrm>
            <a:off x="673577" y="4686498"/>
            <a:ext cx="5388600" cy="4439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300"/>
              <a:buFont typeface="Calibri"/>
              <a:buNone/>
            </a:pPr>
            <a:endParaRPr sz="1200" b="0" i="0" u="none" strike="noStrike" cap="none">
              <a:solidFill>
                <a:schemeClr val="dk1"/>
              </a:solidFill>
              <a:latin typeface="Calibri"/>
              <a:ea typeface="Calibri"/>
              <a:cs typeface="Calibri"/>
              <a:sym typeface="Calibri"/>
            </a:endParaRPr>
          </a:p>
        </p:txBody>
      </p:sp>
      <p:sp>
        <p:nvSpPr>
          <p:cNvPr id="249" name="Google Shape;249;p18:notes"/>
          <p:cNvSpPr>
            <a:spLocks noGrp="1" noRot="1" noChangeAspect="1"/>
          </p:cNvSpPr>
          <p:nvPr>
            <p:ph type="sldImg" idx="2"/>
          </p:nvPr>
        </p:nvSpPr>
        <p:spPr>
          <a:xfrm>
            <a:off x="901700" y="739775"/>
            <a:ext cx="4932363" cy="37004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19:notes"/>
          <p:cNvSpPr txBox="1">
            <a:spLocks noGrp="1"/>
          </p:cNvSpPr>
          <p:nvPr>
            <p:ph type="body" idx="1"/>
          </p:nvPr>
        </p:nvSpPr>
        <p:spPr>
          <a:xfrm>
            <a:off x="673577" y="4686498"/>
            <a:ext cx="5388610" cy="4439839"/>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300"/>
              <a:buFont typeface="Calibri"/>
              <a:buNone/>
            </a:pPr>
            <a:endParaRPr sz="1200" b="0" i="0" u="none" strike="noStrike" cap="none">
              <a:solidFill>
                <a:schemeClr val="dk1"/>
              </a:solidFill>
              <a:latin typeface="Calibri"/>
              <a:ea typeface="Calibri"/>
              <a:cs typeface="Calibri"/>
              <a:sym typeface="Calibri"/>
            </a:endParaRPr>
          </a:p>
        </p:txBody>
      </p:sp>
      <p:sp>
        <p:nvSpPr>
          <p:cNvPr id="257" name="Google Shape;257;p19:notes"/>
          <p:cNvSpPr>
            <a:spLocks noGrp="1" noRot="1" noChangeAspect="1"/>
          </p:cNvSpPr>
          <p:nvPr>
            <p:ph type="sldImg" idx="2"/>
          </p:nvPr>
        </p:nvSpPr>
        <p:spPr>
          <a:xfrm>
            <a:off x="901700" y="739775"/>
            <a:ext cx="4932363" cy="37004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p20:notes"/>
          <p:cNvSpPr txBox="1">
            <a:spLocks noGrp="1"/>
          </p:cNvSpPr>
          <p:nvPr>
            <p:ph type="body" idx="1"/>
          </p:nvPr>
        </p:nvSpPr>
        <p:spPr>
          <a:xfrm>
            <a:off x="673577" y="4686498"/>
            <a:ext cx="5388610" cy="4439839"/>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300"/>
              <a:buFont typeface="Calibri"/>
              <a:buNone/>
            </a:pPr>
            <a:endParaRPr sz="1200" b="0" i="0" u="none" strike="noStrike" cap="none">
              <a:solidFill>
                <a:schemeClr val="dk1"/>
              </a:solidFill>
              <a:latin typeface="Calibri"/>
              <a:ea typeface="Calibri"/>
              <a:cs typeface="Calibri"/>
              <a:sym typeface="Calibri"/>
            </a:endParaRPr>
          </a:p>
        </p:txBody>
      </p:sp>
      <p:sp>
        <p:nvSpPr>
          <p:cNvPr id="265" name="Google Shape;265;p20:notes"/>
          <p:cNvSpPr>
            <a:spLocks noGrp="1" noRot="1" noChangeAspect="1"/>
          </p:cNvSpPr>
          <p:nvPr>
            <p:ph type="sldImg" idx="2"/>
          </p:nvPr>
        </p:nvSpPr>
        <p:spPr>
          <a:xfrm>
            <a:off x="901700" y="739775"/>
            <a:ext cx="4932363" cy="37004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p21:notes"/>
          <p:cNvSpPr txBox="1">
            <a:spLocks noGrp="1"/>
          </p:cNvSpPr>
          <p:nvPr>
            <p:ph type="body" idx="1"/>
          </p:nvPr>
        </p:nvSpPr>
        <p:spPr>
          <a:xfrm>
            <a:off x="673577" y="4686498"/>
            <a:ext cx="5388600" cy="4439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300"/>
              <a:buFont typeface="Calibri"/>
              <a:buNone/>
            </a:pPr>
            <a:endParaRPr sz="1200" b="0" i="0" u="none" strike="noStrike" cap="none">
              <a:solidFill>
                <a:schemeClr val="dk1"/>
              </a:solidFill>
              <a:latin typeface="Calibri"/>
              <a:ea typeface="Calibri"/>
              <a:cs typeface="Calibri"/>
              <a:sym typeface="Calibri"/>
            </a:endParaRPr>
          </a:p>
        </p:txBody>
      </p:sp>
      <p:sp>
        <p:nvSpPr>
          <p:cNvPr id="273" name="Google Shape;273;p21:notes"/>
          <p:cNvSpPr>
            <a:spLocks noGrp="1" noRot="1" noChangeAspect="1"/>
          </p:cNvSpPr>
          <p:nvPr>
            <p:ph type="sldImg" idx="2"/>
          </p:nvPr>
        </p:nvSpPr>
        <p:spPr>
          <a:xfrm>
            <a:off x="901700" y="739775"/>
            <a:ext cx="4932363" cy="37004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p21:notes"/>
          <p:cNvSpPr txBox="1">
            <a:spLocks noGrp="1"/>
          </p:cNvSpPr>
          <p:nvPr>
            <p:ph type="body" idx="1"/>
          </p:nvPr>
        </p:nvSpPr>
        <p:spPr>
          <a:xfrm>
            <a:off x="673577" y="4686498"/>
            <a:ext cx="5388600" cy="4439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300"/>
              <a:buFont typeface="Calibri"/>
              <a:buNone/>
            </a:pPr>
            <a:endParaRPr sz="1200" b="0" i="0" u="none" strike="noStrike" cap="none">
              <a:solidFill>
                <a:schemeClr val="dk1"/>
              </a:solidFill>
              <a:latin typeface="Calibri"/>
              <a:ea typeface="Calibri"/>
              <a:cs typeface="Calibri"/>
              <a:sym typeface="Calibri"/>
            </a:endParaRPr>
          </a:p>
        </p:txBody>
      </p:sp>
      <p:sp>
        <p:nvSpPr>
          <p:cNvPr id="273" name="Google Shape;273;p21:notes"/>
          <p:cNvSpPr>
            <a:spLocks noGrp="1" noRot="1" noChangeAspect="1"/>
          </p:cNvSpPr>
          <p:nvPr>
            <p:ph type="sldImg" idx="2"/>
          </p:nvPr>
        </p:nvSpPr>
        <p:spPr>
          <a:xfrm>
            <a:off x="901700" y="739775"/>
            <a:ext cx="4932363" cy="37004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98241342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p23:notes"/>
          <p:cNvSpPr>
            <a:spLocks noGrp="1" noRot="1" noChangeAspect="1"/>
          </p:cNvSpPr>
          <p:nvPr>
            <p:ph type="sldImg" idx="2"/>
          </p:nvPr>
        </p:nvSpPr>
        <p:spPr>
          <a:xfrm>
            <a:off x="901700" y="739775"/>
            <a:ext cx="4932363" cy="37004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9" name="Google Shape;289;p23:notes"/>
          <p:cNvSpPr txBox="1">
            <a:spLocks noGrp="1"/>
          </p:cNvSpPr>
          <p:nvPr>
            <p:ph type="body" idx="1"/>
          </p:nvPr>
        </p:nvSpPr>
        <p:spPr>
          <a:xfrm>
            <a:off x="673577" y="4686498"/>
            <a:ext cx="5388610" cy="443983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00"/>
              <a:buFont typeface="Calibri"/>
              <a:buNone/>
            </a:pPr>
            <a:endParaRPr sz="1200" b="0" i="0" u="none" strike="noStrike" cap="none">
              <a:solidFill>
                <a:schemeClr val="dk1"/>
              </a:solidFill>
              <a:latin typeface="Calibri"/>
              <a:ea typeface="Calibri"/>
              <a:cs typeface="Calibri"/>
              <a:sym typeface="Calibri"/>
            </a:endParaRPr>
          </a:p>
        </p:txBody>
      </p:sp>
      <p:sp>
        <p:nvSpPr>
          <p:cNvPr id="290" name="Google Shape;290;p23:notes"/>
          <p:cNvSpPr txBox="1">
            <a:spLocks noGrp="1"/>
          </p:cNvSpPr>
          <p:nvPr>
            <p:ph type="sldNum" idx="12"/>
          </p:nvPr>
        </p:nvSpPr>
        <p:spPr>
          <a:xfrm>
            <a:off x="3815373" y="9371285"/>
            <a:ext cx="2918829" cy="493315"/>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hr-HR" sz="1200" b="0" i="0" u="none" strike="noStrike" cap="none">
                <a:solidFill>
                  <a:schemeClr val="dk1"/>
                </a:solidFill>
                <a:latin typeface="Calibri"/>
                <a:ea typeface="Calibri"/>
                <a:cs typeface="Calibri"/>
                <a:sym typeface="Calibri"/>
              </a:rPr>
              <a:pPr marL="0" marR="0" lvl="0" indent="0" algn="r" rtl="0">
                <a:lnSpc>
                  <a:spcPct val="100000"/>
                </a:lnSpc>
                <a:spcBef>
                  <a:spcPts val="0"/>
                </a:spcBef>
                <a:spcAft>
                  <a:spcPts val="0"/>
                </a:spcAft>
                <a:buClr>
                  <a:schemeClr val="dk1"/>
                </a:buClr>
                <a:buSzPts val="300"/>
                <a:buFont typeface="Calibri"/>
                <a:buNone/>
              </a:pPr>
              <a:t>29</a:t>
            </a:fld>
            <a:endParaRPr sz="1200" b="0" i="0" u="none" strike="noStrike" cap="none">
              <a:solidFill>
                <a:schemeClr val="dk1"/>
              </a:solidFill>
              <a:latin typeface="Calibri"/>
              <a:ea typeface="Calibri"/>
              <a:cs typeface="Calibri"/>
              <a:sym typeface="Calibri"/>
            </a:endParaRPr>
          </a:p>
        </p:txBody>
      </p:sp>
      <p:sp>
        <p:nvSpPr>
          <p:cNvPr id="291" name="Google Shape;291;p23:notes"/>
          <p:cNvSpPr txBox="1">
            <a:spLocks noGrp="1"/>
          </p:cNvSpPr>
          <p:nvPr>
            <p:ph type="hdr" idx="3"/>
          </p:nvPr>
        </p:nvSpPr>
        <p:spPr>
          <a:xfrm>
            <a:off x="0" y="0"/>
            <a:ext cx="2918829" cy="49331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00"/>
              <a:buFont typeface="Calibri"/>
              <a:buNone/>
            </a:pPr>
            <a:r>
              <a:rPr lang="hr-HR" sz="1200" b="0" i="0" u="none" strike="noStrike" cap="none">
                <a:solidFill>
                  <a:schemeClr val="dk1"/>
                </a:solidFill>
                <a:latin typeface="Calibri"/>
                <a:ea typeface="Calibri"/>
                <a:cs typeface="Calibri"/>
                <a:sym typeface="Calibri"/>
              </a:rPr>
              <a:t>Osnovna škola Ernestinovo</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3:notes"/>
          <p:cNvSpPr txBox="1">
            <a:spLocks noGrp="1"/>
          </p:cNvSpPr>
          <p:nvPr>
            <p:ph type="body" idx="1"/>
          </p:nvPr>
        </p:nvSpPr>
        <p:spPr>
          <a:xfrm>
            <a:off x="673577" y="4686498"/>
            <a:ext cx="5388610" cy="4439839"/>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300"/>
              <a:buFont typeface="Calibri"/>
              <a:buNone/>
            </a:pPr>
            <a:endParaRPr sz="1200" b="0" i="0" u="none" strike="noStrike" cap="none">
              <a:solidFill>
                <a:schemeClr val="dk1"/>
              </a:solidFill>
              <a:latin typeface="Calibri"/>
              <a:ea typeface="Calibri"/>
              <a:cs typeface="Calibri"/>
              <a:sym typeface="Calibri"/>
            </a:endParaRPr>
          </a:p>
        </p:txBody>
      </p:sp>
      <p:sp>
        <p:nvSpPr>
          <p:cNvPr id="124" name="Google Shape;124;p3:notes"/>
          <p:cNvSpPr>
            <a:spLocks noGrp="1" noRot="1" noChangeAspect="1"/>
          </p:cNvSpPr>
          <p:nvPr>
            <p:ph type="sldImg" idx="2"/>
          </p:nvPr>
        </p:nvSpPr>
        <p:spPr>
          <a:xfrm>
            <a:off x="901700" y="739775"/>
            <a:ext cx="4932363" cy="37004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p24:notes"/>
          <p:cNvSpPr txBox="1">
            <a:spLocks noGrp="1"/>
          </p:cNvSpPr>
          <p:nvPr>
            <p:ph type="body" idx="1"/>
          </p:nvPr>
        </p:nvSpPr>
        <p:spPr>
          <a:xfrm>
            <a:off x="673577" y="4686498"/>
            <a:ext cx="5388610" cy="4439839"/>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300"/>
              <a:buFont typeface="Calibri"/>
              <a:buNone/>
            </a:pPr>
            <a:endParaRPr sz="1200" b="0" i="0" u="none" strike="noStrike" cap="none">
              <a:solidFill>
                <a:schemeClr val="dk1"/>
              </a:solidFill>
              <a:latin typeface="Calibri"/>
              <a:ea typeface="Calibri"/>
              <a:cs typeface="Calibri"/>
              <a:sym typeface="Calibri"/>
            </a:endParaRPr>
          </a:p>
        </p:txBody>
      </p:sp>
      <p:sp>
        <p:nvSpPr>
          <p:cNvPr id="299" name="Google Shape;299;p24:notes"/>
          <p:cNvSpPr>
            <a:spLocks noGrp="1" noRot="1" noChangeAspect="1"/>
          </p:cNvSpPr>
          <p:nvPr>
            <p:ph type="sldImg" idx="2"/>
          </p:nvPr>
        </p:nvSpPr>
        <p:spPr>
          <a:xfrm>
            <a:off x="901700" y="739775"/>
            <a:ext cx="4932363" cy="37004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p25:notes"/>
          <p:cNvSpPr txBox="1">
            <a:spLocks noGrp="1"/>
          </p:cNvSpPr>
          <p:nvPr>
            <p:ph type="body" idx="1"/>
          </p:nvPr>
        </p:nvSpPr>
        <p:spPr>
          <a:xfrm>
            <a:off x="673577" y="4686498"/>
            <a:ext cx="5388610" cy="4439839"/>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300"/>
              <a:buFont typeface="Calibri"/>
              <a:buNone/>
            </a:pPr>
            <a:endParaRPr sz="1200" b="0" i="0" u="none" strike="noStrike" cap="none">
              <a:solidFill>
                <a:schemeClr val="dk1"/>
              </a:solidFill>
              <a:latin typeface="Calibri"/>
              <a:ea typeface="Calibri"/>
              <a:cs typeface="Calibri"/>
              <a:sym typeface="Calibri"/>
            </a:endParaRPr>
          </a:p>
        </p:txBody>
      </p:sp>
      <p:sp>
        <p:nvSpPr>
          <p:cNvPr id="307" name="Google Shape;307;p25:notes"/>
          <p:cNvSpPr>
            <a:spLocks noGrp="1" noRot="1" noChangeAspect="1"/>
          </p:cNvSpPr>
          <p:nvPr>
            <p:ph type="sldImg" idx="2"/>
          </p:nvPr>
        </p:nvSpPr>
        <p:spPr>
          <a:xfrm>
            <a:off x="901700" y="739775"/>
            <a:ext cx="4932363" cy="37004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p26:notes"/>
          <p:cNvSpPr txBox="1">
            <a:spLocks noGrp="1"/>
          </p:cNvSpPr>
          <p:nvPr>
            <p:ph type="body" idx="1"/>
          </p:nvPr>
        </p:nvSpPr>
        <p:spPr>
          <a:xfrm>
            <a:off x="673577" y="4686498"/>
            <a:ext cx="5388610" cy="4439839"/>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300"/>
              <a:buFont typeface="Calibri"/>
              <a:buNone/>
            </a:pPr>
            <a:r>
              <a:rPr lang="hr-HR" sz="1200" b="0" i="0" u="none" strike="noStrike" cap="none">
                <a:solidFill>
                  <a:schemeClr val="dk1"/>
                </a:solidFill>
                <a:latin typeface="Calibri"/>
                <a:ea typeface="Calibri"/>
                <a:cs typeface="Calibri"/>
                <a:sym typeface="Calibri"/>
              </a:rPr>
              <a:t>Dopunska nastav iz HJ </a:t>
            </a:r>
            <a:endParaRPr/>
          </a:p>
        </p:txBody>
      </p:sp>
      <p:sp>
        <p:nvSpPr>
          <p:cNvPr id="315" name="Google Shape;315;p26:notes"/>
          <p:cNvSpPr>
            <a:spLocks noGrp="1" noRot="1" noChangeAspect="1"/>
          </p:cNvSpPr>
          <p:nvPr>
            <p:ph type="sldImg" idx="2"/>
          </p:nvPr>
        </p:nvSpPr>
        <p:spPr>
          <a:xfrm>
            <a:off x="901700" y="739775"/>
            <a:ext cx="4932363" cy="37004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p28:notes"/>
          <p:cNvSpPr txBox="1">
            <a:spLocks noGrp="1"/>
          </p:cNvSpPr>
          <p:nvPr>
            <p:ph type="body" idx="1"/>
          </p:nvPr>
        </p:nvSpPr>
        <p:spPr>
          <a:xfrm>
            <a:off x="673577" y="4686498"/>
            <a:ext cx="5388600" cy="4439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300"/>
              <a:buFont typeface="Calibri"/>
              <a:buNone/>
            </a:pPr>
            <a:r>
              <a:rPr lang="hr-HR" sz="1200" b="0" i="0" u="none" strike="noStrike" cap="none">
                <a:solidFill>
                  <a:schemeClr val="dk1"/>
                </a:solidFill>
                <a:latin typeface="Calibri"/>
                <a:ea typeface="Calibri"/>
                <a:cs typeface="Calibri"/>
                <a:sym typeface="Calibri"/>
              </a:rPr>
              <a:t>Dopunska nastav iz HJ </a:t>
            </a:r>
            <a:endParaRPr/>
          </a:p>
        </p:txBody>
      </p:sp>
      <p:sp>
        <p:nvSpPr>
          <p:cNvPr id="331" name="Google Shape;331;p28:notes"/>
          <p:cNvSpPr>
            <a:spLocks noGrp="1" noRot="1" noChangeAspect="1"/>
          </p:cNvSpPr>
          <p:nvPr>
            <p:ph type="sldImg" idx="2"/>
          </p:nvPr>
        </p:nvSpPr>
        <p:spPr>
          <a:xfrm>
            <a:off x="901700" y="739775"/>
            <a:ext cx="4932363" cy="37004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p27:notes"/>
          <p:cNvSpPr txBox="1">
            <a:spLocks noGrp="1"/>
          </p:cNvSpPr>
          <p:nvPr>
            <p:ph type="body" idx="1"/>
          </p:nvPr>
        </p:nvSpPr>
        <p:spPr>
          <a:xfrm>
            <a:off x="673577" y="4686498"/>
            <a:ext cx="5388610" cy="4439839"/>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300"/>
              <a:buFont typeface="Calibri"/>
              <a:buNone/>
            </a:pPr>
            <a:endParaRPr sz="1200" b="0" i="0" u="none" strike="noStrike" cap="none">
              <a:solidFill>
                <a:schemeClr val="dk1"/>
              </a:solidFill>
              <a:latin typeface="Calibri"/>
              <a:ea typeface="Calibri"/>
              <a:cs typeface="Calibri"/>
              <a:sym typeface="Calibri"/>
            </a:endParaRPr>
          </a:p>
        </p:txBody>
      </p:sp>
      <p:sp>
        <p:nvSpPr>
          <p:cNvPr id="323" name="Google Shape;323;p27:notes"/>
          <p:cNvSpPr>
            <a:spLocks noGrp="1" noRot="1" noChangeAspect="1"/>
          </p:cNvSpPr>
          <p:nvPr>
            <p:ph type="sldImg" idx="2"/>
          </p:nvPr>
        </p:nvSpPr>
        <p:spPr>
          <a:xfrm>
            <a:off x="901700" y="739775"/>
            <a:ext cx="4932363" cy="37004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p29:notes"/>
          <p:cNvSpPr txBox="1">
            <a:spLocks noGrp="1"/>
          </p:cNvSpPr>
          <p:nvPr>
            <p:ph type="body" idx="1"/>
          </p:nvPr>
        </p:nvSpPr>
        <p:spPr>
          <a:xfrm>
            <a:off x="673577" y="4686498"/>
            <a:ext cx="5388610" cy="4439839"/>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300"/>
              <a:buFont typeface="Calibri"/>
              <a:buNone/>
            </a:pPr>
            <a:endParaRPr sz="1200" b="0" i="0" u="none" strike="noStrike" cap="none">
              <a:solidFill>
                <a:schemeClr val="dk1"/>
              </a:solidFill>
              <a:latin typeface="Calibri"/>
              <a:ea typeface="Calibri"/>
              <a:cs typeface="Calibri"/>
              <a:sym typeface="Calibri"/>
            </a:endParaRPr>
          </a:p>
        </p:txBody>
      </p:sp>
      <p:sp>
        <p:nvSpPr>
          <p:cNvPr id="339" name="Google Shape;339;p29:notes"/>
          <p:cNvSpPr>
            <a:spLocks noGrp="1" noRot="1" noChangeAspect="1"/>
          </p:cNvSpPr>
          <p:nvPr>
            <p:ph type="sldImg" idx="2"/>
          </p:nvPr>
        </p:nvSpPr>
        <p:spPr>
          <a:xfrm>
            <a:off x="901700" y="739775"/>
            <a:ext cx="4932363" cy="37004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61714426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p29:notes"/>
          <p:cNvSpPr txBox="1">
            <a:spLocks noGrp="1"/>
          </p:cNvSpPr>
          <p:nvPr>
            <p:ph type="body" idx="1"/>
          </p:nvPr>
        </p:nvSpPr>
        <p:spPr>
          <a:xfrm>
            <a:off x="673577" y="4686498"/>
            <a:ext cx="5388610" cy="4439839"/>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300"/>
              <a:buFont typeface="Calibri"/>
              <a:buNone/>
            </a:pPr>
            <a:endParaRPr sz="1200" b="0" i="0" u="none" strike="noStrike" cap="none">
              <a:solidFill>
                <a:schemeClr val="dk1"/>
              </a:solidFill>
              <a:latin typeface="Calibri"/>
              <a:ea typeface="Calibri"/>
              <a:cs typeface="Calibri"/>
              <a:sym typeface="Calibri"/>
            </a:endParaRPr>
          </a:p>
        </p:txBody>
      </p:sp>
      <p:sp>
        <p:nvSpPr>
          <p:cNvPr id="339" name="Google Shape;339;p29:notes"/>
          <p:cNvSpPr>
            <a:spLocks noGrp="1" noRot="1" noChangeAspect="1"/>
          </p:cNvSpPr>
          <p:nvPr>
            <p:ph type="sldImg" idx="2"/>
          </p:nvPr>
        </p:nvSpPr>
        <p:spPr>
          <a:xfrm>
            <a:off x="901700" y="739775"/>
            <a:ext cx="4932363" cy="37004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p30:notes"/>
          <p:cNvSpPr txBox="1">
            <a:spLocks noGrp="1"/>
          </p:cNvSpPr>
          <p:nvPr>
            <p:ph type="body" idx="1"/>
          </p:nvPr>
        </p:nvSpPr>
        <p:spPr>
          <a:xfrm>
            <a:off x="673577" y="4686498"/>
            <a:ext cx="5388610" cy="4439839"/>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300"/>
              <a:buFont typeface="Calibri"/>
              <a:buNone/>
            </a:pPr>
            <a:endParaRPr sz="1200" b="0" i="0" u="none" strike="noStrike" cap="none">
              <a:solidFill>
                <a:schemeClr val="dk1"/>
              </a:solidFill>
              <a:latin typeface="Calibri"/>
              <a:ea typeface="Calibri"/>
              <a:cs typeface="Calibri"/>
              <a:sym typeface="Calibri"/>
            </a:endParaRPr>
          </a:p>
        </p:txBody>
      </p:sp>
      <p:sp>
        <p:nvSpPr>
          <p:cNvPr id="347" name="Google Shape;347;p30:notes"/>
          <p:cNvSpPr>
            <a:spLocks noGrp="1" noRot="1" noChangeAspect="1"/>
          </p:cNvSpPr>
          <p:nvPr>
            <p:ph type="sldImg" idx="2"/>
          </p:nvPr>
        </p:nvSpPr>
        <p:spPr>
          <a:xfrm>
            <a:off x="901700" y="739775"/>
            <a:ext cx="4932363" cy="37004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p32:notes"/>
          <p:cNvSpPr txBox="1">
            <a:spLocks noGrp="1"/>
          </p:cNvSpPr>
          <p:nvPr>
            <p:ph type="body" idx="1"/>
          </p:nvPr>
        </p:nvSpPr>
        <p:spPr>
          <a:xfrm>
            <a:off x="673577" y="4686498"/>
            <a:ext cx="5388600" cy="4439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300"/>
              <a:buFont typeface="Calibri"/>
              <a:buNone/>
            </a:pPr>
            <a:endParaRPr sz="1200" b="0" i="0" u="none" strike="noStrike" cap="none">
              <a:solidFill>
                <a:schemeClr val="dk1"/>
              </a:solidFill>
              <a:latin typeface="Calibri"/>
              <a:ea typeface="Calibri"/>
              <a:cs typeface="Calibri"/>
              <a:sym typeface="Calibri"/>
            </a:endParaRPr>
          </a:p>
        </p:txBody>
      </p:sp>
      <p:sp>
        <p:nvSpPr>
          <p:cNvPr id="363" name="Google Shape;363;p32:notes"/>
          <p:cNvSpPr>
            <a:spLocks noGrp="1" noRot="1" noChangeAspect="1"/>
          </p:cNvSpPr>
          <p:nvPr>
            <p:ph type="sldImg" idx="2"/>
          </p:nvPr>
        </p:nvSpPr>
        <p:spPr>
          <a:xfrm>
            <a:off x="901700" y="739775"/>
            <a:ext cx="4932363" cy="37004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p31:notes"/>
          <p:cNvSpPr txBox="1">
            <a:spLocks noGrp="1"/>
          </p:cNvSpPr>
          <p:nvPr>
            <p:ph type="body" idx="1"/>
          </p:nvPr>
        </p:nvSpPr>
        <p:spPr>
          <a:xfrm>
            <a:off x="673577" y="4686498"/>
            <a:ext cx="5388600" cy="4439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300"/>
              <a:buFont typeface="Calibri"/>
              <a:buNone/>
            </a:pPr>
            <a:endParaRPr sz="1200" b="0" i="0" u="none" strike="noStrike" cap="none">
              <a:solidFill>
                <a:schemeClr val="dk1"/>
              </a:solidFill>
              <a:latin typeface="Calibri"/>
              <a:ea typeface="Calibri"/>
              <a:cs typeface="Calibri"/>
              <a:sym typeface="Calibri"/>
            </a:endParaRPr>
          </a:p>
        </p:txBody>
      </p:sp>
      <p:sp>
        <p:nvSpPr>
          <p:cNvPr id="355" name="Google Shape;355;p31:notes"/>
          <p:cNvSpPr>
            <a:spLocks noGrp="1" noRot="1" noChangeAspect="1"/>
          </p:cNvSpPr>
          <p:nvPr>
            <p:ph type="sldImg" idx="2"/>
          </p:nvPr>
        </p:nvSpPr>
        <p:spPr>
          <a:xfrm>
            <a:off x="901700" y="739775"/>
            <a:ext cx="4932363" cy="37004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4:notes"/>
          <p:cNvSpPr txBox="1">
            <a:spLocks noGrp="1"/>
          </p:cNvSpPr>
          <p:nvPr>
            <p:ph type="body" idx="1"/>
          </p:nvPr>
        </p:nvSpPr>
        <p:spPr>
          <a:xfrm>
            <a:off x="673577" y="4686498"/>
            <a:ext cx="5388610" cy="4439839"/>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200"/>
              <a:buNone/>
            </a:pPr>
            <a:endParaRPr/>
          </a:p>
        </p:txBody>
      </p:sp>
      <p:sp>
        <p:nvSpPr>
          <p:cNvPr id="131" name="Google Shape;131;p4:notes"/>
          <p:cNvSpPr>
            <a:spLocks noGrp="1" noRot="1" noChangeAspect="1"/>
          </p:cNvSpPr>
          <p:nvPr>
            <p:ph type="sldImg" idx="2"/>
          </p:nvPr>
        </p:nvSpPr>
        <p:spPr>
          <a:xfrm>
            <a:off x="901700" y="739775"/>
            <a:ext cx="4932363" cy="37004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p61:notes"/>
          <p:cNvSpPr txBox="1">
            <a:spLocks noGrp="1"/>
          </p:cNvSpPr>
          <p:nvPr>
            <p:ph type="body" idx="1"/>
          </p:nvPr>
        </p:nvSpPr>
        <p:spPr>
          <a:xfrm>
            <a:off x="673577" y="4686498"/>
            <a:ext cx="5388600" cy="4439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300"/>
              <a:buFont typeface="Calibri"/>
              <a:buNone/>
            </a:pPr>
            <a:endParaRPr sz="1200" b="0" i="0" u="none" strike="noStrike" cap="none">
              <a:solidFill>
                <a:schemeClr val="dk1"/>
              </a:solidFill>
              <a:latin typeface="Calibri"/>
              <a:ea typeface="Calibri"/>
              <a:cs typeface="Calibri"/>
              <a:sym typeface="Calibri"/>
            </a:endParaRPr>
          </a:p>
        </p:txBody>
      </p:sp>
      <p:sp>
        <p:nvSpPr>
          <p:cNvPr id="371" name="Google Shape;371;p61:notes"/>
          <p:cNvSpPr>
            <a:spLocks noGrp="1" noRot="1" noChangeAspect="1"/>
          </p:cNvSpPr>
          <p:nvPr>
            <p:ph type="sldImg" idx="2"/>
          </p:nvPr>
        </p:nvSpPr>
        <p:spPr>
          <a:xfrm>
            <a:off x="901700" y="739775"/>
            <a:ext cx="4932363" cy="37004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p61:notes"/>
          <p:cNvSpPr txBox="1">
            <a:spLocks noGrp="1"/>
          </p:cNvSpPr>
          <p:nvPr>
            <p:ph type="body" idx="1"/>
          </p:nvPr>
        </p:nvSpPr>
        <p:spPr>
          <a:xfrm>
            <a:off x="673577" y="4686498"/>
            <a:ext cx="5388600" cy="4439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300"/>
              <a:buFont typeface="Calibri"/>
              <a:buNone/>
            </a:pPr>
            <a:endParaRPr sz="1200" b="0" i="0" u="none" strike="noStrike" cap="none">
              <a:solidFill>
                <a:schemeClr val="dk1"/>
              </a:solidFill>
              <a:latin typeface="Calibri"/>
              <a:ea typeface="Calibri"/>
              <a:cs typeface="Calibri"/>
              <a:sym typeface="Calibri"/>
            </a:endParaRPr>
          </a:p>
        </p:txBody>
      </p:sp>
      <p:sp>
        <p:nvSpPr>
          <p:cNvPr id="371" name="Google Shape;371;p61:notes"/>
          <p:cNvSpPr>
            <a:spLocks noGrp="1" noRot="1" noChangeAspect="1"/>
          </p:cNvSpPr>
          <p:nvPr>
            <p:ph type="sldImg" idx="2"/>
          </p:nvPr>
        </p:nvSpPr>
        <p:spPr>
          <a:xfrm>
            <a:off x="901700" y="739775"/>
            <a:ext cx="4932363" cy="37004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5923378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Google Shape;378;p33:notes"/>
          <p:cNvSpPr txBox="1">
            <a:spLocks noGrp="1"/>
          </p:cNvSpPr>
          <p:nvPr>
            <p:ph type="body" idx="1"/>
          </p:nvPr>
        </p:nvSpPr>
        <p:spPr>
          <a:xfrm>
            <a:off x="673577" y="4686498"/>
            <a:ext cx="5388610" cy="4439839"/>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300"/>
              <a:buFont typeface="Calibri"/>
              <a:buNone/>
            </a:pPr>
            <a:r>
              <a:rPr lang="hr-HR"/>
              <a:t>kjjjkjikoi</a:t>
            </a:r>
            <a:endParaRPr sz="1200" b="0" i="0" u="none" strike="noStrike" cap="none">
              <a:solidFill>
                <a:schemeClr val="dk1"/>
              </a:solidFill>
              <a:latin typeface="Calibri"/>
              <a:ea typeface="Calibri"/>
              <a:cs typeface="Calibri"/>
              <a:sym typeface="Calibri"/>
            </a:endParaRPr>
          </a:p>
        </p:txBody>
      </p:sp>
      <p:sp>
        <p:nvSpPr>
          <p:cNvPr id="379" name="Google Shape;379;p33:notes"/>
          <p:cNvSpPr>
            <a:spLocks noGrp="1" noRot="1" noChangeAspect="1"/>
          </p:cNvSpPr>
          <p:nvPr>
            <p:ph type="sldImg" idx="2"/>
          </p:nvPr>
        </p:nvSpPr>
        <p:spPr>
          <a:xfrm>
            <a:off x="901700" y="739775"/>
            <a:ext cx="4932363" cy="37004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p34:notes"/>
          <p:cNvSpPr txBox="1">
            <a:spLocks noGrp="1"/>
          </p:cNvSpPr>
          <p:nvPr>
            <p:ph type="body" idx="1"/>
          </p:nvPr>
        </p:nvSpPr>
        <p:spPr>
          <a:xfrm>
            <a:off x="673577" y="4686498"/>
            <a:ext cx="5388610" cy="4439839"/>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300"/>
              <a:buFont typeface="Calibri"/>
              <a:buNone/>
            </a:pPr>
            <a:endParaRPr sz="1200" b="0" i="0" u="none" strike="noStrike" cap="none">
              <a:solidFill>
                <a:schemeClr val="dk1"/>
              </a:solidFill>
              <a:latin typeface="Calibri"/>
              <a:ea typeface="Calibri"/>
              <a:cs typeface="Calibri"/>
              <a:sym typeface="Calibri"/>
            </a:endParaRPr>
          </a:p>
        </p:txBody>
      </p:sp>
      <p:sp>
        <p:nvSpPr>
          <p:cNvPr id="387" name="Google Shape;387;p34:notes"/>
          <p:cNvSpPr>
            <a:spLocks noGrp="1" noRot="1" noChangeAspect="1"/>
          </p:cNvSpPr>
          <p:nvPr>
            <p:ph type="sldImg" idx="2"/>
          </p:nvPr>
        </p:nvSpPr>
        <p:spPr>
          <a:xfrm>
            <a:off x="901700" y="739775"/>
            <a:ext cx="4932363" cy="37004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p35:notes"/>
          <p:cNvSpPr txBox="1">
            <a:spLocks noGrp="1"/>
          </p:cNvSpPr>
          <p:nvPr>
            <p:ph type="body" idx="1"/>
          </p:nvPr>
        </p:nvSpPr>
        <p:spPr>
          <a:xfrm>
            <a:off x="673577" y="4686498"/>
            <a:ext cx="5388610" cy="4439839"/>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300"/>
              <a:buFont typeface="Calibri"/>
              <a:buNone/>
            </a:pPr>
            <a:endParaRPr sz="1200" b="0" i="0" u="none" strike="noStrike" cap="none">
              <a:solidFill>
                <a:schemeClr val="dk1"/>
              </a:solidFill>
              <a:latin typeface="Calibri"/>
              <a:ea typeface="Calibri"/>
              <a:cs typeface="Calibri"/>
              <a:sym typeface="Calibri"/>
            </a:endParaRPr>
          </a:p>
        </p:txBody>
      </p:sp>
      <p:sp>
        <p:nvSpPr>
          <p:cNvPr id="395" name="Google Shape;395;p35:notes"/>
          <p:cNvSpPr>
            <a:spLocks noGrp="1" noRot="1" noChangeAspect="1"/>
          </p:cNvSpPr>
          <p:nvPr>
            <p:ph type="sldImg" idx="2"/>
          </p:nvPr>
        </p:nvSpPr>
        <p:spPr>
          <a:xfrm>
            <a:off x="901700" y="739775"/>
            <a:ext cx="4932363" cy="37004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Google Shape;402;p36:notes"/>
          <p:cNvSpPr>
            <a:spLocks noGrp="1" noRot="1" noChangeAspect="1"/>
          </p:cNvSpPr>
          <p:nvPr>
            <p:ph type="sldImg" idx="2"/>
          </p:nvPr>
        </p:nvSpPr>
        <p:spPr>
          <a:xfrm>
            <a:off x="901700" y="739775"/>
            <a:ext cx="4932363" cy="37004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3" name="Google Shape;403;p36:notes"/>
          <p:cNvSpPr txBox="1">
            <a:spLocks noGrp="1"/>
          </p:cNvSpPr>
          <p:nvPr>
            <p:ph type="body" idx="1"/>
          </p:nvPr>
        </p:nvSpPr>
        <p:spPr>
          <a:xfrm>
            <a:off x="673577" y="4686498"/>
            <a:ext cx="5388600" cy="4439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200"/>
              <a:buNone/>
            </a:pPr>
            <a:endParaRPr/>
          </a:p>
        </p:txBody>
      </p:sp>
      <p:sp>
        <p:nvSpPr>
          <p:cNvPr id="404" name="Google Shape;404;p36:notes"/>
          <p:cNvSpPr txBox="1">
            <a:spLocks noGrp="1"/>
          </p:cNvSpPr>
          <p:nvPr>
            <p:ph type="sldNum" idx="12"/>
          </p:nvPr>
        </p:nvSpPr>
        <p:spPr>
          <a:xfrm>
            <a:off x="3815373" y="9371285"/>
            <a:ext cx="2918700" cy="493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300"/>
              <a:buFont typeface="Calibri"/>
              <a:buNone/>
            </a:pPr>
            <a:fld id="{00000000-1234-1234-1234-123412341234}" type="slidenum">
              <a:rPr lang="hr-HR"/>
              <a:pPr marL="0" lvl="0" indent="0" algn="r" rtl="0">
                <a:lnSpc>
                  <a:spcPct val="100000"/>
                </a:lnSpc>
                <a:spcBef>
                  <a:spcPts val="0"/>
                </a:spcBef>
                <a:spcAft>
                  <a:spcPts val="0"/>
                </a:spcAft>
                <a:buClr>
                  <a:schemeClr val="dk1"/>
                </a:buClr>
                <a:buSzPts val="300"/>
                <a:buFont typeface="Calibri"/>
                <a:buNone/>
              </a:pPr>
              <a:t>46</a:t>
            </a:fld>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
        <p:cNvGrpSpPr/>
        <p:nvPr/>
      </p:nvGrpSpPr>
      <p:grpSpPr>
        <a:xfrm>
          <a:off x="0" y="0"/>
          <a:ext cx="0" cy="0"/>
          <a:chOff x="0" y="0"/>
          <a:chExt cx="0" cy="0"/>
        </a:xfrm>
      </p:grpSpPr>
      <p:sp>
        <p:nvSpPr>
          <p:cNvPr id="419" name="Google Shape;419;p38:notes"/>
          <p:cNvSpPr txBox="1">
            <a:spLocks noGrp="1"/>
          </p:cNvSpPr>
          <p:nvPr>
            <p:ph type="body" idx="1"/>
          </p:nvPr>
        </p:nvSpPr>
        <p:spPr>
          <a:xfrm>
            <a:off x="673577" y="4686498"/>
            <a:ext cx="5388610" cy="4439839"/>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300"/>
              <a:buFont typeface="Calibri"/>
              <a:buNone/>
            </a:pPr>
            <a:endParaRPr sz="1200" b="0" i="0" u="none" strike="noStrike" cap="none">
              <a:solidFill>
                <a:schemeClr val="dk1"/>
              </a:solidFill>
              <a:latin typeface="Calibri"/>
              <a:ea typeface="Calibri"/>
              <a:cs typeface="Calibri"/>
              <a:sym typeface="Calibri"/>
            </a:endParaRPr>
          </a:p>
        </p:txBody>
      </p:sp>
      <p:sp>
        <p:nvSpPr>
          <p:cNvPr id="420" name="Google Shape;420;p38:notes"/>
          <p:cNvSpPr>
            <a:spLocks noGrp="1" noRot="1" noChangeAspect="1"/>
          </p:cNvSpPr>
          <p:nvPr>
            <p:ph type="sldImg" idx="2"/>
          </p:nvPr>
        </p:nvSpPr>
        <p:spPr>
          <a:xfrm>
            <a:off x="901700" y="739775"/>
            <a:ext cx="4932363" cy="37004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
        <p:cNvGrpSpPr/>
        <p:nvPr/>
      </p:nvGrpSpPr>
      <p:grpSpPr>
        <a:xfrm>
          <a:off x="0" y="0"/>
          <a:ext cx="0" cy="0"/>
          <a:chOff x="0" y="0"/>
          <a:chExt cx="0" cy="0"/>
        </a:xfrm>
      </p:grpSpPr>
      <p:sp>
        <p:nvSpPr>
          <p:cNvPr id="427" name="Google Shape;427;p39:notes"/>
          <p:cNvSpPr txBox="1">
            <a:spLocks noGrp="1"/>
          </p:cNvSpPr>
          <p:nvPr>
            <p:ph type="body" idx="1"/>
          </p:nvPr>
        </p:nvSpPr>
        <p:spPr>
          <a:xfrm>
            <a:off x="673577" y="4686498"/>
            <a:ext cx="5388610" cy="4439839"/>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300"/>
              <a:buFont typeface="Calibri"/>
              <a:buNone/>
            </a:pPr>
            <a:endParaRPr sz="1200" b="0" i="0" u="none" strike="noStrike" cap="none">
              <a:solidFill>
                <a:schemeClr val="dk1"/>
              </a:solidFill>
              <a:latin typeface="Calibri"/>
              <a:ea typeface="Calibri"/>
              <a:cs typeface="Calibri"/>
              <a:sym typeface="Calibri"/>
            </a:endParaRPr>
          </a:p>
        </p:txBody>
      </p:sp>
      <p:sp>
        <p:nvSpPr>
          <p:cNvPr id="428" name="Google Shape;428;p39:notes"/>
          <p:cNvSpPr>
            <a:spLocks noGrp="1" noRot="1" noChangeAspect="1"/>
          </p:cNvSpPr>
          <p:nvPr>
            <p:ph type="sldImg" idx="2"/>
          </p:nvPr>
        </p:nvSpPr>
        <p:spPr>
          <a:xfrm>
            <a:off x="901700" y="739775"/>
            <a:ext cx="4932363" cy="37004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
        <p:cNvGrpSpPr/>
        <p:nvPr/>
      </p:nvGrpSpPr>
      <p:grpSpPr>
        <a:xfrm>
          <a:off x="0" y="0"/>
          <a:ext cx="0" cy="0"/>
          <a:chOff x="0" y="0"/>
          <a:chExt cx="0" cy="0"/>
        </a:xfrm>
      </p:grpSpPr>
      <p:sp>
        <p:nvSpPr>
          <p:cNvPr id="435" name="Google Shape;435;p40:notes"/>
          <p:cNvSpPr txBox="1">
            <a:spLocks noGrp="1"/>
          </p:cNvSpPr>
          <p:nvPr>
            <p:ph type="body" idx="1"/>
          </p:nvPr>
        </p:nvSpPr>
        <p:spPr>
          <a:xfrm>
            <a:off x="673577" y="4686498"/>
            <a:ext cx="5388610" cy="4439839"/>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300"/>
              <a:buFont typeface="Calibri"/>
              <a:buNone/>
            </a:pPr>
            <a:endParaRPr sz="1200" b="0" i="0" u="none" strike="noStrike" cap="none">
              <a:solidFill>
                <a:schemeClr val="dk1"/>
              </a:solidFill>
              <a:latin typeface="Calibri"/>
              <a:ea typeface="Calibri"/>
              <a:cs typeface="Calibri"/>
              <a:sym typeface="Calibri"/>
            </a:endParaRPr>
          </a:p>
        </p:txBody>
      </p:sp>
      <p:sp>
        <p:nvSpPr>
          <p:cNvPr id="436" name="Google Shape;436;p40:notes"/>
          <p:cNvSpPr>
            <a:spLocks noGrp="1" noRot="1" noChangeAspect="1"/>
          </p:cNvSpPr>
          <p:nvPr>
            <p:ph type="sldImg" idx="2"/>
          </p:nvPr>
        </p:nvSpPr>
        <p:spPr>
          <a:xfrm>
            <a:off x="901700" y="739775"/>
            <a:ext cx="4932363" cy="37004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
        <p:cNvGrpSpPr/>
        <p:nvPr/>
      </p:nvGrpSpPr>
      <p:grpSpPr>
        <a:xfrm>
          <a:off x="0" y="0"/>
          <a:ext cx="0" cy="0"/>
          <a:chOff x="0" y="0"/>
          <a:chExt cx="0" cy="0"/>
        </a:xfrm>
      </p:grpSpPr>
      <p:sp>
        <p:nvSpPr>
          <p:cNvPr id="435" name="Google Shape;435;p40:notes"/>
          <p:cNvSpPr txBox="1">
            <a:spLocks noGrp="1"/>
          </p:cNvSpPr>
          <p:nvPr>
            <p:ph type="body" idx="1"/>
          </p:nvPr>
        </p:nvSpPr>
        <p:spPr>
          <a:xfrm>
            <a:off x="673577" y="4686498"/>
            <a:ext cx="5388610" cy="4439839"/>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300"/>
              <a:buFont typeface="Calibri"/>
              <a:buNone/>
            </a:pPr>
            <a:endParaRPr sz="1200" b="0" i="0" u="none" strike="noStrike" cap="none">
              <a:solidFill>
                <a:schemeClr val="dk1"/>
              </a:solidFill>
              <a:latin typeface="Calibri"/>
              <a:ea typeface="Calibri"/>
              <a:cs typeface="Calibri"/>
              <a:sym typeface="Calibri"/>
            </a:endParaRPr>
          </a:p>
        </p:txBody>
      </p:sp>
      <p:sp>
        <p:nvSpPr>
          <p:cNvPr id="436" name="Google Shape;436;p40:notes"/>
          <p:cNvSpPr>
            <a:spLocks noGrp="1" noRot="1" noChangeAspect="1"/>
          </p:cNvSpPr>
          <p:nvPr>
            <p:ph type="sldImg" idx="2"/>
          </p:nvPr>
        </p:nvSpPr>
        <p:spPr>
          <a:xfrm>
            <a:off x="901700" y="739775"/>
            <a:ext cx="4932363" cy="37004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646159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5:notes"/>
          <p:cNvSpPr txBox="1">
            <a:spLocks noGrp="1"/>
          </p:cNvSpPr>
          <p:nvPr>
            <p:ph type="body" idx="1"/>
          </p:nvPr>
        </p:nvSpPr>
        <p:spPr>
          <a:xfrm>
            <a:off x="673577" y="4686498"/>
            <a:ext cx="5388610" cy="4439839"/>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300"/>
              <a:buFont typeface="Calibri"/>
              <a:buNone/>
            </a:pPr>
            <a:endParaRPr sz="1200" b="0" i="0" u="none" strike="noStrike" cap="none">
              <a:solidFill>
                <a:schemeClr val="dk1"/>
              </a:solidFill>
              <a:latin typeface="Calibri"/>
              <a:ea typeface="Calibri"/>
              <a:cs typeface="Calibri"/>
              <a:sym typeface="Calibri"/>
            </a:endParaRPr>
          </a:p>
        </p:txBody>
      </p:sp>
      <p:sp>
        <p:nvSpPr>
          <p:cNvPr id="138" name="Google Shape;138;p5:notes"/>
          <p:cNvSpPr>
            <a:spLocks noGrp="1" noRot="1" noChangeAspect="1"/>
          </p:cNvSpPr>
          <p:nvPr>
            <p:ph type="sldImg" idx="2"/>
          </p:nvPr>
        </p:nvSpPr>
        <p:spPr>
          <a:xfrm>
            <a:off x="901700" y="739775"/>
            <a:ext cx="4932363" cy="37004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2"/>
        <p:cNvGrpSpPr/>
        <p:nvPr/>
      </p:nvGrpSpPr>
      <p:grpSpPr>
        <a:xfrm>
          <a:off x="0" y="0"/>
          <a:ext cx="0" cy="0"/>
          <a:chOff x="0" y="0"/>
          <a:chExt cx="0" cy="0"/>
        </a:xfrm>
      </p:grpSpPr>
      <p:sp>
        <p:nvSpPr>
          <p:cNvPr id="443" name="Google Shape;443;p41:notes"/>
          <p:cNvSpPr txBox="1">
            <a:spLocks noGrp="1"/>
          </p:cNvSpPr>
          <p:nvPr>
            <p:ph type="body" idx="1"/>
          </p:nvPr>
        </p:nvSpPr>
        <p:spPr>
          <a:xfrm>
            <a:off x="673577" y="4686498"/>
            <a:ext cx="5388610" cy="4439839"/>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300"/>
              <a:buFont typeface="Calibri"/>
              <a:buNone/>
            </a:pPr>
            <a:endParaRPr sz="1200" b="0" i="0" u="none" strike="noStrike" cap="none">
              <a:solidFill>
                <a:schemeClr val="dk1"/>
              </a:solidFill>
              <a:latin typeface="Calibri"/>
              <a:ea typeface="Calibri"/>
              <a:cs typeface="Calibri"/>
              <a:sym typeface="Calibri"/>
            </a:endParaRPr>
          </a:p>
        </p:txBody>
      </p:sp>
      <p:sp>
        <p:nvSpPr>
          <p:cNvPr id="444" name="Google Shape;444;p41:notes"/>
          <p:cNvSpPr>
            <a:spLocks noGrp="1" noRot="1" noChangeAspect="1"/>
          </p:cNvSpPr>
          <p:nvPr>
            <p:ph type="sldImg" idx="2"/>
          </p:nvPr>
        </p:nvSpPr>
        <p:spPr>
          <a:xfrm>
            <a:off x="901700" y="739775"/>
            <a:ext cx="4932363" cy="37004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0"/>
        <p:cNvGrpSpPr/>
        <p:nvPr/>
      </p:nvGrpSpPr>
      <p:grpSpPr>
        <a:xfrm>
          <a:off x="0" y="0"/>
          <a:ext cx="0" cy="0"/>
          <a:chOff x="0" y="0"/>
          <a:chExt cx="0" cy="0"/>
        </a:xfrm>
      </p:grpSpPr>
      <p:sp>
        <p:nvSpPr>
          <p:cNvPr id="451" name="Google Shape;451;p42:notes"/>
          <p:cNvSpPr txBox="1">
            <a:spLocks noGrp="1"/>
          </p:cNvSpPr>
          <p:nvPr>
            <p:ph type="body" idx="1"/>
          </p:nvPr>
        </p:nvSpPr>
        <p:spPr>
          <a:xfrm>
            <a:off x="673577" y="4686498"/>
            <a:ext cx="5388610" cy="4439839"/>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300"/>
              <a:buFont typeface="Calibri"/>
              <a:buNone/>
            </a:pPr>
            <a:endParaRPr sz="1200" b="0" i="0" u="none" strike="noStrike" cap="none">
              <a:solidFill>
                <a:schemeClr val="dk1"/>
              </a:solidFill>
              <a:latin typeface="Calibri"/>
              <a:ea typeface="Calibri"/>
              <a:cs typeface="Calibri"/>
              <a:sym typeface="Calibri"/>
            </a:endParaRPr>
          </a:p>
        </p:txBody>
      </p:sp>
      <p:sp>
        <p:nvSpPr>
          <p:cNvPr id="452" name="Google Shape;452;p42:notes"/>
          <p:cNvSpPr>
            <a:spLocks noGrp="1" noRot="1" noChangeAspect="1"/>
          </p:cNvSpPr>
          <p:nvPr>
            <p:ph type="sldImg" idx="2"/>
          </p:nvPr>
        </p:nvSpPr>
        <p:spPr>
          <a:xfrm>
            <a:off x="901700" y="739775"/>
            <a:ext cx="4932363" cy="37004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
        <p:cNvGrpSpPr/>
        <p:nvPr/>
      </p:nvGrpSpPr>
      <p:grpSpPr>
        <a:xfrm>
          <a:off x="0" y="0"/>
          <a:ext cx="0" cy="0"/>
          <a:chOff x="0" y="0"/>
          <a:chExt cx="0" cy="0"/>
        </a:xfrm>
      </p:grpSpPr>
      <p:sp>
        <p:nvSpPr>
          <p:cNvPr id="459" name="Google Shape;459;p43:notes"/>
          <p:cNvSpPr txBox="1">
            <a:spLocks noGrp="1"/>
          </p:cNvSpPr>
          <p:nvPr>
            <p:ph type="body" idx="1"/>
          </p:nvPr>
        </p:nvSpPr>
        <p:spPr>
          <a:xfrm>
            <a:off x="673577" y="4686498"/>
            <a:ext cx="5388610" cy="4439839"/>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300"/>
              <a:buFont typeface="Calibri"/>
              <a:buNone/>
            </a:pPr>
            <a:endParaRPr sz="1200" b="0" i="0" u="none" strike="noStrike" cap="none">
              <a:solidFill>
                <a:schemeClr val="dk1"/>
              </a:solidFill>
              <a:latin typeface="Calibri"/>
              <a:ea typeface="Calibri"/>
              <a:cs typeface="Calibri"/>
              <a:sym typeface="Calibri"/>
            </a:endParaRPr>
          </a:p>
        </p:txBody>
      </p:sp>
      <p:sp>
        <p:nvSpPr>
          <p:cNvPr id="460" name="Google Shape;460;p43:notes"/>
          <p:cNvSpPr>
            <a:spLocks noGrp="1" noRot="1" noChangeAspect="1"/>
          </p:cNvSpPr>
          <p:nvPr>
            <p:ph type="sldImg" idx="2"/>
          </p:nvPr>
        </p:nvSpPr>
        <p:spPr>
          <a:xfrm>
            <a:off x="901700" y="739775"/>
            <a:ext cx="4932363" cy="37004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6"/>
        <p:cNvGrpSpPr/>
        <p:nvPr/>
      </p:nvGrpSpPr>
      <p:grpSpPr>
        <a:xfrm>
          <a:off x="0" y="0"/>
          <a:ext cx="0" cy="0"/>
          <a:chOff x="0" y="0"/>
          <a:chExt cx="0" cy="0"/>
        </a:xfrm>
      </p:grpSpPr>
      <p:sp>
        <p:nvSpPr>
          <p:cNvPr id="467" name="Google Shape;467;p44:notes"/>
          <p:cNvSpPr txBox="1">
            <a:spLocks noGrp="1"/>
          </p:cNvSpPr>
          <p:nvPr>
            <p:ph type="body" idx="1"/>
          </p:nvPr>
        </p:nvSpPr>
        <p:spPr>
          <a:xfrm>
            <a:off x="673577" y="4686498"/>
            <a:ext cx="5388600" cy="4439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300"/>
              <a:buFont typeface="Calibri"/>
              <a:buNone/>
            </a:pPr>
            <a:endParaRPr sz="1200" b="0" i="0" u="none" strike="noStrike" cap="none">
              <a:solidFill>
                <a:schemeClr val="dk1"/>
              </a:solidFill>
              <a:latin typeface="Calibri"/>
              <a:ea typeface="Calibri"/>
              <a:cs typeface="Calibri"/>
              <a:sym typeface="Calibri"/>
            </a:endParaRPr>
          </a:p>
        </p:txBody>
      </p:sp>
      <p:sp>
        <p:nvSpPr>
          <p:cNvPr id="468" name="Google Shape;468;p44:notes"/>
          <p:cNvSpPr>
            <a:spLocks noGrp="1" noRot="1" noChangeAspect="1"/>
          </p:cNvSpPr>
          <p:nvPr>
            <p:ph type="sldImg" idx="2"/>
          </p:nvPr>
        </p:nvSpPr>
        <p:spPr>
          <a:xfrm>
            <a:off x="901700" y="739775"/>
            <a:ext cx="4932363" cy="37004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4"/>
        <p:cNvGrpSpPr/>
        <p:nvPr/>
      </p:nvGrpSpPr>
      <p:grpSpPr>
        <a:xfrm>
          <a:off x="0" y="0"/>
          <a:ext cx="0" cy="0"/>
          <a:chOff x="0" y="0"/>
          <a:chExt cx="0" cy="0"/>
        </a:xfrm>
      </p:grpSpPr>
      <p:sp>
        <p:nvSpPr>
          <p:cNvPr id="475" name="Google Shape;475;p45:notes"/>
          <p:cNvSpPr txBox="1">
            <a:spLocks noGrp="1"/>
          </p:cNvSpPr>
          <p:nvPr>
            <p:ph type="body" idx="1"/>
          </p:nvPr>
        </p:nvSpPr>
        <p:spPr>
          <a:xfrm>
            <a:off x="673577" y="4686498"/>
            <a:ext cx="5388600" cy="4439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300"/>
              <a:buFont typeface="Calibri"/>
              <a:buNone/>
            </a:pPr>
            <a:endParaRPr sz="1200" b="0" i="0" u="none" strike="noStrike" cap="none">
              <a:solidFill>
                <a:schemeClr val="dk1"/>
              </a:solidFill>
              <a:latin typeface="Calibri"/>
              <a:ea typeface="Calibri"/>
              <a:cs typeface="Calibri"/>
              <a:sym typeface="Calibri"/>
            </a:endParaRPr>
          </a:p>
        </p:txBody>
      </p:sp>
      <p:sp>
        <p:nvSpPr>
          <p:cNvPr id="476" name="Google Shape;476;p45:notes"/>
          <p:cNvSpPr>
            <a:spLocks noGrp="1" noRot="1" noChangeAspect="1"/>
          </p:cNvSpPr>
          <p:nvPr>
            <p:ph type="sldImg" idx="2"/>
          </p:nvPr>
        </p:nvSpPr>
        <p:spPr>
          <a:xfrm>
            <a:off x="901700" y="739775"/>
            <a:ext cx="4932363" cy="37004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17604835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6"/>
        <p:cNvGrpSpPr/>
        <p:nvPr/>
      </p:nvGrpSpPr>
      <p:grpSpPr>
        <a:xfrm>
          <a:off x="0" y="0"/>
          <a:ext cx="0" cy="0"/>
          <a:chOff x="0" y="0"/>
          <a:chExt cx="0" cy="0"/>
        </a:xfrm>
      </p:grpSpPr>
      <p:sp>
        <p:nvSpPr>
          <p:cNvPr id="467" name="Google Shape;467;p44:notes"/>
          <p:cNvSpPr txBox="1">
            <a:spLocks noGrp="1"/>
          </p:cNvSpPr>
          <p:nvPr>
            <p:ph type="body" idx="1"/>
          </p:nvPr>
        </p:nvSpPr>
        <p:spPr>
          <a:xfrm>
            <a:off x="673577" y="4686498"/>
            <a:ext cx="5388600" cy="4439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300"/>
              <a:buFont typeface="Calibri"/>
              <a:buNone/>
            </a:pPr>
            <a:endParaRPr sz="1200" b="0" i="0" u="none" strike="noStrike" cap="none">
              <a:solidFill>
                <a:schemeClr val="dk1"/>
              </a:solidFill>
              <a:latin typeface="Calibri"/>
              <a:ea typeface="Calibri"/>
              <a:cs typeface="Calibri"/>
              <a:sym typeface="Calibri"/>
            </a:endParaRPr>
          </a:p>
        </p:txBody>
      </p:sp>
      <p:sp>
        <p:nvSpPr>
          <p:cNvPr id="468" name="Google Shape;468;p44:notes"/>
          <p:cNvSpPr>
            <a:spLocks noGrp="1" noRot="1" noChangeAspect="1"/>
          </p:cNvSpPr>
          <p:nvPr>
            <p:ph type="sldImg" idx="2"/>
          </p:nvPr>
        </p:nvSpPr>
        <p:spPr>
          <a:xfrm>
            <a:off x="901700" y="739775"/>
            <a:ext cx="4932363" cy="37004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18270842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
        <p:cNvGrpSpPr/>
        <p:nvPr/>
      </p:nvGrpSpPr>
      <p:grpSpPr>
        <a:xfrm>
          <a:off x="0" y="0"/>
          <a:ext cx="0" cy="0"/>
          <a:chOff x="0" y="0"/>
          <a:chExt cx="0" cy="0"/>
        </a:xfrm>
      </p:grpSpPr>
      <p:sp>
        <p:nvSpPr>
          <p:cNvPr id="491" name="Google Shape;491;p47:notes"/>
          <p:cNvSpPr txBox="1">
            <a:spLocks noGrp="1"/>
          </p:cNvSpPr>
          <p:nvPr>
            <p:ph type="body" idx="1"/>
          </p:nvPr>
        </p:nvSpPr>
        <p:spPr>
          <a:xfrm>
            <a:off x="673577" y="4686498"/>
            <a:ext cx="5388610" cy="4439839"/>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300"/>
              <a:buFont typeface="Calibri"/>
              <a:buNone/>
            </a:pPr>
            <a:endParaRPr sz="1200" b="0" i="0" u="none" strike="noStrike" cap="none">
              <a:solidFill>
                <a:schemeClr val="dk1"/>
              </a:solidFill>
              <a:latin typeface="Calibri"/>
              <a:ea typeface="Calibri"/>
              <a:cs typeface="Calibri"/>
              <a:sym typeface="Calibri"/>
            </a:endParaRPr>
          </a:p>
        </p:txBody>
      </p:sp>
      <p:sp>
        <p:nvSpPr>
          <p:cNvPr id="492" name="Google Shape;492;p47:notes"/>
          <p:cNvSpPr>
            <a:spLocks noGrp="1" noRot="1" noChangeAspect="1"/>
          </p:cNvSpPr>
          <p:nvPr>
            <p:ph type="sldImg" idx="2"/>
          </p:nvPr>
        </p:nvSpPr>
        <p:spPr>
          <a:xfrm>
            <a:off x="901700" y="739775"/>
            <a:ext cx="4932363" cy="37004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6:notes"/>
          <p:cNvSpPr txBox="1">
            <a:spLocks noGrp="1"/>
          </p:cNvSpPr>
          <p:nvPr>
            <p:ph type="body" idx="1"/>
          </p:nvPr>
        </p:nvSpPr>
        <p:spPr>
          <a:xfrm>
            <a:off x="673577" y="4686498"/>
            <a:ext cx="5388610" cy="4439839"/>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300"/>
              <a:buFont typeface="Calibri"/>
              <a:buNone/>
            </a:pPr>
            <a:endParaRPr sz="1200" b="0" i="0" u="none" strike="noStrike" cap="none">
              <a:solidFill>
                <a:schemeClr val="dk1"/>
              </a:solidFill>
              <a:latin typeface="Calibri"/>
              <a:ea typeface="Calibri"/>
              <a:cs typeface="Calibri"/>
              <a:sym typeface="Calibri"/>
            </a:endParaRPr>
          </a:p>
        </p:txBody>
      </p:sp>
      <p:sp>
        <p:nvSpPr>
          <p:cNvPr id="146" name="Google Shape;146;p6:notes"/>
          <p:cNvSpPr>
            <a:spLocks noGrp="1" noRot="1" noChangeAspect="1"/>
          </p:cNvSpPr>
          <p:nvPr>
            <p:ph type="sldImg" idx="2"/>
          </p:nvPr>
        </p:nvSpPr>
        <p:spPr>
          <a:xfrm>
            <a:off x="901700" y="739775"/>
            <a:ext cx="4932363" cy="37004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6:notes"/>
          <p:cNvSpPr txBox="1">
            <a:spLocks noGrp="1"/>
          </p:cNvSpPr>
          <p:nvPr>
            <p:ph type="body" idx="1"/>
          </p:nvPr>
        </p:nvSpPr>
        <p:spPr>
          <a:xfrm>
            <a:off x="673577" y="4686498"/>
            <a:ext cx="5388610" cy="4439839"/>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300"/>
              <a:buFont typeface="Calibri"/>
              <a:buNone/>
            </a:pPr>
            <a:endParaRPr sz="1200" b="0" i="0" u="none" strike="noStrike" cap="none">
              <a:solidFill>
                <a:schemeClr val="dk1"/>
              </a:solidFill>
              <a:latin typeface="Calibri"/>
              <a:ea typeface="Calibri"/>
              <a:cs typeface="Calibri"/>
              <a:sym typeface="Calibri"/>
            </a:endParaRPr>
          </a:p>
        </p:txBody>
      </p:sp>
      <p:sp>
        <p:nvSpPr>
          <p:cNvPr id="146" name="Google Shape;146;p6:notes"/>
          <p:cNvSpPr>
            <a:spLocks noGrp="1" noRot="1" noChangeAspect="1"/>
          </p:cNvSpPr>
          <p:nvPr>
            <p:ph type="sldImg" idx="2"/>
          </p:nvPr>
        </p:nvSpPr>
        <p:spPr>
          <a:xfrm>
            <a:off x="901700" y="739775"/>
            <a:ext cx="4932363" cy="37004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4189915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7:notes"/>
          <p:cNvSpPr txBox="1">
            <a:spLocks noGrp="1"/>
          </p:cNvSpPr>
          <p:nvPr>
            <p:ph type="body" idx="1"/>
          </p:nvPr>
        </p:nvSpPr>
        <p:spPr>
          <a:xfrm>
            <a:off x="673577" y="4686498"/>
            <a:ext cx="5388600" cy="4439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300"/>
              <a:buFont typeface="Calibri"/>
              <a:buNone/>
            </a:pPr>
            <a:endParaRPr sz="1200" b="0" i="0" u="none" strike="noStrike" cap="none">
              <a:solidFill>
                <a:schemeClr val="dk1"/>
              </a:solidFill>
              <a:latin typeface="Calibri"/>
              <a:ea typeface="Calibri"/>
              <a:cs typeface="Calibri"/>
              <a:sym typeface="Calibri"/>
            </a:endParaRPr>
          </a:p>
        </p:txBody>
      </p:sp>
      <p:sp>
        <p:nvSpPr>
          <p:cNvPr id="154" name="Google Shape;154;p7:notes"/>
          <p:cNvSpPr>
            <a:spLocks noGrp="1" noRot="1" noChangeAspect="1"/>
          </p:cNvSpPr>
          <p:nvPr>
            <p:ph type="sldImg" idx="2"/>
          </p:nvPr>
        </p:nvSpPr>
        <p:spPr>
          <a:xfrm>
            <a:off x="901700" y="739775"/>
            <a:ext cx="4932363" cy="37004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6320349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7:notes"/>
          <p:cNvSpPr txBox="1">
            <a:spLocks noGrp="1"/>
          </p:cNvSpPr>
          <p:nvPr>
            <p:ph type="body" idx="1"/>
          </p:nvPr>
        </p:nvSpPr>
        <p:spPr>
          <a:xfrm>
            <a:off x="673577" y="4686498"/>
            <a:ext cx="5388600" cy="4439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300"/>
              <a:buFont typeface="Calibri"/>
              <a:buNone/>
            </a:pPr>
            <a:endParaRPr sz="1200" b="0" i="0" u="none" strike="noStrike" cap="none">
              <a:solidFill>
                <a:schemeClr val="dk1"/>
              </a:solidFill>
              <a:latin typeface="Calibri"/>
              <a:ea typeface="Calibri"/>
              <a:cs typeface="Calibri"/>
              <a:sym typeface="Calibri"/>
            </a:endParaRPr>
          </a:p>
        </p:txBody>
      </p:sp>
      <p:sp>
        <p:nvSpPr>
          <p:cNvPr id="154" name="Google Shape;154;p7:notes"/>
          <p:cNvSpPr>
            <a:spLocks noGrp="1" noRot="1" noChangeAspect="1"/>
          </p:cNvSpPr>
          <p:nvPr>
            <p:ph type="sldImg" idx="2"/>
          </p:nvPr>
        </p:nvSpPr>
        <p:spPr>
          <a:xfrm>
            <a:off x="901700" y="739775"/>
            <a:ext cx="4932363" cy="37004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Naslovni slajd" type="title">
  <p:cSld name="TITLE">
    <p:spTree>
      <p:nvGrpSpPr>
        <p:cNvPr id="1" name="Shape 18"/>
        <p:cNvGrpSpPr/>
        <p:nvPr/>
      </p:nvGrpSpPr>
      <p:grpSpPr>
        <a:xfrm>
          <a:off x="0" y="0"/>
          <a:ext cx="0" cy="0"/>
          <a:chOff x="0" y="0"/>
          <a:chExt cx="0" cy="0"/>
        </a:xfrm>
      </p:grpSpPr>
      <p:sp>
        <p:nvSpPr>
          <p:cNvPr id="19" name="Google Shape;19;p50"/>
          <p:cNvSpPr txBox="1">
            <a:spLocks noGrp="1"/>
          </p:cNvSpPr>
          <p:nvPr>
            <p:ph type="ctrTitle"/>
          </p:nvPr>
        </p:nvSpPr>
        <p:spPr>
          <a:xfrm>
            <a:off x="1219200" y="3886200"/>
            <a:ext cx="6858000" cy="990597"/>
          </a:xfrm>
          <a:prstGeom prst="rect">
            <a:avLst/>
          </a:prstGeom>
          <a:noFill/>
          <a:ln>
            <a:noFill/>
          </a:ln>
        </p:spPr>
        <p:txBody>
          <a:bodyPr spcFirstLastPara="1" wrap="square" lIns="91425" tIns="91425" rIns="91425" bIns="91425" anchor="t" anchorCtr="0">
            <a:noAutofit/>
          </a:bodyPr>
          <a:lstStyle>
            <a:lvl1pPr marR="0" lvl="0" algn="r">
              <a:lnSpc>
                <a:spcPct val="100000"/>
              </a:lnSpc>
              <a:spcBef>
                <a:spcPts val="0"/>
              </a:spcBef>
              <a:spcAft>
                <a:spcPts val="0"/>
              </a:spcAft>
              <a:buClr>
                <a:schemeClr val="dk1"/>
              </a:buClr>
              <a:buSzPts val="3200"/>
              <a:buFont typeface="Domine"/>
              <a:buNone/>
              <a:defRPr sz="3200" b="0" i="0" u="none" strike="noStrike" cap="none">
                <a:solidFill>
                  <a:schemeClr val="dk1"/>
                </a:solidFill>
                <a:latin typeface="Times New Roman"/>
                <a:ea typeface="Times New Roman"/>
                <a:cs typeface="Times New Roman"/>
                <a:sym typeface="Times New Roman"/>
              </a:defRPr>
            </a:lvl1pPr>
            <a:lvl2pPr lvl="1" algn="l">
              <a:lnSpc>
                <a:spcPct val="100000"/>
              </a:lnSpc>
              <a:spcBef>
                <a:spcPts val="0"/>
              </a:spcBef>
              <a:spcAft>
                <a:spcPts val="0"/>
              </a:spcAft>
              <a:buSzPts val="1800"/>
              <a:buFont typeface="Arial"/>
              <a:buNone/>
              <a:defRPr sz="1800"/>
            </a:lvl2pPr>
            <a:lvl3pPr lvl="2" algn="l">
              <a:lnSpc>
                <a:spcPct val="100000"/>
              </a:lnSpc>
              <a:spcBef>
                <a:spcPts val="0"/>
              </a:spcBef>
              <a:spcAft>
                <a:spcPts val="0"/>
              </a:spcAft>
              <a:buSzPts val="1800"/>
              <a:buFont typeface="Arial"/>
              <a:buNone/>
              <a:defRPr sz="1800"/>
            </a:lvl3pPr>
            <a:lvl4pPr lvl="3" algn="l">
              <a:lnSpc>
                <a:spcPct val="100000"/>
              </a:lnSpc>
              <a:spcBef>
                <a:spcPts val="0"/>
              </a:spcBef>
              <a:spcAft>
                <a:spcPts val="0"/>
              </a:spcAft>
              <a:buSzPts val="1800"/>
              <a:buFont typeface="Arial"/>
              <a:buNone/>
              <a:defRPr sz="1800"/>
            </a:lvl4pPr>
            <a:lvl5pPr lvl="4" algn="l">
              <a:lnSpc>
                <a:spcPct val="100000"/>
              </a:lnSpc>
              <a:spcBef>
                <a:spcPts val="0"/>
              </a:spcBef>
              <a:spcAft>
                <a:spcPts val="0"/>
              </a:spcAft>
              <a:buSzPts val="1800"/>
              <a:buFont typeface="Arial"/>
              <a:buNone/>
              <a:defRPr sz="1800"/>
            </a:lvl5pPr>
            <a:lvl6pPr lvl="5" algn="l">
              <a:lnSpc>
                <a:spcPct val="100000"/>
              </a:lnSpc>
              <a:spcBef>
                <a:spcPts val="0"/>
              </a:spcBef>
              <a:spcAft>
                <a:spcPts val="0"/>
              </a:spcAft>
              <a:buSzPts val="1800"/>
              <a:buFont typeface="Arial"/>
              <a:buNone/>
              <a:defRPr sz="1800"/>
            </a:lvl6pPr>
            <a:lvl7pPr lvl="6" algn="l">
              <a:lnSpc>
                <a:spcPct val="100000"/>
              </a:lnSpc>
              <a:spcBef>
                <a:spcPts val="0"/>
              </a:spcBef>
              <a:spcAft>
                <a:spcPts val="0"/>
              </a:spcAft>
              <a:buSzPts val="1800"/>
              <a:buFont typeface="Arial"/>
              <a:buNone/>
              <a:defRPr sz="1800"/>
            </a:lvl7pPr>
            <a:lvl8pPr lvl="7" algn="l">
              <a:lnSpc>
                <a:spcPct val="100000"/>
              </a:lnSpc>
              <a:spcBef>
                <a:spcPts val="0"/>
              </a:spcBef>
              <a:spcAft>
                <a:spcPts val="0"/>
              </a:spcAft>
              <a:buSzPts val="1800"/>
              <a:buFont typeface="Arial"/>
              <a:buNone/>
              <a:defRPr sz="1800"/>
            </a:lvl8pPr>
            <a:lvl9pPr lvl="8" algn="l">
              <a:lnSpc>
                <a:spcPct val="100000"/>
              </a:lnSpc>
              <a:spcBef>
                <a:spcPts val="0"/>
              </a:spcBef>
              <a:spcAft>
                <a:spcPts val="0"/>
              </a:spcAft>
              <a:buSzPts val="1800"/>
              <a:buFont typeface="Arial"/>
              <a:buNone/>
              <a:defRPr sz="1800"/>
            </a:lvl9pPr>
          </a:lstStyle>
          <a:p>
            <a:endParaRPr/>
          </a:p>
        </p:txBody>
      </p:sp>
      <p:sp>
        <p:nvSpPr>
          <p:cNvPr id="20" name="Google Shape;20;p50"/>
          <p:cNvSpPr txBox="1">
            <a:spLocks noGrp="1"/>
          </p:cNvSpPr>
          <p:nvPr>
            <p:ph type="subTitle" idx="1"/>
          </p:nvPr>
        </p:nvSpPr>
        <p:spPr>
          <a:xfrm>
            <a:off x="1219200" y="5124450"/>
            <a:ext cx="6858000" cy="533399"/>
          </a:xfrm>
          <a:prstGeom prst="rect">
            <a:avLst/>
          </a:prstGeom>
          <a:noFill/>
          <a:ln>
            <a:noFill/>
          </a:ln>
        </p:spPr>
        <p:txBody>
          <a:bodyPr spcFirstLastPara="1" wrap="square" lIns="91425" tIns="91425" rIns="91425" bIns="91425" anchor="t" anchorCtr="0">
            <a:noAutofit/>
          </a:bodyPr>
          <a:lstStyle>
            <a:lvl1pPr marR="0" lvl="0" algn="r">
              <a:lnSpc>
                <a:spcPct val="100000"/>
              </a:lnSpc>
              <a:spcBef>
                <a:spcPts val="600"/>
              </a:spcBef>
              <a:spcAft>
                <a:spcPts val="0"/>
              </a:spcAft>
              <a:buClr>
                <a:schemeClr val="accent1"/>
              </a:buClr>
              <a:buSzPts val="1520"/>
              <a:buFont typeface="Noto Sans Symbols"/>
              <a:buNone/>
              <a:defRPr sz="2000" b="0" i="0" u="none" strike="noStrike" cap="none">
                <a:solidFill>
                  <a:schemeClr val="dk2"/>
                </a:solidFill>
                <a:latin typeface="Times New Roman"/>
                <a:ea typeface="Times New Roman"/>
                <a:cs typeface="Times New Roman"/>
                <a:sym typeface="Times New Roman"/>
              </a:defRPr>
            </a:lvl1pPr>
            <a:lvl2pPr marR="0" lvl="1" algn="ctr">
              <a:lnSpc>
                <a:spcPct val="100000"/>
              </a:lnSpc>
              <a:spcBef>
                <a:spcPts val="500"/>
              </a:spcBef>
              <a:spcAft>
                <a:spcPts val="0"/>
              </a:spcAft>
              <a:buClr>
                <a:schemeClr val="accent2"/>
              </a:buClr>
              <a:buSzPts val="1748"/>
              <a:buFont typeface="Noto Sans Symbols"/>
              <a:buNone/>
              <a:defRPr sz="2300" b="0" i="0" u="none" strike="noStrike" cap="none">
                <a:solidFill>
                  <a:schemeClr val="dk2"/>
                </a:solidFill>
                <a:latin typeface="Cabin"/>
                <a:ea typeface="Cabin"/>
                <a:cs typeface="Cabin"/>
                <a:sym typeface="Cabin"/>
              </a:defRPr>
            </a:lvl2pPr>
            <a:lvl3pPr marR="0" lvl="2" algn="ctr">
              <a:lnSpc>
                <a:spcPct val="100000"/>
              </a:lnSpc>
              <a:spcBef>
                <a:spcPts val="500"/>
              </a:spcBef>
              <a:spcAft>
                <a:spcPts val="0"/>
              </a:spcAft>
              <a:buClr>
                <a:srgbClr val="BABABA"/>
              </a:buClr>
              <a:buSzPts val="1520"/>
              <a:buFont typeface="Noto Sans Symbols"/>
              <a:buNone/>
              <a:defRPr sz="2000" b="0" i="0" u="none" strike="noStrike" cap="none">
                <a:solidFill>
                  <a:schemeClr val="dk1"/>
                </a:solidFill>
                <a:latin typeface="Cabin"/>
                <a:ea typeface="Cabin"/>
                <a:cs typeface="Cabin"/>
                <a:sym typeface="Cabin"/>
              </a:defRPr>
            </a:lvl3pPr>
            <a:lvl4pPr marR="0" lvl="3" algn="ctr">
              <a:lnSpc>
                <a:spcPct val="100000"/>
              </a:lnSpc>
              <a:spcBef>
                <a:spcPts val="400"/>
              </a:spcBef>
              <a:spcAft>
                <a:spcPts val="0"/>
              </a:spcAft>
              <a:buClr>
                <a:srgbClr val="569030"/>
              </a:buClr>
              <a:buSzPts val="1260"/>
              <a:buFont typeface="Noto Sans Symbols"/>
              <a:buNone/>
              <a:defRPr sz="1800" b="0" i="0" u="none" strike="noStrike" cap="none">
                <a:solidFill>
                  <a:schemeClr val="dk1"/>
                </a:solidFill>
                <a:latin typeface="Cabin"/>
                <a:ea typeface="Cabin"/>
                <a:cs typeface="Cabin"/>
                <a:sym typeface="Cabin"/>
              </a:defRPr>
            </a:lvl4pPr>
            <a:lvl5pPr marR="0" lvl="4" algn="ctr">
              <a:lnSpc>
                <a:spcPct val="100000"/>
              </a:lnSpc>
              <a:spcBef>
                <a:spcPts val="300"/>
              </a:spcBef>
              <a:spcAft>
                <a:spcPts val="0"/>
              </a:spcAft>
              <a:buClr>
                <a:schemeClr val="accent2"/>
              </a:buClr>
              <a:buSzPts val="1120"/>
              <a:buFont typeface="Noto Sans Symbols"/>
              <a:buNone/>
              <a:defRPr sz="1600" b="0" i="0" u="none" strike="noStrike" cap="none">
                <a:solidFill>
                  <a:schemeClr val="dk1"/>
                </a:solidFill>
                <a:latin typeface="Cabin"/>
                <a:ea typeface="Cabin"/>
                <a:cs typeface="Cabin"/>
                <a:sym typeface="Cabin"/>
              </a:defRPr>
            </a:lvl5pPr>
            <a:lvl6pPr marR="0" lvl="5" algn="ctr">
              <a:lnSpc>
                <a:spcPct val="100000"/>
              </a:lnSpc>
              <a:spcBef>
                <a:spcPts val="300"/>
              </a:spcBef>
              <a:spcAft>
                <a:spcPts val="0"/>
              </a:spcAft>
              <a:buClr>
                <a:srgbClr val="8BA1B3"/>
              </a:buClr>
              <a:buSzPts val="1200"/>
              <a:buFont typeface="Noto Sans Symbols"/>
              <a:buNone/>
              <a:defRPr sz="1600" b="0" i="0" u="none" strike="noStrike" cap="none">
                <a:solidFill>
                  <a:schemeClr val="dk1"/>
                </a:solidFill>
                <a:latin typeface="Cabin"/>
                <a:ea typeface="Cabin"/>
                <a:cs typeface="Cabin"/>
                <a:sym typeface="Cabin"/>
              </a:defRPr>
            </a:lvl6pPr>
            <a:lvl7pPr marR="0" lvl="6" algn="ctr">
              <a:lnSpc>
                <a:spcPct val="100000"/>
              </a:lnSpc>
              <a:spcBef>
                <a:spcPts val="300"/>
              </a:spcBef>
              <a:spcAft>
                <a:spcPts val="0"/>
              </a:spcAft>
              <a:buClr>
                <a:srgbClr val="646C8F"/>
              </a:buClr>
              <a:buSzPts val="1050"/>
              <a:buFont typeface="Noto Sans Symbols"/>
              <a:buNone/>
              <a:defRPr sz="1400" b="0" i="0" u="none" strike="noStrike" cap="none">
                <a:solidFill>
                  <a:schemeClr val="dk1"/>
                </a:solidFill>
                <a:latin typeface="Cabin"/>
                <a:ea typeface="Cabin"/>
                <a:cs typeface="Cabin"/>
                <a:sym typeface="Cabin"/>
              </a:defRPr>
            </a:lvl7pPr>
            <a:lvl8pPr marR="0" lvl="7" algn="ctr">
              <a:lnSpc>
                <a:spcPct val="100000"/>
              </a:lnSpc>
              <a:spcBef>
                <a:spcPts val="300"/>
              </a:spcBef>
              <a:spcAft>
                <a:spcPts val="0"/>
              </a:spcAft>
              <a:buClr>
                <a:srgbClr val="BABABA"/>
              </a:buClr>
              <a:buSzPts val="1050"/>
              <a:buFont typeface="Noto Sans Symbols"/>
              <a:buNone/>
              <a:defRPr sz="1400" b="0" i="0" u="none" strike="noStrike" cap="none">
                <a:solidFill>
                  <a:schemeClr val="dk1"/>
                </a:solidFill>
                <a:latin typeface="Cabin"/>
                <a:ea typeface="Cabin"/>
                <a:cs typeface="Cabin"/>
                <a:sym typeface="Cabin"/>
              </a:defRPr>
            </a:lvl8pPr>
            <a:lvl9pPr marR="0" lvl="8" algn="ctr">
              <a:lnSpc>
                <a:spcPct val="100000"/>
              </a:lnSpc>
              <a:spcBef>
                <a:spcPts val="300"/>
              </a:spcBef>
              <a:spcAft>
                <a:spcPts val="0"/>
              </a:spcAft>
              <a:buClr>
                <a:srgbClr val="9FB8CD"/>
              </a:buClr>
              <a:buSzPts val="900"/>
              <a:buFont typeface="Noto Sans Symbols"/>
              <a:buNone/>
              <a:defRPr sz="1200" b="0" i="0" u="none" strike="noStrike" cap="none">
                <a:solidFill>
                  <a:schemeClr val="dk1"/>
                </a:solidFill>
                <a:latin typeface="Cabin"/>
                <a:ea typeface="Cabin"/>
                <a:cs typeface="Cabin"/>
                <a:sym typeface="Cabin"/>
              </a:defRPr>
            </a:lvl9pPr>
          </a:lstStyle>
          <a:p>
            <a:endParaRPr/>
          </a:p>
        </p:txBody>
      </p:sp>
      <p:sp>
        <p:nvSpPr>
          <p:cNvPr id="21" name="Google Shape;21;p50"/>
          <p:cNvSpPr txBox="1">
            <a:spLocks noGrp="1"/>
          </p:cNvSpPr>
          <p:nvPr>
            <p:ph type="dt" idx="10"/>
          </p:nvPr>
        </p:nvSpPr>
        <p:spPr>
          <a:xfrm>
            <a:off x="6400800" y="6355080"/>
            <a:ext cx="2286000" cy="365759"/>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0"/>
              </a:spcBef>
              <a:spcAft>
                <a:spcPts val="0"/>
              </a:spcAft>
              <a:buClr>
                <a:schemeClr val="dk2"/>
              </a:buClr>
              <a:buSzPts val="1400"/>
              <a:buFont typeface="Cabin"/>
              <a:buNone/>
              <a:defRPr sz="1400" b="0" i="0" u="none" strike="noStrike" cap="none">
                <a:solidFill>
                  <a:schemeClr val="dk2"/>
                </a:solidFill>
                <a:latin typeface="Cabin"/>
                <a:ea typeface="Cabin"/>
                <a:cs typeface="Cabin"/>
                <a:sym typeface="Cabin"/>
              </a:defRPr>
            </a:lvl1pPr>
            <a:lvl2pPr marR="0" lvl="1" algn="l">
              <a:lnSpc>
                <a:spcPct val="100000"/>
              </a:lnSpc>
              <a:spcBef>
                <a:spcPts val="0"/>
              </a:spcBef>
              <a:spcAft>
                <a:spcPts val="0"/>
              </a:spcAft>
              <a:buClr>
                <a:schemeClr val="dk1"/>
              </a:buClr>
              <a:buSzPts val="1800"/>
              <a:buFont typeface="Cabin"/>
              <a:buNone/>
              <a:defRPr sz="1800" b="0" i="0" u="none" strike="noStrike" cap="none">
                <a:solidFill>
                  <a:schemeClr val="dk1"/>
                </a:solidFill>
                <a:latin typeface="Cabin"/>
                <a:ea typeface="Cabin"/>
                <a:cs typeface="Cabin"/>
                <a:sym typeface="Cabin"/>
              </a:defRPr>
            </a:lvl2pPr>
            <a:lvl3pPr marR="0" lvl="2" algn="l">
              <a:lnSpc>
                <a:spcPct val="100000"/>
              </a:lnSpc>
              <a:spcBef>
                <a:spcPts val="0"/>
              </a:spcBef>
              <a:spcAft>
                <a:spcPts val="0"/>
              </a:spcAft>
              <a:buClr>
                <a:schemeClr val="dk1"/>
              </a:buClr>
              <a:buSzPts val="1800"/>
              <a:buFont typeface="Cabin"/>
              <a:buNone/>
              <a:defRPr sz="1800" b="0" i="0" u="none" strike="noStrike" cap="none">
                <a:solidFill>
                  <a:schemeClr val="dk1"/>
                </a:solidFill>
                <a:latin typeface="Cabin"/>
                <a:ea typeface="Cabin"/>
                <a:cs typeface="Cabin"/>
                <a:sym typeface="Cabin"/>
              </a:defRPr>
            </a:lvl3pPr>
            <a:lvl4pPr marR="0" lvl="3" algn="l">
              <a:lnSpc>
                <a:spcPct val="100000"/>
              </a:lnSpc>
              <a:spcBef>
                <a:spcPts val="0"/>
              </a:spcBef>
              <a:spcAft>
                <a:spcPts val="0"/>
              </a:spcAft>
              <a:buClr>
                <a:schemeClr val="dk1"/>
              </a:buClr>
              <a:buSzPts val="1800"/>
              <a:buFont typeface="Cabin"/>
              <a:buNone/>
              <a:defRPr sz="1800" b="0" i="0" u="none" strike="noStrike" cap="none">
                <a:solidFill>
                  <a:schemeClr val="dk1"/>
                </a:solidFill>
                <a:latin typeface="Cabin"/>
                <a:ea typeface="Cabin"/>
                <a:cs typeface="Cabin"/>
                <a:sym typeface="Cabin"/>
              </a:defRPr>
            </a:lvl4pPr>
            <a:lvl5pPr marR="0" lvl="4" algn="l">
              <a:lnSpc>
                <a:spcPct val="100000"/>
              </a:lnSpc>
              <a:spcBef>
                <a:spcPts val="0"/>
              </a:spcBef>
              <a:spcAft>
                <a:spcPts val="0"/>
              </a:spcAft>
              <a:buClr>
                <a:schemeClr val="dk1"/>
              </a:buClr>
              <a:buSzPts val="1800"/>
              <a:buFont typeface="Cabin"/>
              <a:buNone/>
              <a:defRPr sz="1800" b="0" i="0" u="none" strike="noStrike" cap="none">
                <a:solidFill>
                  <a:schemeClr val="dk1"/>
                </a:solidFill>
                <a:latin typeface="Cabin"/>
                <a:ea typeface="Cabin"/>
                <a:cs typeface="Cabin"/>
                <a:sym typeface="Cabin"/>
              </a:defRPr>
            </a:lvl5pPr>
            <a:lvl6pPr marR="0" lvl="5" algn="l">
              <a:lnSpc>
                <a:spcPct val="100000"/>
              </a:lnSpc>
              <a:spcBef>
                <a:spcPts val="0"/>
              </a:spcBef>
              <a:spcAft>
                <a:spcPts val="0"/>
              </a:spcAft>
              <a:buClr>
                <a:schemeClr val="dk1"/>
              </a:buClr>
              <a:buSzPts val="1800"/>
              <a:buFont typeface="Cabin"/>
              <a:buNone/>
              <a:defRPr sz="1800" b="0" i="0" u="none" strike="noStrike" cap="none">
                <a:solidFill>
                  <a:schemeClr val="dk1"/>
                </a:solidFill>
                <a:latin typeface="Cabin"/>
                <a:ea typeface="Cabin"/>
                <a:cs typeface="Cabin"/>
                <a:sym typeface="Cabin"/>
              </a:defRPr>
            </a:lvl6pPr>
            <a:lvl7pPr marR="0" lvl="6" algn="l">
              <a:lnSpc>
                <a:spcPct val="100000"/>
              </a:lnSpc>
              <a:spcBef>
                <a:spcPts val="0"/>
              </a:spcBef>
              <a:spcAft>
                <a:spcPts val="0"/>
              </a:spcAft>
              <a:buClr>
                <a:schemeClr val="dk1"/>
              </a:buClr>
              <a:buSzPts val="1800"/>
              <a:buFont typeface="Cabin"/>
              <a:buNone/>
              <a:defRPr sz="1800" b="0" i="0" u="none" strike="noStrike" cap="none">
                <a:solidFill>
                  <a:schemeClr val="dk1"/>
                </a:solidFill>
                <a:latin typeface="Cabin"/>
                <a:ea typeface="Cabin"/>
                <a:cs typeface="Cabin"/>
                <a:sym typeface="Cabin"/>
              </a:defRPr>
            </a:lvl7pPr>
            <a:lvl8pPr marR="0" lvl="7" algn="l">
              <a:lnSpc>
                <a:spcPct val="100000"/>
              </a:lnSpc>
              <a:spcBef>
                <a:spcPts val="0"/>
              </a:spcBef>
              <a:spcAft>
                <a:spcPts val="0"/>
              </a:spcAft>
              <a:buClr>
                <a:schemeClr val="dk1"/>
              </a:buClr>
              <a:buSzPts val="1800"/>
              <a:buFont typeface="Cabin"/>
              <a:buNone/>
              <a:defRPr sz="1800" b="0" i="0" u="none" strike="noStrike" cap="none">
                <a:solidFill>
                  <a:schemeClr val="dk1"/>
                </a:solidFill>
                <a:latin typeface="Cabin"/>
                <a:ea typeface="Cabin"/>
                <a:cs typeface="Cabin"/>
                <a:sym typeface="Cabin"/>
              </a:defRPr>
            </a:lvl8pPr>
            <a:lvl9pPr marR="0" lvl="8" algn="l">
              <a:lnSpc>
                <a:spcPct val="100000"/>
              </a:lnSpc>
              <a:spcBef>
                <a:spcPts val="0"/>
              </a:spcBef>
              <a:spcAft>
                <a:spcPts val="0"/>
              </a:spcAft>
              <a:buClr>
                <a:schemeClr val="dk1"/>
              </a:buClr>
              <a:buSzPts val="1800"/>
              <a:buFont typeface="Cabin"/>
              <a:buNone/>
              <a:defRPr sz="1800" b="0" i="0" u="none" strike="noStrike" cap="none">
                <a:solidFill>
                  <a:schemeClr val="dk1"/>
                </a:solidFill>
                <a:latin typeface="Cabin"/>
                <a:ea typeface="Cabin"/>
                <a:cs typeface="Cabin"/>
                <a:sym typeface="Cabin"/>
              </a:defRPr>
            </a:lvl9pPr>
          </a:lstStyle>
          <a:p>
            <a:endParaRPr/>
          </a:p>
        </p:txBody>
      </p:sp>
      <p:sp>
        <p:nvSpPr>
          <p:cNvPr id="22" name="Google Shape;22;p50"/>
          <p:cNvSpPr txBox="1">
            <a:spLocks noGrp="1"/>
          </p:cNvSpPr>
          <p:nvPr>
            <p:ph type="ftr" idx="11"/>
          </p:nvPr>
        </p:nvSpPr>
        <p:spPr>
          <a:xfrm>
            <a:off x="2898648" y="6355080"/>
            <a:ext cx="3474719" cy="365759"/>
          </a:xfrm>
          <a:prstGeom prst="rect">
            <a:avLst/>
          </a:prstGeom>
          <a:noFill/>
          <a:ln>
            <a:noFill/>
          </a:ln>
        </p:spPr>
        <p:txBody>
          <a:bodyPr spcFirstLastPara="1" wrap="square" lIns="91425" tIns="91425" rIns="91425" bIns="91425" anchor="t" anchorCtr="0">
            <a:noAutofit/>
          </a:bodyPr>
          <a:lstStyle>
            <a:lvl1pPr marR="0" lvl="0" algn="r">
              <a:lnSpc>
                <a:spcPct val="100000"/>
              </a:lnSpc>
              <a:spcBef>
                <a:spcPts val="0"/>
              </a:spcBef>
              <a:spcAft>
                <a:spcPts val="0"/>
              </a:spcAft>
              <a:buClr>
                <a:schemeClr val="dk2"/>
              </a:buClr>
              <a:buSzPts val="1400"/>
              <a:buFont typeface="Cabin"/>
              <a:buNone/>
              <a:defRPr sz="1400" b="0" i="0" u="none" strike="noStrike" cap="none">
                <a:solidFill>
                  <a:schemeClr val="dk2"/>
                </a:solidFill>
                <a:latin typeface="Cabin"/>
                <a:ea typeface="Cabin"/>
                <a:cs typeface="Cabin"/>
                <a:sym typeface="Cabin"/>
              </a:defRPr>
            </a:lvl1pPr>
            <a:lvl2pPr marR="0" lvl="1" algn="l">
              <a:lnSpc>
                <a:spcPct val="100000"/>
              </a:lnSpc>
              <a:spcBef>
                <a:spcPts val="0"/>
              </a:spcBef>
              <a:spcAft>
                <a:spcPts val="0"/>
              </a:spcAft>
              <a:buClr>
                <a:schemeClr val="dk1"/>
              </a:buClr>
              <a:buSzPts val="1800"/>
              <a:buFont typeface="Cabin"/>
              <a:buNone/>
              <a:defRPr sz="1800" b="0" i="0" u="none" strike="noStrike" cap="none">
                <a:solidFill>
                  <a:schemeClr val="dk1"/>
                </a:solidFill>
                <a:latin typeface="Cabin"/>
                <a:ea typeface="Cabin"/>
                <a:cs typeface="Cabin"/>
                <a:sym typeface="Cabin"/>
              </a:defRPr>
            </a:lvl2pPr>
            <a:lvl3pPr marR="0" lvl="2" algn="l">
              <a:lnSpc>
                <a:spcPct val="100000"/>
              </a:lnSpc>
              <a:spcBef>
                <a:spcPts val="0"/>
              </a:spcBef>
              <a:spcAft>
                <a:spcPts val="0"/>
              </a:spcAft>
              <a:buClr>
                <a:schemeClr val="dk1"/>
              </a:buClr>
              <a:buSzPts val="1800"/>
              <a:buFont typeface="Cabin"/>
              <a:buNone/>
              <a:defRPr sz="1800" b="0" i="0" u="none" strike="noStrike" cap="none">
                <a:solidFill>
                  <a:schemeClr val="dk1"/>
                </a:solidFill>
                <a:latin typeface="Cabin"/>
                <a:ea typeface="Cabin"/>
                <a:cs typeface="Cabin"/>
                <a:sym typeface="Cabin"/>
              </a:defRPr>
            </a:lvl3pPr>
            <a:lvl4pPr marR="0" lvl="3" algn="l">
              <a:lnSpc>
                <a:spcPct val="100000"/>
              </a:lnSpc>
              <a:spcBef>
                <a:spcPts val="0"/>
              </a:spcBef>
              <a:spcAft>
                <a:spcPts val="0"/>
              </a:spcAft>
              <a:buClr>
                <a:schemeClr val="dk1"/>
              </a:buClr>
              <a:buSzPts val="1800"/>
              <a:buFont typeface="Cabin"/>
              <a:buNone/>
              <a:defRPr sz="1800" b="0" i="0" u="none" strike="noStrike" cap="none">
                <a:solidFill>
                  <a:schemeClr val="dk1"/>
                </a:solidFill>
                <a:latin typeface="Cabin"/>
                <a:ea typeface="Cabin"/>
                <a:cs typeface="Cabin"/>
                <a:sym typeface="Cabin"/>
              </a:defRPr>
            </a:lvl4pPr>
            <a:lvl5pPr marR="0" lvl="4" algn="l">
              <a:lnSpc>
                <a:spcPct val="100000"/>
              </a:lnSpc>
              <a:spcBef>
                <a:spcPts val="0"/>
              </a:spcBef>
              <a:spcAft>
                <a:spcPts val="0"/>
              </a:spcAft>
              <a:buClr>
                <a:schemeClr val="dk1"/>
              </a:buClr>
              <a:buSzPts val="1800"/>
              <a:buFont typeface="Cabin"/>
              <a:buNone/>
              <a:defRPr sz="1800" b="0" i="0" u="none" strike="noStrike" cap="none">
                <a:solidFill>
                  <a:schemeClr val="dk1"/>
                </a:solidFill>
                <a:latin typeface="Cabin"/>
                <a:ea typeface="Cabin"/>
                <a:cs typeface="Cabin"/>
                <a:sym typeface="Cabin"/>
              </a:defRPr>
            </a:lvl5pPr>
            <a:lvl6pPr marR="0" lvl="5" algn="l">
              <a:lnSpc>
                <a:spcPct val="100000"/>
              </a:lnSpc>
              <a:spcBef>
                <a:spcPts val="0"/>
              </a:spcBef>
              <a:spcAft>
                <a:spcPts val="0"/>
              </a:spcAft>
              <a:buClr>
                <a:schemeClr val="dk1"/>
              </a:buClr>
              <a:buSzPts val="1800"/>
              <a:buFont typeface="Cabin"/>
              <a:buNone/>
              <a:defRPr sz="1800" b="0" i="0" u="none" strike="noStrike" cap="none">
                <a:solidFill>
                  <a:schemeClr val="dk1"/>
                </a:solidFill>
                <a:latin typeface="Cabin"/>
                <a:ea typeface="Cabin"/>
                <a:cs typeface="Cabin"/>
                <a:sym typeface="Cabin"/>
              </a:defRPr>
            </a:lvl6pPr>
            <a:lvl7pPr marR="0" lvl="6" algn="l">
              <a:lnSpc>
                <a:spcPct val="100000"/>
              </a:lnSpc>
              <a:spcBef>
                <a:spcPts val="0"/>
              </a:spcBef>
              <a:spcAft>
                <a:spcPts val="0"/>
              </a:spcAft>
              <a:buClr>
                <a:schemeClr val="dk1"/>
              </a:buClr>
              <a:buSzPts val="1800"/>
              <a:buFont typeface="Cabin"/>
              <a:buNone/>
              <a:defRPr sz="1800" b="0" i="0" u="none" strike="noStrike" cap="none">
                <a:solidFill>
                  <a:schemeClr val="dk1"/>
                </a:solidFill>
                <a:latin typeface="Cabin"/>
                <a:ea typeface="Cabin"/>
                <a:cs typeface="Cabin"/>
                <a:sym typeface="Cabin"/>
              </a:defRPr>
            </a:lvl7pPr>
            <a:lvl8pPr marR="0" lvl="7" algn="l">
              <a:lnSpc>
                <a:spcPct val="100000"/>
              </a:lnSpc>
              <a:spcBef>
                <a:spcPts val="0"/>
              </a:spcBef>
              <a:spcAft>
                <a:spcPts val="0"/>
              </a:spcAft>
              <a:buClr>
                <a:schemeClr val="dk1"/>
              </a:buClr>
              <a:buSzPts val="1800"/>
              <a:buFont typeface="Cabin"/>
              <a:buNone/>
              <a:defRPr sz="1800" b="0" i="0" u="none" strike="noStrike" cap="none">
                <a:solidFill>
                  <a:schemeClr val="dk1"/>
                </a:solidFill>
                <a:latin typeface="Cabin"/>
                <a:ea typeface="Cabin"/>
                <a:cs typeface="Cabin"/>
                <a:sym typeface="Cabin"/>
              </a:defRPr>
            </a:lvl8pPr>
            <a:lvl9pPr marR="0" lvl="8" algn="l">
              <a:lnSpc>
                <a:spcPct val="100000"/>
              </a:lnSpc>
              <a:spcBef>
                <a:spcPts val="0"/>
              </a:spcBef>
              <a:spcAft>
                <a:spcPts val="0"/>
              </a:spcAft>
              <a:buClr>
                <a:schemeClr val="dk1"/>
              </a:buClr>
              <a:buSzPts val="1800"/>
              <a:buFont typeface="Cabin"/>
              <a:buNone/>
              <a:defRPr sz="1800" b="0" i="0" u="none" strike="noStrike" cap="none">
                <a:solidFill>
                  <a:schemeClr val="dk1"/>
                </a:solidFill>
                <a:latin typeface="Cabin"/>
                <a:ea typeface="Cabin"/>
                <a:cs typeface="Cabin"/>
                <a:sym typeface="Cabin"/>
              </a:defRPr>
            </a:lvl9pPr>
          </a:lstStyle>
          <a:p>
            <a:endParaRPr/>
          </a:p>
        </p:txBody>
      </p:sp>
      <p:sp>
        <p:nvSpPr>
          <p:cNvPr id="23" name="Google Shape;23;p50"/>
          <p:cNvSpPr txBox="1">
            <a:spLocks noGrp="1"/>
          </p:cNvSpPr>
          <p:nvPr>
            <p:ph type="sldNum" idx="12"/>
          </p:nvPr>
        </p:nvSpPr>
        <p:spPr>
          <a:xfrm>
            <a:off x="1216150" y="6355080"/>
            <a:ext cx="1219199" cy="365759"/>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chemeClr val="dk2"/>
              </a:buClr>
              <a:buSzPts val="350"/>
              <a:buFont typeface="Cabin"/>
              <a:buNone/>
              <a:defRPr sz="1400" b="0" i="0" u="none" strike="noStrike" cap="none">
                <a:solidFill>
                  <a:schemeClr val="dk2"/>
                </a:solidFill>
                <a:latin typeface="Cabin"/>
                <a:ea typeface="Cabin"/>
                <a:cs typeface="Cabin"/>
                <a:sym typeface="Cabin"/>
              </a:defRPr>
            </a:lvl1pPr>
            <a:lvl2pPr marL="0" marR="0" lvl="1" indent="0" algn="l">
              <a:lnSpc>
                <a:spcPct val="100000"/>
              </a:lnSpc>
              <a:spcBef>
                <a:spcPts val="0"/>
              </a:spcBef>
              <a:spcAft>
                <a:spcPts val="0"/>
              </a:spcAft>
              <a:buClr>
                <a:schemeClr val="dk2"/>
              </a:buClr>
              <a:buSzPts val="350"/>
              <a:buFont typeface="Cabin"/>
              <a:buNone/>
              <a:defRPr sz="1400" b="0" i="0" u="none" strike="noStrike" cap="none">
                <a:solidFill>
                  <a:schemeClr val="dk2"/>
                </a:solidFill>
                <a:latin typeface="Cabin"/>
                <a:ea typeface="Cabin"/>
                <a:cs typeface="Cabin"/>
                <a:sym typeface="Cabin"/>
              </a:defRPr>
            </a:lvl2pPr>
            <a:lvl3pPr marL="0" marR="0" lvl="2" indent="0" algn="l">
              <a:lnSpc>
                <a:spcPct val="100000"/>
              </a:lnSpc>
              <a:spcBef>
                <a:spcPts val="0"/>
              </a:spcBef>
              <a:spcAft>
                <a:spcPts val="0"/>
              </a:spcAft>
              <a:buClr>
                <a:schemeClr val="dk2"/>
              </a:buClr>
              <a:buSzPts val="350"/>
              <a:buFont typeface="Cabin"/>
              <a:buNone/>
              <a:defRPr sz="1400" b="0" i="0" u="none" strike="noStrike" cap="none">
                <a:solidFill>
                  <a:schemeClr val="dk2"/>
                </a:solidFill>
                <a:latin typeface="Cabin"/>
                <a:ea typeface="Cabin"/>
                <a:cs typeface="Cabin"/>
                <a:sym typeface="Cabin"/>
              </a:defRPr>
            </a:lvl3pPr>
            <a:lvl4pPr marL="0" marR="0" lvl="3" indent="0" algn="l">
              <a:lnSpc>
                <a:spcPct val="100000"/>
              </a:lnSpc>
              <a:spcBef>
                <a:spcPts val="0"/>
              </a:spcBef>
              <a:spcAft>
                <a:spcPts val="0"/>
              </a:spcAft>
              <a:buClr>
                <a:schemeClr val="dk2"/>
              </a:buClr>
              <a:buSzPts val="350"/>
              <a:buFont typeface="Cabin"/>
              <a:buNone/>
              <a:defRPr sz="1400" b="0" i="0" u="none" strike="noStrike" cap="none">
                <a:solidFill>
                  <a:schemeClr val="dk2"/>
                </a:solidFill>
                <a:latin typeface="Cabin"/>
                <a:ea typeface="Cabin"/>
                <a:cs typeface="Cabin"/>
                <a:sym typeface="Cabin"/>
              </a:defRPr>
            </a:lvl4pPr>
            <a:lvl5pPr marL="0" marR="0" lvl="4" indent="0" algn="l">
              <a:lnSpc>
                <a:spcPct val="100000"/>
              </a:lnSpc>
              <a:spcBef>
                <a:spcPts val="0"/>
              </a:spcBef>
              <a:spcAft>
                <a:spcPts val="0"/>
              </a:spcAft>
              <a:buClr>
                <a:schemeClr val="dk2"/>
              </a:buClr>
              <a:buSzPts val="350"/>
              <a:buFont typeface="Cabin"/>
              <a:buNone/>
              <a:defRPr sz="1400" b="0" i="0" u="none" strike="noStrike" cap="none">
                <a:solidFill>
                  <a:schemeClr val="dk2"/>
                </a:solidFill>
                <a:latin typeface="Cabin"/>
                <a:ea typeface="Cabin"/>
                <a:cs typeface="Cabin"/>
                <a:sym typeface="Cabin"/>
              </a:defRPr>
            </a:lvl5pPr>
            <a:lvl6pPr marL="0" marR="0" lvl="5" indent="0" algn="l">
              <a:lnSpc>
                <a:spcPct val="100000"/>
              </a:lnSpc>
              <a:spcBef>
                <a:spcPts val="0"/>
              </a:spcBef>
              <a:spcAft>
                <a:spcPts val="0"/>
              </a:spcAft>
              <a:buClr>
                <a:schemeClr val="dk2"/>
              </a:buClr>
              <a:buSzPts val="350"/>
              <a:buFont typeface="Cabin"/>
              <a:buNone/>
              <a:defRPr sz="1400" b="0" i="0" u="none" strike="noStrike" cap="none">
                <a:solidFill>
                  <a:schemeClr val="dk2"/>
                </a:solidFill>
                <a:latin typeface="Cabin"/>
                <a:ea typeface="Cabin"/>
                <a:cs typeface="Cabin"/>
                <a:sym typeface="Cabin"/>
              </a:defRPr>
            </a:lvl6pPr>
            <a:lvl7pPr marL="0" marR="0" lvl="6" indent="0" algn="l">
              <a:lnSpc>
                <a:spcPct val="100000"/>
              </a:lnSpc>
              <a:spcBef>
                <a:spcPts val="0"/>
              </a:spcBef>
              <a:spcAft>
                <a:spcPts val="0"/>
              </a:spcAft>
              <a:buClr>
                <a:schemeClr val="dk2"/>
              </a:buClr>
              <a:buSzPts val="350"/>
              <a:buFont typeface="Cabin"/>
              <a:buNone/>
              <a:defRPr sz="1400" b="0" i="0" u="none" strike="noStrike" cap="none">
                <a:solidFill>
                  <a:schemeClr val="dk2"/>
                </a:solidFill>
                <a:latin typeface="Cabin"/>
                <a:ea typeface="Cabin"/>
                <a:cs typeface="Cabin"/>
                <a:sym typeface="Cabin"/>
              </a:defRPr>
            </a:lvl7pPr>
            <a:lvl8pPr marL="0" marR="0" lvl="7" indent="0" algn="l">
              <a:lnSpc>
                <a:spcPct val="100000"/>
              </a:lnSpc>
              <a:spcBef>
                <a:spcPts val="0"/>
              </a:spcBef>
              <a:spcAft>
                <a:spcPts val="0"/>
              </a:spcAft>
              <a:buClr>
                <a:schemeClr val="dk2"/>
              </a:buClr>
              <a:buSzPts val="350"/>
              <a:buFont typeface="Cabin"/>
              <a:buNone/>
              <a:defRPr sz="1400" b="0" i="0" u="none" strike="noStrike" cap="none">
                <a:solidFill>
                  <a:schemeClr val="dk2"/>
                </a:solidFill>
                <a:latin typeface="Cabin"/>
                <a:ea typeface="Cabin"/>
                <a:cs typeface="Cabin"/>
                <a:sym typeface="Cabin"/>
              </a:defRPr>
            </a:lvl8pPr>
            <a:lvl9pPr marL="0" marR="0" lvl="8" indent="0" algn="l">
              <a:lnSpc>
                <a:spcPct val="100000"/>
              </a:lnSpc>
              <a:spcBef>
                <a:spcPts val="0"/>
              </a:spcBef>
              <a:spcAft>
                <a:spcPts val="0"/>
              </a:spcAft>
              <a:buClr>
                <a:schemeClr val="dk2"/>
              </a:buClr>
              <a:buSzPts val="350"/>
              <a:buFont typeface="Cabin"/>
              <a:buNone/>
              <a:defRPr sz="1400" b="0" i="0" u="none" strike="noStrike" cap="none">
                <a:solidFill>
                  <a:schemeClr val="dk2"/>
                </a:solidFill>
                <a:latin typeface="Cabin"/>
                <a:ea typeface="Cabin"/>
                <a:cs typeface="Cabin"/>
                <a:sym typeface="Cabin"/>
              </a:defRPr>
            </a:lvl9pPr>
          </a:lstStyle>
          <a:p>
            <a:pPr marL="0" lvl="0" indent="0" algn="l" rtl="0">
              <a:spcBef>
                <a:spcPts val="0"/>
              </a:spcBef>
              <a:spcAft>
                <a:spcPts val="0"/>
              </a:spcAft>
              <a:buNone/>
            </a:pPr>
            <a:fld id="{00000000-1234-1234-1234-123412341234}" type="slidenum">
              <a:rPr lang="hr-HR"/>
              <a:pPr marL="0" lvl="0" indent="0" algn="l" rtl="0">
                <a:spcBef>
                  <a:spcPts val="0"/>
                </a:spcBef>
                <a:spcAft>
                  <a:spcPts val="0"/>
                </a:spcAft>
                <a:buNone/>
              </a:pPr>
              <a:t>‹#›</a:t>
            </a:fld>
            <a:endParaRPr/>
          </a:p>
        </p:txBody>
      </p:sp>
      <p:sp>
        <p:nvSpPr>
          <p:cNvPr id="24" name="Google Shape;24;p50"/>
          <p:cNvSpPr/>
          <p:nvPr/>
        </p:nvSpPr>
        <p:spPr>
          <a:xfrm>
            <a:off x="904875" y="3648075"/>
            <a:ext cx="7315200" cy="1280158"/>
          </a:xfrm>
          <a:prstGeom prst="rect">
            <a:avLst/>
          </a:prstGeom>
          <a:noFill/>
          <a:ln w="9525" cap="rnd"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bin"/>
              <a:ea typeface="Cabin"/>
              <a:cs typeface="Cabin"/>
              <a:sym typeface="Cabin"/>
            </a:endParaRPr>
          </a:p>
        </p:txBody>
      </p:sp>
      <p:sp>
        <p:nvSpPr>
          <p:cNvPr id="25" name="Google Shape;25;p50"/>
          <p:cNvSpPr/>
          <p:nvPr/>
        </p:nvSpPr>
        <p:spPr>
          <a:xfrm>
            <a:off x="914400" y="5048250"/>
            <a:ext cx="7315200" cy="685799"/>
          </a:xfrm>
          <a:prstGeom prst="rect">
            <a:avLst/>
          </a:prstGeom>
          <a:noFill/>
          <a:ln w="9525" cap="rnd"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bin"/>
              <a:ea typeface="Cabin"/>
              <a:cs typeface="Cabin"/>
              <a:sym typeface="Cabin"/>
            </a:endParaRPr>
          </a:p>
        </p:txBody>
      </p:sp>
      <p:sp>
        <p:nvSpPr>
          <p:cNvPr id="26" name="Google Shape;26;p50"/>
          <p:cNvSpPr/>
          <p:nvPr/>
        </p:nvSpPr>
        <p:spPr>
          <a:xfrm>
            <a:off x="904875" y="3648075"/>
            <a:ext cx="228600" cy="1280158"/>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bin"/>
              <a:ea typeface="Cabin"/>
              <a:cs typeface="Cabin"/>
              <a:sym typeface="Cabin"/>
            </a:endParaRPr>
          </a:p>
        </p:txBody>
      </p:sp>
      <p:sp>
        <p:nvSpPr>
          <p:cNvPr id="27" name="Google Shape;27;p50"/>
          <p:cNvSpPr/>
          <p:nvPr/>
        </p:nvSpPr>
        <p:spPr>
          <a:xfrm>
            <a:off x="914400" y="5048250"/>
            <a:ext cx="228600" cy="685799"/>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bin"/>
              <a:ea typeface="Cabin"/>
              <a:cs typeface="Cabin"/>
              <a:sym typeface="Cabin"/>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Naslov i okomiti tekst" type="vertTx">
  <p:cSld name="VERTICAL_TEXT">
    <p:spTree>
      <p:nvGrpSpPr>
        <p:cNvPr id="1" name="Shape 90"/>
        <p:cNvGrpSpPr/>
        <p:nvPr/>
      </p:nvGrpSpPr>
      <p:grpSpPr>
        <a:xfrm>
          <a:off x="0" y="0"/>
          <a:ext cx="0" cy="0"/>
          <a:chOff x="0" y="0"/>
          <a:chExt cx="0" cy="0"/>
        </a:xfrm>
      </p:grpSpPr>
      <p:sp>
        <p:nvSpPr>
          <p:cNvPr id="91" name="Google Shape;91;p59"/>
          <p:cNvSpPr txBox="1">
            <a:spLocks noGrp="1"/>
          </p:cNvSpPr>
          <p:nvPr>
            <p:ph type="title"/>
          </p:nvPr>
        </p:nvSpPr>
        <p:spPr>
          <a:xfrm>
            <a:off x="457200" y="152400"/>
            <a:ext cx="8229600" cy="990597"/>
          </a:xfrm>
          <a:prstGeom prst="rect">
            <a:avLst/>
          </a:prstGeom>
          <a:noFill/>
          <a:ln>
            <a:noFill/>
          </a:ln>
        </p:spPr>
        <p:txBody>
          <a:bodyPr spcFirstLastPara="1" wrap="square" lIns="91425" tIns="91425" rIns="91425" bIns="91425" anchor="b" anchorCtr="0">
            <a:noAutofit/>
          </a:bodyPr>
          <a:lstStyle>
            <a:lvl1pPr marR="0" lvl="0" algn="l">
              <a:lnSpc>
                <a:spcPct val="100000"/>
              </a:lnSpc>
              <a:spcBef>
                <a:spcPts val="0"/>
              </a:spcBef>
              <a:spcAft>
                <a:spcPts val="0"/>
              </a:spcAft>
              <a:buClr>
                <a:schemeClr val="dk2"/>
              </a:buClr>
              <a:buSzPts val="3200"/>
              <a:buFont typeface="Domine"/>
              <a:buNone/>
              <a:defRPr sz="3200" b="0" i="0" u="none" strike="noStrike" cap="none">
                <a:solidFill>
                  <a:schemeClr val="dk2"/>
                </a:solidFill>
                <a:latin typeface="Times New Roman"/>
                <a:ea typeface="Times New Roman"/>
                <a:cs typeface="Times New Roman"/>
                <a:sym typeface="Times New Roman"/>
              </a:defRPr>
            </a:lvl1pPr>
            <a:lvl2pPr lvl="1" algn="l">
              <a:lnSpc>
                <a:spcPct val="100000"/>
              </a:lnSpc>
              <a:spcBef>
                <a:spcPts val="0"/>
              </a:spcBef>
              <a:spcAft>
                <a:spcPts val="0"/>
              </a:spcAft>
              <a:buSzPts val="1800"/>
              <a:buFont typeface="Arial"/>
              <a:buNone/>
              <a:defRPr sz="1800"/>
            </a:lvl2pPr>
            <a:lvl3pPr lvl="2" algn="l">
              <a:lnSpc>
                <a:spcPct val="100000"/>
              </a:lnSpc>
              <a:spcBef>
                <a:spcPts val="0"/>
              </a:spcBef>
              <a:spcAft>
                <a:spcPts val="0"/>
              </a:spcAft>
              <a:buSzPts val="1800"/>
              <a:buFont typeface="Arial"/>
              <a:buNone/>
              <a:defRPr sz="1800"/>
            </a:lvl3pPr>
            <a:lvl4pPr lvl="3" algn="l">
              <a:lnSpc>
                <a:spcPct val="100000"/>
              </a:lnSpc>
              <a:spcBef>
                <a:spcPts val="0"/>
              </a:spcBef>
              <a:spcAft>
                <a:spcPts val="0"/>
              </a:spcAft>
              <a:buSzPts val="1800"/>
              <a:buFont typeface="Arial"/>
              <a:buNone/>
              <a:defRPr sz="1800"/>
            </a:lvl4pPr>
            <a:lvl5pPr lvl="4" algn="l">
              <a:lnSpc>
                <a:spcPct val="100000"/>
              </a:lnSpc>
              <a:spcBef>
                <a:spcPts val="0"/>
              </a:spcBef>
              <a:spcAft>
                <a:spcPts val="0"/>
              </a:spcAft>
              <a:buSzPts val="1800"/>
              <a:buFont typeface="Arial"/>
              <a:buNone/>
              <a:defRPr sz="1800"/>
            </a:lvl5pPr>
            <a:lvl6pPr lvl="5" algn="l">
              <a:lnSpc>
                <a:spcPct val="100000"/>
              </a:lnSpc>
              <a:spcBef>
                <a:spcPts val="0"/>
              </a:spcBef>
              <a:spcAft>
                <a:spcPts val="0"/>
              </a:spcAft>
              <a:buSzPts val="1800"/>
              <a:buFont typeface="Arial"/>
              <a:buNone/>
              <a:defRPr sz="1800"/>
            </a:lvl6pPr>
            <a:lvl7pPr lvl="6" algn="l">
              <a:lnSpc>
                <a:spcPct val="100000"/>
              </a:lnSpc>
              <a:spcBef>
                <a:spcPts val="0"/>
              </a:spcBef>
              <a:spcAft>
                <a:spcPts val="0"/>
              </a:spcAft>
              <a:buSzPts val="1800"/>
              <a:buFont typeface="Arial"/>
              <a:buNone/>
              <a:defRPr sz="1800"/>
            </a:lvl7pPr>
            <a:lvl8pPr lvl="7" algn="l">
              <a:lnSpc>
                <a:spcPct val="100000"/>
              </a:lnSpc>
              <a:spcBef>
                <a:spcPts val="0"/>
              </a:spcBef>
              <a:spcAft>
                <a:spcPts val="0"/>
              </a:spcAft>
              <a:buSzPts val="1800"/>
              <a:buFont typeface="Arial"/>
              <a:buNone/>
              <a:defRPr sz="1800"/>
            </a:lvl8pPr>
            <a:lvl9pPr lvl="8" algn="l">
              <a:lnSpc>
                <a:spcPct val="100000"/>
              </a:lnSpc>
              <a:spcBef>
                <a:spcPts val="0"/>
              </a:spcBef>
              <a:spcAft>
                <a:spcPts val="0"/>
              </a:spcAft>
              <a:buSzPts val="1800"/>
              <a:buFont typeface="Arial"/>
              <a:buNone/>
              <a:defRPr sz="1800"/>
            </a:lvl9pPr>
          </a:lstStyle>
          <a:p>
            <a:endParaRPr/>
          </a:p>
        </p:txBody>
      </p:sp>
      <p:sp>
        <p:nvSpPr>
          <p:cNvPr id="92" name="Google Shape;92;p59"/>
          <p:cNvSpPr txBox="1">
            <a:spLocks noGrp="1"/>
          </p:cNvSpPr>
          <p:nvPr>
            <p:ph type="body" idx="1"/>
          </p:nvPr>
        </p:nvSpPr>
        <p:spPr>
          <a:xfrm rot="5400000">
            <a:off x="2116833" y="-440436"/>
            <a:ext cx="4910326" cy="8229600"/>
          </a:xfrm>
          <a:prstGeom prst="rect">
            <a:avLst/>
          </a:prstGeom>
          <a:noFill/>
          <a:ln>
            <a:noFill/>
          </a:ln>
        </p:spPr>
        <p:txBody>
          <a:bodyPr spcFirstLastPara="1" wrap="square" lIns="91425" tIns="91425" rIns="91425" bIns="91425" anchor="t" anchorCtr="0">
            <a:noAutofit/>
          </a:bodyPr>
          <a:lstStyle>
            <a:lvl1pPr marL="457200" marR="0" lvl="0" indent="-354076" algn="l">
              <a:lnSpc>
                <a:spcPct val="100000"/>
              </a:lnSpc>
              <a:spcBef>
                <a:spcPts val="600"/>
              </a:spcBef>
              <a:spcAft>
                <a:spcPts val="0"/>
              </a:spcAft>
              <a:buClr>
                <a:schemeClr val="accent1"/>
              </a:buClr>
              <a:buSzPts val="1976"/>
              <a:buFont typeface="Noto Sans Symbols"/>
              <a:buChar char="▶"/>
              <a:defRPr sz="2600" b="0" i="0" u="none" strike="noStrike" cap="none">
                <a:solidFill>
                  <a:schemeClr val="dk1"/>
                </a:solidFill>
                <a:latin typeface="Cabin"/>
                <a:ea typeface="Cabin"/>
                <a:cs typeface="Cabin"/>
                <a:sym typeface="Cabin"/>
              </a:defRPr>
            </a:lvl1pPr>
            <a:lvl2pPr marL="914400" marR="0" lvl="1" indent="-339597" algn="l">
              <a:lnSpc>
                <a:spcPct val="100000"/>
              </a:lnSpc>
              <a:spcBef>
                <a:spcPts val="500"/>
              </a:spcBef>
              <a:spcAft>
                <a:spcPts val="0"/>
              </a:spcAft>
              <a:buClr>
                <a:schemeClr val="accent2"/>
              </a:buClr>
              <a:buSzPts val="1748"/>
              <a:buFont typeface="Noto Sans Symbols"/>
              <a:buChar char="▶"/>
              <a:defRPr sz="2300" b="0" i="0" u="none" strike="noStrike" cap="none">
                <a:solidFill>
                  <a:schemeClr val="dk2"/>
                </a:solidFill>
                <a:latin typeface="Cabin"/>
                <a:ea typeface="Cabin"/>
                <a:cs typeface="Cabin"/>
                <a:sym typeface="Cabin"/>
              </a:defRPr>
            </a:lvl2pPr>
            <a:lvl3pPr marL="1371600" marR="0" lvl="2" indent="-325119" algn="l">
              <a:lnSpc>
                <a:spcPct val="100000"/>
              </a:lnSpc>
              <a:spcBef>
                <a:spcPts val="500"/>
              </a:spcBef>
              <a:spcAft>
                <a:spcPts val="0"/>
              </a:spcAft>
              <a:buClr>
                <a:srgbClr val="BABABA"/>
              </a:buClr>
              <a:buSzPts val="1520"/>
              <a:buFont typeface="Noto Sans Symbols"/>
              <a:buChar char="▶"/>
              <a:defRPr sz="2000" b="0" i="0" u="none" strike="noStrike" cap="none">
                <a:solidFill>
                  <a:schemeClr val="dk1"/>
                </a:solidFill>
                <a:latin typeface="Cabin"/>
                <a:ea typeface="Cabin"/>
                <a:cs typeface="Cabin"/>
                <a:sym typeface="Cabin"/>
              </a:defRPr>
            </a:lvl3pPr>
            <a:lvl4pPr marL="1828800" marR="0" lvl="3" indent="-308610" algn="l">
              <a:lnSpc>
                <a:spcPct val="100000"/>
              </a:lnSpc>
              <a:spcBef>
                <a:spcPts val="400"/>
              </a:spcBef>
              <a:spcAft>
                <a:spcPts val="0"/>
              </a:spcAft>
              <a:buClr>
                <a:srgbClr val="569030"/>
              </a:buClr>
              <a:buSzPts val="1260"/>
              <a:buFont typeface="Noto Sans Symbols"/>
              <a:buChar char="◻"/>
              <a:defRPr sz="1800" b="0" i="0" u="none" strike="noStrike" cap="none">
                <a:solidFill>
                  <a:schemeClr val="dk1"/>
                </a:solidFill>
                <a:latin typeface="Cabin"/>
                <a:ea typeface="Cabin"/>
                <a:cs typeface="Cabin"/>
                <a:sym typeface="Cabin"/>
              </a:defRPr>
            </a:lvl4pPr>
            <a:lvl5pPr marL="2286000" marR="0" lvl="4" indent="-299720" algn="l">
              <a:lnSpc>
                <a:spcPct val="100000"/>
              </a:lnSpc>
              <a:spcBef>
                <a:spcPts val="300"/>
              </a:spcBef>
              <a:spcAft>
                <a:spcPts val="0"/>
              </a:spcAft>
              <a:buClr>
                <a:schemeClr val="accent2"/>
              </a:buClr>
              <a:buSzPts val="1120"/>
              <a:buFont typeface="Noto Sans Symbols"/>
              <a:buChar char="◻"/>
              <a:defRPr sz="1600" b="0" i="0" u="none" strike="noStrike" cap="none">
                <a:solidFill>
                  <a:schemeClr val="dk1"/>
                </a:solidFill>
                <a:latin typeface="Cabin"/>
                <a:ea typeface="Cabin"/>
                <a:cs typeface="Cabin"/>
                <a:sym typeface="Cabin"/>
              </a:defRPr>
            </a:lvl5pPr>
            <a:lvl6pPr marL="2743200" marR="0" lvl="5" indent="-304800" algn="l">
              <a:lnSpc>
                <a:spcPct val="100000"/>
              </a:lnSpc>
              <a:spcBef>
                <a:spcPts val="300"/>
              </a:spcBef>
              <a:spcAft>
                <a:spcPts val="0"/>
              </a:spcAft>
              <a:buClr>
                <a:srgbClr val="8BA1B3"/>
              </a:buClr>
              <a:buSzPts val="1200"/>
              <a:buFont typeface="Noto Sans Symbols"/>
              <a:buChar char="▶"/>
              <a:defRPr sz="1600" b="0" i="0" u="none" strike="noStrike" cap="none">
                <a:solidFill>
                  <a:schemeClr val="dk1"/>
                </a:solidFill>
                <a:latin typeface="Cabin"/>
                <a:ea typeface="Cabin"/>
                <a:cs typeface="Cabin"/>
                <a:sym typeface="Cabin"/>
              </a:defRPr>
            </a:lvl6pPr>
            <a:lvl7pPr marL="3200400" marR="0" lvl="6" indent="-295275" algn="l">
              <a:lnSpc>
                <a:spcPct val="100000"/>
              </a:lnSpc>
              <a:spcBef>
                <a:spcPts val="300"/>
              </a:spcBef>
              <a:spcAft>
                <a:spcPts val="0"/>
              </a:spcAft>
              <a:buClr>
                <a:srgbClr val="646C8F"/>
              </a:buClr>
              <a:buSzPts val="1050"/>
              <a:buFont typeface="Noto Sans Symbols"/>
              <a:buChar char="▶"/>
              <a:defRPr sz="1400" b="0" i="0" u="none" strike="noStrike" cap="none">
                <a:solidFill>
                  <a:schemeClr val="dk1"/>
                </a:solidFill>
                <a:latin typeface="Cabin"/>
                <a:ea typeface="Cabin"/>
                <a:cs typeface="Cabin"/>
                <a:sym typeface="Cabin"/>
              </a:defRPr>
            </a:lvl7pPr>
            <a:lvl8pPr marL="3657600" marR="0" lvl="7" indent="-295275" algn="l">
              <a:lnSpc>
                <a:spcPct val="100000"/>
              </a:lnSpc>
              <a:spcBef>
                <a:spcPts val="300"/>
              </a:spcBef>
              <a:spcAft>
                <a:spcPts val="0"/>
              </a:spcAft>
              <a:buClr>
                <a:srgbClr val="BABABA"/>
              </a:buClr>
              <a:buSzPts val="1050"/>
              <a:buFont typeface="Noto Sans Symbols"/>
              <a:buChar char="▶"/>
              <a:defRPr sz="1400" b="0" i="0" u="none" strike="noStrike" cap="none">
                <a:solidFill>
                  <a:schemeClr val="dk1"/>
                </a:solidFill>
                <a:latin typeface="Cabin"/>
                <a:ea typeface="Cabin"/>
                <a:cs typeface="Cabin"/>
                <a:sym typeface="Cabin"/>
              </a:defRPr>
            </a:lvl8pPr>
            <a:lvl9pPr marL="4114800" marR="0" lvl="8" indent="-285750" algn="l">
              <a:lnSpc>
                <a:spcPct val="100000"/>
              </a:lnSpc>
              <a:spcBef>
                <a:spcPts val="300"/>
              </a:spcBef>
              <a:spcAft>
                <a:spcPts val="0"/>
              </a:spcAft>
              <a:buClr>
                <a:srgbClr val="9FB8CD"/>
              </a:buClr>
              <a:buSzPts val="900"/>
              <a:buFont typeface="Noto Sans Symbols"/>
              <a:buChar char="▶"/>
              <a:defRPr sz="1200" b="0" i="0" u="none" strike="noStrike" cap="none">
                <a:solidFill>
                  <a:schemeClr val="dk1"/>
                </a:solidFill>
                <a:latin typeface="Cabin"/>
                <a:ea typeface="Cabin"/>
                <a:cs typeface="Cabin"/>
                <a:sym typeface="Cabin"/>
              </a:defRPr>
            </a:lvl9pPr>
          </a:lstStyle>
          <a:p>
            <a:endParaRPr/>
          </a:p>
        </p:txBody>
      </p:sp>
      <p:sp>
        <p:nvSpPr>
          <p:cNvPr id="93" name="Google Shape;93;p59"/>
          <p:cNvSpPr txBox="1">
            <a:spLocks noGrp="1"/>
          </p:cNvSpPr>
          <p:nvPr>
            <p:ph type="dt" idx="10"/>
          </p:nvPr>
        </p:nvSpPr>
        <p:spPr>
          <a:xfrm>
            <a:off x="6400800" y="6356350"/>
            <a:ext cx="2289047" cy="365759"/>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0"/>
              </a:spcBef>
              <a:spcAft>
                <a:spcPts val="0"/>
              </a:spcAft>
              <a:buClr>
                <a:schemeClr val="dk2"/>
              </a:buClr>
              <a:buSzPts val="1400"/>
              <a:buFont typeface="Cabin"/>
              <a:buNone/>
              <a:defRPr sz="1400" b="0" i="0" u="none" strike="noStrike" cap="none">
                <a:solidFill>
                  <a:schemeClr val="dk2"/>
                </a:solidFill>
                <a:latin typeface="Cabin"/>
                <a:ea typeface="Cabin"/>
                <a:cs typeface="Cabin"/>
                <a:sym typeface="Cabin"/>
              </a:defRPr>
            </a:lvl1pPr>
            <a:lvl2pPr marR="0" lvl="1" algn="l">
              <a:lnSpc>
                <a:spcPct val="100000"/>
              </a:lnSpc>
              <a:spcBef>
                <a:spcPts val="0"/>
              </a:spcBef>
              <a:spcAft>
                <a:spcPts val="0"/>
              </a:spcAft>
              <a:buClr>
                <a:schemeClr val="dk1"/>
              </a:buClr>
              <a:buSzPts val="1800"/>
              <a:buFont typeface="Cabin"/>
              <a:buNone/>
              <a:defRPr sz="1800" b="0" i="0" u="none" strike="noStrike" cap="none">
                <a:solidFill>
                  <a:schemeClr val="dk1"/>
                </a:solidFill>
                <a:latin typeface="Cabin"/>
                <a:ea typeface="Cabin"/>
                <a:cs typeface="Cabin"/>
                <a:sym typeface="Cabin"/>
              </a:defRPr>
            </a:lvl2pPr>
            <a:lvl3pPr marR="0" lvl="2" algn="l">
              <a:lnSpc>
                <a:spcPct val="100000"/>
              </a:lnSpc>
              <a:spcBef>
                <a:spcPts val="0"/>
              </a:spcBef>
              <a:spcAft>
                <a:spcPts val="0"/>
              </a:spcAft>
              <a:buClr>
                <a:schemeClr val="dk1"/>
              </a:buClr>
              <a:buSzPts val="1800"/>
              <a:buFont typeface="Cabin"/>
              <a:buNone/>
              <a:defRPr sz="1800" b="0" i="0" u="none" strike="noStrike" cap="none">
                <a:solidFill>
                  <a:schemeClr val="dk1"/>
                </a:solidFill>
                <a:latin typeface="Cabin"/>
                <a:ea typeface="Cabin"/>
                <a:cs typeface="Cabin"/>
                <a:sym typeface="Cabin"/>
              </a:defRPr>
            </a:lvl3pPr>
            <a:lvl4pPr marR="0" lvl="3" algn="l">
              <a:lnSpc>
                <a:spcPct val="100000"/>
              </a:lnSpc>
              <a:spcBef>
                <a:spcPts val="0"/>
              </a:spcBef>
              <a:spcAft>
                <a:spcPts val="0"/>
              </a:spcAft>
              <a:buClr>
                <a:schemeClr val="dk1"/>
              </a:buClr>
              <a:buSzPts val="1800"/>
              <a:buFont typeface="Cabin"/>
              <a:buNone/>
              <a:defRPr sz="1800" b="0" i="0" u="none" strike="noStrike" cap="none">
                <a:solidFill>
                  <a:schemeClr val="dk1"/>
                </a:solidFill>
                <a:latin typeface="Cabin"/>
                <a:ea typeface="Cabin"/>
                <a:cs typeface="Cabin"/>
                <a:sym typeface="Cabin"/>
              </a:defRPr>
            </a:lvl4pPr>
            <a:lvl5pPr marR="0" lvl="4" algn="l">
              <a:lnSpc>
                <a:spcPct val="100000"/>
              </a:lnSpc>
              <a:spcBef>
                <a:spcPts val="0"/>
              </a:spcBef>
              <a:spcAft>
                <a:spcPts val="0"/>
              </a:spcAft>
              <a:buClr>
                <a:schemeClr val="dk1"/>
              </a:buClr>
              <a:buSzPts val="1800"/>
              <a:buFont typeface="Cabin"/>
              <a:buNone/>
              <a:defRPr sz="1800" b="0" i="0" u="none" strike="noStrike" cap="none">
                <a:solidFill>
                  <a:schemeClr val="dk1"/>
                </a:solidFill>
                <a:latin typeface="Cabin"/>
                <a:ea typeface="Cabin"/>
                <a:cs typeface="Cabin"/>
                <a:sym typeface="Cabin"/>
              </a:defRPr>
            </a:lvl5pPr>
            <a:lvl6pPr marR="0" lvl="5" algn="l">
              <a:lnSpc>
                <a:spcPct val="100000"/>
              </a:lnSpc>
              <a:spcBef>
                <a:spcPts val="0"/>
              </a:spcBef>
              <a:spcAft>
                <a:spcPts val="0"/>
              </a:spcAft>
              <a:buClr>
                <a:schemeClr val="dk1"/>
              </a:buClr>
              <a:buSzPts val="1800"/>
              <a:buFont typeface="Cabin"/>
              <a:buNone/>
              <a:defRPr sz="1800" b="0" i="0" u="none" strike="noStrike" cap="none">
                <a:solidFill>
                  <a:schemeClr val="dk1"/>
                </a:solidFill>
                <a:latin typeface="Cabin"/>
                <a:ea typeface="Cabin"/>
                <a:cs typeface="Cabin"/>
                <a:sym typeface="Cabin"/>
              </a:defRPr>
            </a:lvl6pPr>
            <a:lvl7pPr marR="0" lvl="6" algn="l">
              <a:lnSpc>
                <a:spcPct val="100000"/>
              </a:lnSpc>
              <a:spcBef>
                <a:spcPts val="0"/>
              </a:spcBef>
              <a:spcAft>
                <a:spcPts val="0"/>
              </a:spcAft>
              <a:buClr>
                <a:schemeClr val="dk1"/>
              </a:buClr>
              <a:buSzPts val="1800"/>
              <a:buFont typeface="Cabin"/>
              <a:buNone/>
              <a:defRPr sz="1800" b="0" i="0" u="none" strike="noStrike" cap="none">
                <a:solidFill>
                  <a:schemeClr val="dk1"/>
                </a:solidFill>
                <a:latin typeface="Cabin"/>
                <a:ea typeface="Cabin"/>
                <a:cs typeface="Cabin"/>
                <a:sym typeface="Cabin"/>
              </a:defRPr>
            </a:lvl7pPr>
            <a:lvl8pPr marR="0" lvl="7" algn="l">
              <a:lnSpc>
                <a:spcPct val="100000"/>
              </a:lnSpc>
              <a:spcBef>
                <a:spcPts val="0"/>
              </a:spcBef>
              <a:spcAft>
                <a:spcPts val="0"/>
              </a:spcAft>
              <a:buClr>
                <a:schemeClr val="dk1"/>
              </a:buClr>
              <a:buSzPts val="1800"/>
              <a:buFont typeface="Cabin"/>
              <a:buNone/>
              <a:defRPr sz="1800" b="0" i="0" u="none" strike="noStrike" cap="none">
                <a:solidFill>
                  <a:schemeClr val="dk1"/>
                </a:solidFill>
                <a:latin typeface="Cabin"/>
                <a:ea typeface="Cabin"/>
                <a:cs typeface="Cabin"/>
                <a:sym typeface="Cabin"/>
              </a:defRPr>
            </a:lvl8pPr>
            <a:lvl9pPr marR="0" lvl="8" algn="l">
              <a:lnSpc>
                <a:spcPct val="100000"/>
              </a:lnSpc>
              <a:spcBef>
                <a:spcPts val="0"/>
              </a:spcBef>
              <a:spcAft>
                <a:spcPts val="0"/>
              </a:spcAft>
              <a:buClr>
                <a:schemeClr val="dk1"/>
              </a:buClr>
              <a:buSzPts val="1800"/>
              <a:buFont typeface="Cabin"/>
              <a:buNone/>
              <a:defRPr sz="1800" b="0" i="0" u="none" strike="noStrike" cap="none">
                <a:solidFill>
                  <a:schemeClr val="dk1"/>
                </a:solidFill>
                <a:latin typeface="Cabin"/>
                <a:ea typeface="Cabin"/>
                <a:cs typeface="Cabin"/>
                <a:sym typeface="Cabin"/>
              </a:defRPr>
            </a:lvl9pPr>
          </a:lstStyle>
          <a:p>
            <a:endParaRPr/>
          </a:p>
        </p:txBody>
      </p:sp>
      <p:sp>
        <p:nvSpPr>
          <p:cNvPr id="94" name="Google Shape;94;p59"/>
          <p:cNvSpPr txBox="1">
            <a:spLocks noGrp="1"/>
          </p:cNvSpPr>
          <p:nvPr>
            <p:ph type="ftr" idx="11"/>
          </p:nvPr>
        </p:nvSpPr>
        <p:spPr>
          <a:xfrm>
            <a:off x="2898648" y="6356350"/>
            <a:ext cx="3505200" cy="365759"/>
          </a:xfrm>
          <a:prstGeom prst="rect">
            <a:avLst/>
          </a:prstGeom>
          <a:noFill/>
          <a:ln>
            <a:noFill/>
          </a:ln>
        </p:spPr>
        <p:txBody>
          <a:bodyPr spcFirstLastPara="1" wrap="square" lIns="91425" tIns="91425" rIns="91425" bIns="91425" anchor="t" anchorCtr="0">
            <a:noAutofit/>
          </a:bodyPr>
          <a:lstStyle>
            <a:lvl1pPr marR="0" lvl="0" algn="r">
              <a:lnSpc>
                <a:spcPct val="100000"/>
              </a:lnSpc>
              <a:spcBef>
                <a:spcPts val="0"/>
              </a:spcBef>
              <a:spcAft>
                <a:spcPts val="0"/>
              </a:spcAft>
              <a:buClr>
                <a:schemeClr val="dk2"/>
              </a:buClr>
              <a:buSzPts val="1400"/>
              <a:buFont typeface="Cabin"/>
              <a:buNone/>
              <a:defRPr sz="1400" b="0" i="0" u="none" strike="noStrike" cap="none">
                <a:solidFill>
                  <a:schemeClr val="dk2"/>
                </a:solidFill>
                <a:latin typeface="Cabin"/>
                <a:ea typeface="Cabin"/>
                <a:cs typeface="Cabin"/>
                <a:sym typeface="Cabin"/>
              </a:defRPr>
            </a:lvl1pPr>
            <a:lvl2pPr marR="0" lvl="1" algn="l">
              <a:lnSpc>
                <a:spcPct val="100000"/>
              </a:lnSpc>
              <a:spcBef>
                <a:spcPts val="0"/>
              </a:spcBef>
              <a:spcAft>
                <a:spcPts val="0"/>
              </a:spcAft>
              <a:buClr>
                <a:schemeClr val="dk1"/>
              </a:buClr>
              <a:buSzPts val="1800"/>
              <a:buFont typeface="Cabin"/>
              <a:buNone/>
              <a:defRPr sz="1800" b="0" i="0" u="none" strike="noStrike" cap="none">
                <a:solidFill>
                  <a:schemeClr val="dk1"/>
                </a:solidFill>
                <a:latin typeface="Cabin"/>
                <a:ea typeface="Cabin"/>
                <a:cs typeface="Cabin"/>
                <a:sym typeface="Cabin"/>
              </a:defRPr>
            </a:lvl2pPr>
            <a:lvl3pPr marR="0" lvl="2" algn="l">
              <a:lnSpc>
                <a:spcPct val="100000"/>
              </a:lnSpc>
              <a:spcBef>
                <a:spcPts val="0"/>
              </a:spcBef>
              <a:spcAft>
                <a:spcPts val="0"/>
              </a:spcAft>
              <a:buClr>
                <a:schemeClr val="dk1"/>
              </a:buClr>
              <a:buSzPts val="1800"/>
              <a:buFont typeface="Cabin"/>
              <a:buNone/>
              <a:defRPr sz="1800" b="0" i="0" u="none" strike="noStrike" cap="none">
                <a:solidFill>
                  <a:schemeClr val="dk1"/>
                </a:solidFill>
                <a:latin typeface="Cabin"/>
                <a:ea typeface="Cabin"/>
                <a:cs typeface="Cabin"/>
                <a:sym typeface="Cabin"/>
              </a:defRPr>
            </a:lvl3pPr>
            <a:lvl4pPr marR="0" lvl="3" algn="l">
              <a:lnSpc>
                <a:spcPct val="100000"/>
              </a:lnSpc>
              <a:spcBef>
                <a:spcPts val="0"/>
              </a:spcBef>
              <a:spcAft>
                <a:spcPts val="0"/>
              </a:spcAft>
              <a:buClr>
                <a:schemeClr val="dk1"/>
              </a:buClr>
              <a:buSzPts val="1800"/>
              <a:buFont typeface="Cabin"/>
              <a:buNone/>
              <a:defRPr sz="1800" b="0" i="0" u="none" strike="noStrike" cap="none">
                <a:solidFill>
                  <a:schemeClr val="dk1"/>
                </a:solidFill>
                <a:latin typeface="Cabin"/>
                <a:ea typeface="Cabin"/>
                <a:cs typeface="Cabin"/>
                <a:sym typeface="Cabin"/>
              </a:defRPr>
            </a:lvl4pPr>
            <a:lvl5pPr marR="0" lvl="4" algn="l">
              <a:lnSpc>
                <a:spcPct val="100000"/>
              </a:lnSpc>
              <a:spcBef>
                <a:spcPts val="0"/>
              </a:spcBef>
              <a:spcAft>
                <a:spcPts val="0"/>
              </a:spcAft>
              <a:buClr>
                <a:schemeClr val="dk1"/>
              </a:buClr>
              <a:buSzPts val="1800"/>
              <a:buFont typeface="Cabin"/>
              <a:buNone/>
              <a:defRPr sz="1800" b="0" i="0" u="none" strike="noStrike" cap="none">
                <a:solidFill>
                  <a:schemeClr val="dk1"/>
                </a:solidFill>
                <a:latin typeface="Cabin"/>
                <a:ea typeface="Cabin"/>
                <a:cs typeface="Cabin"/>
                <a:sym typeface="Cabin"/>
              </a:defRPr>
            </a:lvl5pPr>
            <a:lvl6pPr marR="0" lvl="5" algn="l">
              <a:lnSpc>
                <a:spcPct val="100000"/>
              </a:lnSpc>
              <a:spcBef>
                <a:spcPts val="0"/>
              </a:spcBef>
              <a:spcAft>
                <a:spcPts val="0"/>
              </a:spcAft>
              <a:buClr>
                <a:schemeClr val="dk1"/>
              </a:buClr>
              <a:buSzPts val="1800"/>
              <a:buFont typeface="Cabin"/>
              <a:buNone/>
              <a:defRPr sz="1800" b="0" i="0" u="none" strike="noStrike" cap="none">
                <a:solidFill>
                  <a:schemeClr val="dk1"/>
                </a:solidFill>
                <a:latin typeface="Cabin"/>
                <a:ea typeface="Cabin"/>
                <a:cs typeface="Cabin"/>
                <a:sym typeface="Cabin"/>
              </a:defRPr>
            </a:lvl6pPr>
            <a:lvl7pPr marR="0" lvl="6" algn="l">
              <a:lnSpc>
                <a:spcPct val="100000"/>
              </a:lnSpc>
              <a:spcBef>
                <a:spcPts val="0"/>
              </a:spcBef>
              <a:spcAft>
                <a:spcPts val="0"/>
              </a:spcAft>
              <a:buClr>
                <a:schemeClr val="dk1"/>
              </a:buClr>
              <a:buSzPts val="1800"/>
              <a:buFont typeface="Cabin"/>
              <a:buNone/>
              <a:defRPr sz="1800" b="0" i="0" u="none" strike="noStrike" cap="none">
                <a:solidFill>
                  <a:schemeClr val="dk1"/>
                </a:solidFill>
                <a:latin typeface="Cabin"/>
                <a:ea typeface="Cabin"/>
                <a:cs typeface="Cabin"/>
                <a:sym typeface="Cabin"/>
              </a:defRPr>
            </a:lvl7pPr>
            <a:lvl8pPr marR="0" lvl="7" algn="l">
              <a:lnSpc>
                <a:spcPct val="100000"/>
              </a:lnSpc>
              <a:spcBef>
                <a:spcPts val="0"/>
              </a:spcBef>
              <a:spcAft>
                <a:spcPts val="0"/>
              </a:spcAft>
              <a:buClr>
                <a:schemeClr val="dk1"/>
              </a:buClr>
              <a:buSzPts val="1800"/>
              <a:buFont typeface="Cabin"/>
              <a:buNone/>
              <a:defRPr sz="1800" b="0" i="0" u="none" strike="noStrike" cap="none">
                <a:solidFill>
                  <a:schemeClr val="dk1"/>
                </a:solidFill>
                <a:latin typeface="Cabin"/>
                <a:ea typeface="Cabin"/>
                <a:cs typeface="Cabin"/>
                <a:sym typeface="Cabin"/>
              </a:defRPr>
            </a:lvl8pPr>
            <a:lvl9pPr marR="0" lvl="8" algn="l">
              <a:lnSpc>
                <a:spcPct val="100000"/>
              </a:lnSpc>
              <a:spcBef>
                <a:spcPts val="0"/>
              </a:spcBef>
              <a:spcAft>
                <a:spcPts val="0"/>
              </a:spcAft>
              <a:buClr>
                <a:schemeClr val="dk1"/>
              </a:buClr>
              <a:buSzPts val="1800"/>
              <a:buFont typeface="Cabin"/>
              <a:buNone/>
              <a:defRPr sz="1800" b="0" i="0" u="none" strike="noStrike" cap="none">
                <a:solidFill>
                  <a:schemeClr val="dk1"/>
                </a:solidFill>
                <a:latin typeface="Cabin"/>
                <a:ea typeface="Cabin"/>
                <a:cs typeface="Cabin"/>
                <a:sym typeface="Cabin"/>
              </a:defRPr>
            </a:lvl9pPr>
          </a:lstStyle>
          <a:p>
            <a:endParaRPr/>
          </a:p>
        </p:txBody>
      </p:sp>
      <p:sp>
        <p:nvSpPr>
          <p:cNvPr id="95" name="Google Shape;95;p59"/>
          <p:cNvSpPr txBox="1">
            <a:spLocks noGrp="1"/>
          </p:cNvSpPr>
          <p:nvPr>
            <p:ph type="sldNum" idx="12"/>
          </p:nvPr>
        </p:nvSpPr>
        <p:spPr>
          <a:xfrm>
            <a:off x="612647" y="6356350"/>
            <a:ext cx="1981199" cy="365759"/>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chemeClr val="dk2"/>
              </a:buClr>
              <a:buSzPts val="350"/>
              <a:buFont typeface="Cabin"/>
              <a:buNone/>
              <a:defRPr sz="1400" b="0" i="0" u="none" strike="noStrike" cap="none">
                <a:solidFill>
                  <a:schemeClr val="dk2"/>
                </a:solidFill>
                <a:latin typeface="Cabin"/>
                <a:ea typeface="Cabin"/>
                <a:cs typeface="Cabin"/>
                <a:sym typeface="Cabin"/>
              </a:defRPr>
            </a:lvl1pPr>
            <a:lvl2pPr marL="0" marR="0" lvl="1" indent="0" algn="l">
              <a:lnSpc>
                <a:spcPct val="100000"/>
              </a:lnSpc>
              <a:spcBef>
                <a:spcPts val="0"/>
              </a:spcBef>
              <a:spcAft>
                <a:spcPts val="0"/>
              </a:spcAft>
              <a:buClr>
                <a:schemeClr val="dk2"/>
              </a:buClr>
              <a:buSzPts val="350"/>
              <a:buFont typeface="Cabin"/>
              <a:buNone/>
              <a:defRPr sz="1400" b="0" i="0" u="none" strike="noStrike" cap="none">
                <a:solidFill>
                  <a:schemeClr val="dk2"/>
                </a:solidFill>
                <a:latin typeface="Cabin"/>
                <a:ea typeface="Cabin"/>
                <a:cs typeface="Cabin"/>
                <a:sym typeface="Cabin"/>
              </a:defRPr>
            </a:lvl2pPr>
            <a:lvl3pPr marL="0" marR="0" lvl="2" indent="0" algn="l">
              <a:lnSpc>
                <a:spcPct val="100000"/>
              </a:lnSpc>
              <a:spcBef>
                <a:spcPts val="0"/>
              </a:spcBef>
              <a:spcAft>
                <a:spcPts val="0"/>
              </a:spcAft>
              <a:buClr>
                <a:schemeClr val="dk2"/>
              </a:buClr>
              <a:buSzPts val="350"/>
              <a:buFont typeface="Cabin"/>
              <a:buNone/>
              <a:defRPr sz="1400" b="0" i="0" u="none" strike="noStrike" cap="none">
                <a:solidFill>
                  <a:schemeClr val="dk2"/>
                </a:solidFill>
                <a:latin typeface="Cabin"/>
                <a:ea typeface="Cabin"/>
                <a:cs typeface="Cabin"/>
                <a:sym typeface="Cabin"/>
              </a:defRPr>
            </a:lvl3pPr>
            <a:lvl4pPr marL="0" marR="0" lvl="3" indent="0" algn="l">
              <a:lnSpc>
                <a:spcPct val="100000"/>
              </a:lnSpc>
              <a:spcBef>
                <a:spcPts val="0"/>
              </a:spcBef>
              <a:spcAft>
                <a:spcPts val="0"/>
              </a:spcAft>
              <a:buClr>
                <a:schemeClr val="dk2"/>
              </a:buClr>
              <a:buSzPts val="350"/>
              <a:buFont typeface="Cabin"/>
              <a:buNone/>
              <a:defRPr sz="1400" b="0" i="0" u="none" strike="noStrike" cap="none">
                <a:solidFill>
                  <a:schemeClr val="dk2"/>
                </a:solidFill>
                <a:latin typeface="Cabin"/>
                <a:ea typeface="Cabin"/>
                <a:cs typeface="Cabin"/>
                <a:sym typeface="Cabin"/>
              </a:defRPr>
            </a:lvl4pPr>
            <a:lvl5pPr marL="0" marR="0" lvl="4" indent="0" algn="l">
              <a:lnSpc>
                <a:spcPct val="100000"/>
              </a:lnSpc>
              <a:spcBef>
                <a:spcPts val="0"/>
              </a:spcBef>
              <a:spcAft>
                <a:spcPts val="0"/>
              </a:spcAft>
              <a:buClr>
                <a:schemeClr val="dk2"/>
              </a:buClr>
              <a:buSzPts val="350"/>
              <a:buFont typeface="Cabin"/>
              <a:buNone/>
              <a:defRPr sz="1400" b="0" i="0" u="none" strike="noStrike" cap="none">
                <a:solidFill>
                  <a:schemeClr val="dk2"/>
                </a:solidFill>
                <a:latin typeface="Cabin"/>
                <a:ea typeface="Cabin"/>
                <a:cs typeface="Cabin"/>
                <a:sym typeface="Cabin"/>
              </a:defRPr>
            </a:lvl5pPr>
            <a:lvl6pPr marL="0" marR="0" lvl="5" indent="0" algn="l">
              <a:lnSpc>
                <a:spcPct val="100000"/>
              </a:lnSpc>
              <a:spcBef>
                <a:spcPts val="0"/>
              </a:spcBef>
              <a:spcAft>
                <a:spcPts val="0"/>
              </a:spcAft>
              <a:buClr>
                <a:schemeClr val="dk2"/>
              </a:buClr>
              <a:buSzPts val="350"/>
              <a:buFont typeface="Cabin"/>
              <a:buNone/>
              <a:defRPr sz="1400" b="0" i="0" u="none" strike="noStrike" cap="none">
                <a:solidFill>
                  <a:schemeClr val="dk2"/>
                </a:solidFill>
                <a:latin typeface="Cabin"/>
                <a:ea typeface="Cabin"/>
                <a:cs typeface="Cabin"/>
                <a:sym typeface="Cabin"/>
              </a:defRPr>
            </a:lvl6pPr>
            <a:lvl7pPr marL="0" marR="0" lvl="6" indent="0" algn="l">
              <a:lnSpc>
                <a:spcPct val="100000"/>
              </a:lnSpc>
              <a:spcBef>
                <a:spcPts val="0"/>
              </a:spcBef>
              <a:spcAft>
                <a:spcPts val="0"/>
              </a:spcAft>
              <a:buClr>
                <a:schemeClr val="dk2"/>
              </a:buClr>
              <a:buSzPts val="350"/>
              <a:buFont typeface="Cabin"/>
              <a:buNone/>
              <a:defRPr sz="1400" b="0" i="0" u="none" strike="noStrike" cap="none">
                <a:solidFill>
                  <a:schemeClr val="dk2"/>
                </a:solidFill>
                <a:latin typeface="Cabin"/>
                <a:ea typeface="Cabin"/>
                <a:cs typeface="Cabin"/>
                <a:sym typeface="Cabin"/>
              </a:defRPr>
            </a:lvl7pPr>
            <a:lvl8pPr marL="0" marR="0" lvl="7" indent="0" algn="l">
              <a:lnSpc>
                <a:spcPct val="100000"/>
              </a:lnSpc>
              <a:spcBef>
                <a:spcPts val="0"/>
              </a:spcBef>
              <a:spcAft>
                <a:spcPts val="0"/>
              </a:spcAft>
              <a:buClr>
                <a:schemeClr val="dk2"/>
              </a:buClr>
              <a:buSzPts val="350"/>
              <a:buFont typeface="Cabin"/>
              <a:buNone/>
              <a:defRPr sz="1400" b="0" i="0" u="none" strike="noStrike" cap="none">
                <a:solidFill>
                  <a:schemeClr val="dk2"/>
                </a:solidFill>
                <a:latin typeface="Cabin"/>
                <a:ea typeface="Cabin"/>
                <a:cs typeface="Cabin"/>
                <a:sym typeface="Cabin"/>
              </a:defRPr>
            </a:lvl8pPr>
            <a:lvl9pPr marL="0" marR="0" lvl="8" indent="0" algn="l">
              <a:lnSpc>
                <a:spcPct val="100000"/>
              </a:lnSpc>
              <a:spcBef>
                <a:spcPts val="0"/>
              </a:spcBef>
              <a:spcAft>
                <a:spcPts val="0"/>
              </a:spcAft>
              <a:buClr>
                <a:schemeClr val="dk2"/>
              </a:buClr>
              <a:buSzPts val="350"/>
              <a:buFont typeface="Cabin"/>
              <a:buNone/>
              <a:defRPr sz="1400" b="0" i="0" u="none" strike="noStrike" cap="none">
                <a:solidFill>
                  <a:schemeClr val="dk2"/>
                </a:solidFill>
                <a:latin typeface="Cabin"/>
                <a:ea typeface="Cabin"/>
                <a:cs typeface="Cabin"/>
                <a:sym typeface="Cabin"/>
              </a:defRPr>
            </a:lvl9pPr>
          </a:lstStyle>
          <a:p>
            <a:pPr marL="0" lvl="0" indent="0" algn="l" rtl="0">
              <a:spcBef>
                <a:spcPts val="0"/>
              </a:spcBef>
              <a:spcAft>
                <a:spcPts val="0"/>
              </a:spcAft>
              <a:buNone/>
            </a:pPr>
            <a:fld id="{00000000-1234-1234-1234-123412341234}" type="slidenum">
              <a:rPr lang="hr-HR"/>
              <a:pPr marL="0" lvl="0" indent="0" algn="l" rtl="0">
                <a:spcBef>
                  <a:spcPts val="0"/>
                </a:spcBef>
                <a:spcAft>
                  <a:spcPts val="0"/>
                </a:spcAft>
                <a:buNone/>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Okomiti naslov i tekst" type="vertTitleAndTx">
  <p:cSld name="VERTICAL_TITLE_AND_VERTICAL_TEXT">
    <p:spTree>
      <p:nvGrpSpPr>
        <p:cNvPr id="1" name="Shape 96"/>
        <p:cNvGrpSpPr/>
        <p:nvPr/>
      </p:nvGrpSpPr>
      <p:grpSpPr>
        <a:xfrm>
          <a:off x="0" y="0"/>
          <a:ext cx="0" cy="0"/>
          <a:chOff x="0" y="0"/>
          <a:chExt cx="0" cy="0"/>
        </a:xfrm>
      </p:grpSpPr>
      <p:sp>
        <p:nvSpPr>
          <p:cNvPr id="97" name="Google Shape;97;p60"/>
          <p:cNvSpPr txBox="1">
            <a:spLocks noGrp="1"/>
          </p:cNvSpPr>
          <p:nvPr>
            <p:ph type="title"/>
          </p:nvPr>
        </p:nvSpPr>
        <p:spPr>
          <a:xfrm rot="5400000">
            <a:off x="4732335" y="2171700"/>
            <a:ext cx="5851525" cy="2057400"/>
          </a:xfrm>
          <a:prstGeom prst="rect">
            <a:avLst/>
          </a:prstGeom>
          <a:noFill/>
          <a:ln>
            <a:noFill/>
          </a:ln>
        </p:spPr>
        <p:txBody>
          <a:bodyPr spcFirstLastPara="1" wrap="square" lIns="91425" tIns="91425" rIns="91425" bIns="91425" anchor="b" anchorCtr="0">
            <a:noAutofit/>
          </a:bodyPr>
          <a:lstStyle>
            <a:lvl1pPr marR="0" lvl="0" algn="l">
              <a:lnSpc>
                <a:spcPct val="100000"/>
              </a:lnSpc>
              <a:spcBef>
                <a:spcPts val="0"/>
              </a:spcBef>
              <a:spcAft>
                <a:spcPts val="0"/>
              </a:spcAft>
              <a:buClr>
                <a:schemeClr val="dk2"/>
              </a:buClr>
              <a:buSzPts val="3200"/>
              <a:buFont typeface="Domine"/>
              <a:buNone/>
              <a:defRPr sz="3200" b="0" i="0" u="none" strike="noStrike" cap="none">
                <a:solidFill>
                  <a:schemeClr val="dk2"/>
                </a:solidFill>
                <a:latin typeface="Times New Roman"/>
                <a:ea typeface="Times New Roman"/>
                <a:cs typeface="Times New Roman"/>
                <a:sym typeface="Times New Roman"/>
              </a:defRPr>
            </a:lvl1pPr>
            <a:lvl2pPr lvl="1" algn="l">
              <a:lnSpc>
                <a:spcPct val="100000"/>
              </a:lnSpc>
              <a:spcBef>
                <a:spcPts val="0"/>
              </a:spcBef>
              <a:spcAft>
                <a:spcPts val="0"/>
              </a:spcAft>
              <a:buSzPts val="1800"/>
              <a:buFont typeface="Arial"/>
              <a:buNone/>
              <a:defRPr sz="1800"/>
            </a:lvl2pPr>
            <a:lvl3pPr lvl="2" algn="l">
              <a:lnSpc>
                <a:spcPct val="100000"/>
              </a:lnSpc>
              <a:spcBef>
                <a:spcPts val="0"/>
              </a:spcBef>
              <a:spcAft>
                <a:spcPts val="0"/>
              </a:spcAft>
              <a:buSzPts val="1800"/>
              <a:buFont typeface="Arial"/>
              <a:buNone/>
              <a:defRPr sz="1800"/>
            </a:lvl3pPr>
            <a:lvl4pPr lvl="3" algn="l">
              <a:lnSpc>
                <a:spcPct val="100000"/>
              </a:lnSpc>
              <a:spcBef>
                <a:spcPts val="0"/>
              </a:spcBef>
              <a:spcAft>
                <a:spcPts val="0"/>
              </a:spcAft>
              <a:buSzPts val="1800"/>
              <a:buFont typeface="Arial"/>
              <a:buNone/>
              <a:defRPr sz="1800"/>
            </a:lvl4pPr>
            <a:lvl5pPr lvl="4" algn="l">
              <a:lnSpc>
                <a:spcPct val="100000"/>
              </a:lnSpc>
              <a:spcBef>
                <a:spcPts val="0"/>
              </a:spcBef>
              <a:spcAft>
                <a:spcPts val="0"/>
              </a:spcAft>
              <a:buSzPts val="1800"/>
              <a:buFont typeface="Arial"/>
              <a:buNone/>
              <a:defRPr sz="1800"/>
            </a:lvl5pPr>
            <a:lvl6pPr lvl="5" algn="l">
              <a:lnSpc>
                <a:spcPct val="100000"/>
              </a:lnSpc>
              <a:spcBef>
                <a:spcPts val="0"/>
              </a:spcBef>
              <a:spcAft>
                <a:spcPts val="0"/>
              </a:spcAft>
              <a:buSzPts val="1800"/>
              <a:buFont typeface="Arial"/>
              <a:buNone/>
              <a:defRPr sz="1800"/>
            </a:lvl6pPr>
            <a:lvl7pPr lvl="6" algn="l">
              <a:lnSpc>
                <a:spcPct val="100000"/>
              </a:lnSpc>
              <a:spcBef>
                <a:spcPts val="0"/>
              </a:spcBef>
              <a:spcAft>
                <a:spcPts val="0"/>
              </a:spcAft>
              <a:buSzPts val="1800"/>
              <a:buFont typeface="Arial"/>
              <a:buNone/>
              <a:defRPr sz="1800"/>
            </a:lvl7pPr>
            <a:lvl8pPr lvl="7" algn="l">
              <a:lnSpc>
                <a:spcPct val="100000"/>
              </a:lnSpc>
              <a:spcBef>
                <a:spcPts val="0"/>
              </a:spcBef>
              <a:spcAft>
                <a:spcPts val="0"/>
              </a:spcAft>
              <a:buSzPts val="1800"/>
              <a:buFont typeface="Arial"/>
              <a:buNone/>
              <a:defRPr sz="1800"/>
            </a:lvl8pPr>
            <a:lvl9pPr lvl="8" algn="l">
              <a:lnSpc>
                <a:spcPct val="100000"/>
              </a:lnSpc>
              <a:spcBef>
                <a:spcPts val="0"/>
              </a:spcBef>
              <a:spcAft>
                <a:spcPts val="0"/>
              </a:spcAft>
              <a:buSzPts val="1800"/>
              <a:buFont typeface="Arial"/>
              <a:buNone/>
              <a:defRPr sz="1800"/>
            </a:lvl9pPr>
          </a:lstStyle>
          <a:p>
            <a:endParaRPr/>
          </a:p>
        </p:txBody>
      </p:sp>
      <p:sp>
        <p:nvSpPr>
          <p:cNvPr id="98" name="Google Shape;98;p60"/>
          <p:cNvSpPr txBox="1">
            <a:spLocks noGrp="1"/>
          </p:cNvSpPr>
          <p:nvPr>
            <p:ph type="body" idx="1"/>
          </p:nvPr>
        </p:nvSpPr>
        <p:spPr>
          <a:xfrm rot="5400000">
            <a:off x="541335" y="190499"/>
            <a:ext cx="5851525" cy="6019798"/>
          </a:xfrm>
          <a:prstGeom prst="rect">
            <a:avLst/>
          </a:prstGeom>
          <a:noFill/>
          <a:ln>
            <a:noFill/>
          </a:ln>
        </p:spPr>
        <p:txBody>
          <a:bodyPr spcFirstLastPara="1" wrap="square" lIns="91425" tIns="91425" rIns="91425" bIns="91425" anchor="t" anchorCtr="0">
            <a:noAutofit/>
          </a:bodyPr>
          <a:lstStyle>
            <a:lvl1pPr marL="457200" marR="0" lvl="0" indent="-354076" algn="l">
              <a:lnSpc>
                <a:spcPct val="100000"/>
              </a:lnSpc>
              <a:spcBef>
                <a:spcPts val="600"/>
              </a:spcBef>
              <a:spcAft>
                <a:spcPts val="0"/>
              </a:spcAft>
              <a:buClr>
                <a:schemeClr val="accent1"/>
              </a:buClr>
              <a:buSzPts val="1976"/>
              <a:buFont typeface="Noto Sans Symbols"/>
              <a:buChar char="▶"/>
              <a:defRPr sz="2600" b="0" i="0" u="none" strike="noStrike" cap="none">
                <a:solidFill>
                  <a:schemeClr val="dk1"/>
                </a:solidFill>
                <a:latin typeface="Cabin"/>
                <a:ea typeface="Cabin"/>
                <a:cs typeface="Cabin"/>
                <a:sym typeface="Cabin"/>
              </a:defRPr>
            </a:lvl1pPr>
            <a:lvl2pPr marL="914400" marR="0" lvl="1" indent="-339597" algn="l">
              <a:lnSpc>
                <a:spcPct val="100000"/>
              </a:lnSpc>
              <a:spcBef>
                <a:spcPts val="500"/>
              </a:spcBef>
              <a:spcAft>
                <a:spcPts val="0"/>
              </a:spcAft>
              <a:buClr>
                <a:schemeClr val="accent2"/>
              </a:buClr>
              <a:buSzPts val="1748"/>
              <a:buFont typeface="Noto Sans Symbols"/>
              <a:buChar char="▶"/>
              <a:defRPr sz="2300" b="0" i="0" u="none" strike="noStrike" cap="none">
                <a:solidFill>
                  <a:schemeClr val="dk2"/>
                </a:solidFill>
                <a:latin typeface="Cabin"/>
                <a:ea typeface="Cabin"/>
                <a:cs typeface="Cabin"/>
                <a:sym typeface="Cabin"/>
              </a:defRPr>
            </a:lvl2pPr>
            <a:lvl3pPr marL="1371600" marR="0" lvl="2" indent="-325119" algn="l">
              <a:lnSpc>
                <a:spcPct val="100000"/>
              </a:lnSpc>
              <a:spcBef>
                <a:spcPts val="500"/>
              </a:spcBef>
              <a:spcAft>
                <a:spcPts val="0"/>
              </a:spcAft>
              <a:buClr>
                <a:srgbClr val="BABABA"/>
              </a:buClr>
              <a:buSzPts val="1520"/>
              <a:buFont typeface="Noto Sans Symbols"/>
              <a:buChar char="▶"/>
              <a:defRPr sz="2000" b="0" i="0" u="none" strike="noStrike" cap="none">
                <a:solidFill>
                  <a:schemeClr val="dk1"/>
                </a:solidFill>
                <a:latin typeface="Cabin"/>
                <a:ea typeface="Cabin"/>
                <a:cs typeface="Cabin"/>
                <a:sym typeface="Cabin"/>
              </a:defRPr>
            </a:lvl3pPr>
            <a:lvl4pPr marL="1828800" marR="0" lvl="3" indent="-308610" algn="l">
              <a:lnSpc>
                <a:spcPct val="100000"/>
              </a:lnSpc>
              <a:spcBef>
                <a:spcPts val="400"/>
              </a:spcBef>
              <a:spcAft>
                <a:spcPts val="0"/>
              </a:spcAft>
              <a:buClr>
                <a:srgbClr val="569030"/>
              </a:buClr>
              <a:buSzPts val="1260"/>
              <a:buFont typeface="Noto Sans Symbols"/>
              <a:buChar char="◻"/>
              <a:defRPr sz="1800" b="0" i="0" u="none" strike="noStrike" cap="none">
                <a:solidFill>
                  <a:schemeClr val="dk1"/>
                </a:solidFill>
                <a:latin typeface="Cabin"/>
                <a:ea typeface="Cabin"/>
                <a:cs typeface="Cabin"/>
                <a:sym typeface="Cabin"/>
              </a:defRPr>
            </a:lvl4pPr>
            <a:lvl5pPr marL="2286000" marR="0" lvl="4" indent="-299720" algn="l">
              <a:lnSpc>
                <a:spcPct val="100000"/>
              </a:lnSpc>
              <a:spcBef>
                <a:spcPts val="300"/>
              </a:spcBef>
              <a:spcAft>
                <a:spcPts val="0"/>
              </a:spcAft>
              <a:buClr>
                <a:schemeClr val="accent2"/>
              </a:buClr>
              <a:buSzPts val="1120"/>
              <a:buFont typeface="Noto Sans Symbols"/>
              <a:buChar char="◻"/>
              <a:defRPr sz="1600" b="0" i="0" u="none" strike="noStrike" cap="none">
                <a:solidFill>
                  <a:schemeClr val="dk1"/>
                </a:solidFill>
                <a:latin typeface="Cabin"/>
                <a:ea typeface="Cabin"/>
                <a:cs typeface="Cabin"/>
                <a:sym typeface="Cabin"/>
              </a:defRPr>
            </a:lvl5pPr>
            <a:lvl6pPr marL="2743200" marR="0" lvl="5" indent="-304800" algn="l">
              <a:lnSpc>
                <a:spcPct val="100000"/>
              </a:lnSpc>
              <a:spcBef>
                <a:spcPts val="300"/>
              </a:spcBef>
              <a:spcAft>
                <a:spcPts val="0"/>
              </a:spcAft>
              <a:buClr>
                <a:srgbClr val="8BA1B3"/>
              </a:buClr>
              <a:buSzPts val="1200"/>
              <a:buFont typeface="Noto Sans Symbols"/>
              <a:buChar char="▶"/>
              <a:defRPr sz="1600" b="0" i="0" u="none" strike="noStrike" cap="none">
                <a:solidFill>
                  <a:schemeClr val="dk1"/>
                </a:solidFill>
                <a:latin typeface="Cabin"/>
                <a:ea typeface="Cabin"/>
                <a:cs typeface="Cabin"/>
                <a:sym typeface="Cabin"/>
              </a:defRPr>
            </a:lvl6pPr>
            <a:lvl7pPr marL="3200400" marR="0" lvl="6" indent="-295275" algn="l">
              <a:lnSpc>
                <a:spcPct val="100000"/>
              </a:lnSpc>
              <a:spcBef>
                <a:spcPts val="300"/>
              </a:spcBef>
              <a:spcAft>
                <a:spcPts val="0"/>
              </a:spcAft>
              <a:buClr>
                <a:srgbClr val="646C8F"/>
              </a:buClr>
              <a:buSzPts val="1050"/>
              <a:buFont typeface="Noto Sans Symbols"/>
              <a:buChar char="▶"/>
              <a:defRPr sz="1400" b="0" i="0" u="none" strike="noStrike" cap="none">
                <a:solidFill>
                  <a:schemeClr val="dk1"/>
                </a:solidFill>
                <a:latin typeface="Cabin"/>
                <a:ea typeface="Cabin"/>
                <a:cs typeface="Cabin"/>
                <a:sym typeface="Cabin"/>
              </a:defRPr>
            </a:lvl7pPr>
            <a:lvl8pPr marL="3657600" marR="0" lvl="7" indent="-295275" algn="l">
              <a:lnSpc>
                <a:spcPct val="100000"/>
              </a:lnSpc>
              <a:spcBef>
                <a:spcPts val="300"/>
              </a:spcBef>
              <a:spcAft>
                <a:spcPts val="0"/>
              </a:spcAft>
              <a:buClr>
                <a:srgbClr val="BABABA"/>
              </a:buClr>
              <a:buSzPts val="1050"/>
              <a:buFont typeface="Noto Sans Symbols"/>
              <a:buChar char="▶"/>
              <a:defRPr sz="1400" b="0" i="0" u="none" strike="noStrike" cap="none">
                <a:solidFill>
                  <a:schemeClr val="dk1"/>
                </a:solidFill>
                <a:latin typeface="Cabin"/>
                <a:ea typeface="Cabin"/>
                <a:cs typeface="Cabin"/>
                <a:sym typeface="Cabin"/>
              </a:defRPr>
            </a:lvl8pPr>
            <a:lvl9pPr marL="4114800" marR="0" lvl="8" indent="-285750" algn="l">
              <a:lnSpc>
                <a:spcPct val="100000"/>
              </a:lnSpc>
              <a:spcBef>
                <a:spcPts val="300"/>
              </a:spcBef>
              <a:spcAft>
                <a:spcPts val="0"/>
              </a:spcAft>
              <a:buClr>
                <a:srgbClr val="9FB8CD"/>
              </a:buClr>
              <a:buSzPts val="900"/>
              <a:buFont typeface="Noto Sans Symbols"/>
              <a:buChar char="▶"/>
              <a:defRPr sz="1200" b="0" i="0" u="none" strike="noStrike" cap="none">
                <a:solidFill>
                  <a:schemeClr val="dk1"/>
                </a:solidFill>
                <a:latin typeface="Cabin"/>
                <a:ea typeface="Cabin"/>
                <a:cs typeface="Cabin"/>
                <a:sym typeface="Cabin"/>
              </a:defRPr>
            </a:lvl9pPr>
          </a:lstStyle>
          <a:p>
            <a:endParaRPr/>
          </a:p>
        </p:txBody>
      </p:sp>
      <p:sp>
        <p:nvSpPr>
          <p:cNvPr id="99" name="Google Shape;99;p60"/>
          <p:cNvSpPr txBox="1">
            <a:spLocks noGrp="1"/>
          </p:cNvSpPr>
          <p:nvPr>
            <p:ph type="dt" idx="10"/>
          </p:nvPr>
        </p:nvSpPr>
        <p:spPr>
          <a:xfrm>
            <a:off x="6400800" y="6356350"/>
            <a:ext cx="2289047" cy="365759"/>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0"/>
              </a:spcBef>
              <a:spcAft>
                <a:spcPts val="0"/>
              </a:spcAft>
              <a:buClr>
                <a:schemeClr val="dk2"/>
              </a:buClr>
              <a:buSzPts val="1400"/>
              <a:buFont typeface="Cabin"/>
              <a:buNone/>
              <a:defRPr sz="1400" b="0" i="0" u="none" strike="noStrike" cap="none">
                <a:solidFill>
                  <a:schemeClr val="dk2"/>
                </a:solidFill>
                <a:latin typeface="Cabin"/>
                <a:ea typeface="Cabin"/>
                <a:cs typeface="Cabin"/>
                <a:sym typeface="Cabin"/>
              </a:defRPr>
            </a:lvl1pPr>
            <a:lvl2pPr marR="0" lvl="1" algn="l">
              <a:lnSpc>
                <a:spcPct val="100000"/>
              </a:lnSpc>
              <a:spcBef>
                <a:spcPts val="0"/>
              </a:spcBef>
              <a:spcAft>
                <a:spcPts val="0"/>
              </a:spcAft>
              <a:buClr>
                <a:schemeClr val="dk1"/>
              </a:buClr>
              <a:buSzPts val="1800"/>
              <a:buFont typeface="Cabin"/>
              <a:buNone/>
              <a:defRPr sz="1800" b="0" i="0" u="none" strike="noStrike" cap="none">
                <a:solidFill>
                  <a:schemeClr val="dk1"/>
                </a:solidFill>
                <a:latin typeface="Cabin"/>
                <a:ea typeface="Cabin"/>
                <a:cs typeface="Cabin"/>
                <a:sym typeface="Cabin"/>
              </a:defRPr>
            </a:lvl2pPr>
            <a:lvl3pPr marR="0" lvl="2" algn="l">
              <a:lnSpc>
                <a:spcPct val="100000"/>
              </a:lnSpc>
              <a:spcBef>
                <a:spcPts val="0"/>
              </a:spcBef>
              <a:spcAft>
                <a:spcPts val="0"/>
              </a:spcAft>
              <a:buClr>
                <a:schemeClr val="dk1"/>
              </a:buClr>
              <a:buSzPts val="1800"/>
              <a:buFont typeface="Cabin"/>
              <a:buNone/>
              <a:defRPr sz="1800" b="0" i="0" u="none" strike="noStrike" cap="none">
                <a:solidFill>
                  <a:schemeClr val="dk1"/>
                </a:solidFill>
                <a:latin typeface="Cabin"/>
                <a:ea typeface="Cabin"/>
                <a:cs typeface="Cabin"/>
                <a:sym typeface="Cabin"/>
              </a:defRPr>
            </a:lvl3pPr>
            <a:lvl4pPr marR="0" lvl="3" algn="l">
              <a:lnSpc>
                <a:spcPct val="100000"/>
              </a:lnSpc>
              <a:spcBef>
                <a:spcPts val="0"/>
              </a:spcBef>
              <a:spcAft>
                <a:spcPts val="0"/>
              </a:spcAft>
              <a:buClr>
                <a:schemeClr val="dk1"/>
              </a:buClr>
              <a:buSzPts val="1800"/>
              <a:buFont typeface="Cabin"/>
              <a:buNone/>
              <a:defRPr sz="1800" b="0" i="0" u="none" strike="noStrike" cap="none">
                <a:solidFill>
                  <a:schemeClr val="dk1"/>
                </a:solidFill>
                <a:latin typeface="Cabin"/>
                <a:ea typeface="Cabin"/>
                <a:cs typeface="Cabin"/>
                <a:sym typeface="Cabin"/>
              </a:defRPr>
            </a:lvl4pPr>
            <a:lvl5pPr marR="0" lvl="4" algn="l">
              <a:lnSpc>
                <a:spcPct val="100000"/>
              </a:lnSpc>
              <a:spcBef>
                <a:spcPts val="0"/>
              </a:spcBef>
              <a:spcAft>
                <a:spcPts val="0"/>
              </a:spcAft>
              <a:buClr>
                <a:schemeClr val="dk1"/>
              </a:buClr>
              <a:buSzPts val="1800"/>
              <a:buFont typeface="Cabin"/>
              <a:buNone/>
              <a:defRPr sz="1800" b="0" i="0" u="none" strike="noStrike" cap="none">
                <a:solidFill>
                  <a:schemeClr val="dk1"/>
                </a:solidFill>
                <a:latin typeface="Cabin"/>
                <a:ea typeface="Cabin"/>
                <a:cs typeface="Cabin"/>
                <a:sym typeface="Cabin"/>
              </a:defRPr>
            </a:lvl5pPr>
            <a:lvl6pPr marR="0" lvl="5" algn="l">
              <a:lnSpc>
                <a:spcPct val="100000"/>
              </a:lnSpc>
              <a:spcBef>
                <a:spcPts val="0"/>
              </a:spcBef>
              <a:spcAft>
                <a:spcPts val="0"/>
              </a:spcAft>
              <a:buClr>
                <a:schemeClr val="dk1"/>
              </a:buClr>
              <a:buSzPts val="1800"/>
              <a:buFont typeface="Cabin"/>
              <a:buNone/>
              <a:defRPr sz="1800" b="0" i="0" u="none" strike="noStrike" cap="none">
                <a:solidFill>
                  <a:schemeClr val="dk1"/>
                </a:solidFill>
                <a:latin typeface="Cabin"/>
                <a:ea typeface="Cabin"/>
                <a:cs typeface="Cabin"/>
                <a:sym typeface="Cabin"/>
              </a:defRPr>
            </a:lvl6pPr>
            <a:lvl7pPr marR="0" lvl="6" algn="l">
              <a:lnSpc>
                <a:spcPct val="100000"/>
              </a:lnSpc>
              <a:spcBef>
                <a:spcPts val="0"/>
              </a:spcBef>
              <a:spcAft>
                <a:spcPts val="0"/>
              </a:spcAft>
              <a:buClr>
                <a:schemeClr val="dk1"/>
              </a:buClr>
              <a:buSzPts val="1800"/>
              <a:buFont typeface="Cabin"/>
              <a:buNone/>
              <a:defRPr sz="1800" b="0" i="0" u="none" strike="noStrike" cap="none">
                <a:solidFill>
                  <a:schemeClr val="dk1"/>
                </a:solidFill>
                <a:latin typeface="Cabin"/>
                <a:ea typeface="Cabin"/>
                <a:cs typeface="Cabin"/>
                <a:sym typeface="Cabin"/>
              </a:defRPr>
            </a:lvl7pPr>
            <a:lvl8pPr marR="0" lvl="7" algn="l">
              <a:lnSpc>
                <a:spcPct val="100000"/>
              </a:lnSpc>
              <a:spcBef>
                <a:spcPts val="0"/>
              </a:spcBef>
              <a:spcAft>
                <a:spcPts val="0"/>
              </a:spcAft>
              <a:buClr>
                <a:schemeClr val="dk1"/>
              </a:buClr>
              <a:buSzPts val="1800"/>
              <a:buFont typeface="Cabin"/>
              <a:buNone/>
              <a:defRPr sz="1800" b="0" i="0" u="none" strike="noStrike" cap="none">
                <a:solidFill>
                  <a:schemeClr val="dk1"/>
                </a:solidFill>
                <a:latin typeface="Cabin"/>
                <a:ea typeface="Cabin"/>
                <a:cs typeface="Cabin"/>
                <a:sym typeface="Cabin"/>
              </a:defRPr>
            </a:lvl8pPr>
            <a:lvl9pPr marR="0" lvl="8" algn="l">
              <a:lnSpc>
                <a:spcPct val="100000"/>
              </a:lnSpc>
              <a:spcBef>
                <a:spcPts val="0"/>
              </a:spcBef>
              <a:spcAft>
                <a:spcPts val="0"/>
              </a:spcAft>
              <a:buClr>
                <a:schemeClr val="dk1"/>
              </a:buClr>
              <a:buSzPts val="1800"/>
              <a:buFont typeface="Cabin"/>
              <a:buNone/>
              <a:defRPr sz="1800" b="0" i="0" u="none" strike="noStrike" cap="none">
                <a:solidFill>
                  <a:schemeClr val="dk1"/>
                </a:solidFill>
                <a:latin typeface="Cabin"/>
                <a:ea typeface="Cabin"/>
                <a:cs typeface="Cabin"/>
                <a:sym typeface="Cabin"/>
              </a:defRPr>
            </a:lvl9pPr>
          </a:lstStyle>
          <a:p>
            <a:endParaRPr/>
          </a:p>
        </p:txBody>
      </p:sp>
      <p:sp>
        <p:nvSpPr>
          <p:cNvPr id="100" name="Google Shape;100;p60"/>
          <p:cNvSpPr txBox="1">
            <a:spLocks noGrp="1"/>
          </p:cNvSpPr>
          <p:nvPr>
            <p:ph type="ftr" idx="11"/>
          </p:nvPr>
        </p:nvSpPr>
        <p:spPr>
          <a:xfrm>
            <a:off x="2898648" y="6356350"/>
            <a:ext cx="3505200" cy="365759"/>
          </a:xfrm>
          <a:prstGeom prst="rect">
            <a:avLst/>
          </a:prstGeom>
          <a:noFill/>
          <a:ln>
            <a:noFill/>
          </a:ln>
        </p:spPr>
        <p:txBody>
          <a:bodyPr spcFirstLastPara="1" wrap="square" lIns="91425" tIns="91425" rIns="91425" bIns="91425" anchor="t" anchorCtr="0">
            <a:noAutofit/>
          </a:bodyPr>
          <a:lstStyle>
            <a:lvl1pPr marR="0" lvl="0" algn="r">
              <a:lnSpc>
                <a:spcPct val="100000"/>
              </a:lnSpc>
              <a:spcBef>
                <a:spcPts val="0"/>
              </a:spcBef>
              <a:spcAft>
                <a:spcPts val="0"/>
              </a:spcAft>
              <a:buClr>
                <a:schemeClr val="dk2"/>
              </a:buClr>
              <a:buSzPts val="1400"/>
              <a:buFont typeface="Cabin"/>
              <a:buNone/>
              <a:defRPr sz="1400" b="0" i="0" u="none" strike="noStrike" cap="none">
                <a:solidFill>
                  <a:schemeClr val="dk2"/>
                </a:solidFill>
                <a:latin typeface="Cabin"/>
                <a:ea typeface="Cabin"/>
                <a:cs typeface="Cabin"/>
                <a:sym typeface="Cabin"/>
              </a:defRPr>
            </a:lvl1pPr>
            <a:lvl2pPr marR="0" lvl="1" algn="l">
              <a:lnSpc>
                <a:spcPct val="100000"/>
              </a:lnSpc>
              <a:spcBef>
                <a:spcPts val="0"/>
              </a:spcBef>
              <a:spcAft>
                <a:spcPts val="0"/>
              </a:spcAft>
              <a:buClr>
                <a:schemeClr val="dk1"/>
              </a:buClr>
              <a:buSzPts val="1800"/>
              <a:buFont typeface="Cabin"/>
              <a:buNone/>
              <a:defRPr sz="1800" b="0" i="0" u="none" strike="noStrike" cap="none">
                <a:solidFill>
                  <a:schemeClr val="dk1"/>
                </a:solidFill>
                <a:latin typeface="Cabin"/>
                <a:ea typeface="Cabin"/>
                <a:cs typeface="Cabin"/>
                <a:sym typeface="Cabin"/>
              </a:defRPr>
            </a:lvl2pPr>
            <a:lvl3pPr marR="0" lvl="2" algn="l">
              <a:lnSpc>
                <a:spcPct val="100000"/>
              </a:lnSpc>
              <a:spcBef>
                <a:spcPts val="0"/>
              </a:spcBef>
              <a:spcAft>
                <a:spcPts val="0"/>
              </a:spcAft>
              <a:buClr>
                <a:schemeClr val="dk1"/>
              </a:buClr>
              <a:buSzPts val="1800"/>
              <a:buFont typeface="Cabin"/>
              <a:buNone/>
              <a:defRPr sz="1800" b="0" i="0" u="none" strike="noStrike" cap="none">
                <a:solidFill>
                  <a:schemeClr val="dk1"/>
                </a:solidFill>
                <a:latin typeface="Cabin"/>
                <a:ea typeface="Cabin"/>
                <a:cs typeface="Cabin"/>
                <a:sym typeface="Cabin"/>
              </a:defRPr>
            </a:lvl3pPr>
            <a:lvl4pPr marR="0" lvl="3" algn="l">
              <a:lnSpc>
                <a:spcPct val="100000"/>
              </a:lnSpc>
              <a:spcBef>
                <a:spcPts val="0"/>
              </a:spcBef>
              <a:spcAft>
                <a:spcPts val="0"/>
              </a:spcAft>
              <a:buClr>
                <a:schemeClr val="dk1"/>
              </a:buClr>
              <a:buSzPts val="1800"/>
              <a:buFont typeface="Cabin"/>
              <a:buNone/>
              <a:defRPr sz="1800" b="0" i="0" u="none" strike="noStrike" cap="none">
                <a:solidFill>
                  <a:schemeClr val="dk1"/>
                </a:solidFill>
                <a:latin typeface="Cabin"/>
                <a:ea typeface="Cabin"/>
                <a:cs typeface="Cabin"/>
                <a:sym typeface="Cabin"/>
              </a:defRPr>
            </a:lvl4pPr>
            <a:lvl5pPr marR="0" lvl="4" algn="l">
              <a:lnSpc>
                <a:spcPct val="100000"/>
              </a:lnSpc>
              <a:spcBef>
                <a:spcPts val="0"/>
              </a:spcBef>
              <a:spcAft>
                <a:spcPts val="0"/>
              </a:spcAft>
              <a:buClr>
                <a:schemeClr val="dk1"/>
              </a:buClr>
              <a:buSzPts val="1800"/>
              <a:buFont typeface="Cabin"/>
              <a:buNone/>
              <a:defRPr sz="1800" b="0" i="0" u="none" strike="noStrike" cap="none">
                <a:solidFill>
                  <a:schemeClr val="dk1"/>
                </a:solidFill>
                <a:latin typeface="Cabin"/>
                <a:ea typeface="Cabin"/>
                <a:cs typeface="Cabin"/>
                <a:sym typeface="Cabin"/>
              </a:defRPr>
            </a:lvl5pPr>
            <a:lvl6pPr marR="0" lvl="5" algn="l">
              <a:lnSpc>
                <a:spcPct val="100000"/>
              </a:lnSpc>
              <a:spcBef>
                <a:spcPts val="0"/>
              </a:spcBef>
              <a:spcAft>
                <a:spcPts val="0"/>
              </a:spcAft>
              <a:buClr>
                <a:schemeClr val="dk1"/>
              </a:buClr>
              <a:buSzPts val="1800"/>
              <a:buFont typeface="Cabin"/>
              <a:buNone/>
              <a:defRPr sz="1800" b="0" i="0" u="none" strike="noStrike" cap="none">
                <a:solidFill>
                  <a:schemeClr val="dk1"/>
                </a:solidFill>
                <a:latin typeface="Cabin"/>
                <a:ea typeface="Cabin"/>
                <a:cs typeface="Cabin"/>
                <a:sym typeface="Cabin"/>
              </a:defRPr>
            </a:lvl6pPr>
            <a:lvl7pPr marR="0" lvl="6" algn="l">
              <a:lnSpc>
                <a:spcPct val="100000"/>
              </a:lnSpc>
              <a:spcBef>
                <a:spcPts val="0"/>
              </a:spcBef>
              <a:spcAft>
                <a:spcPts val="0"/>
              </a:spcAft>
              <a:buClr>
                <a:schemeClr val="dk1"/>
              </a:buClr>
              <a:buSzPts val="1800"/>
              <a:buFont typeface="Cabin"/>
              <a:buNone/>
              <a:defRPr sz="1800" b="0" i="0" u="none" strike="noStrike" cap="none">
                <a:solidFill>
                  <a:schemeClr val="dk1"/>
                </a:solidFill>
                <a:latin typeface="Cabin"/>
                <a:ea typeface="Cabin"/>
                <a:cs typeface="Cabin"/>
                <a:sym typeface="Cabin"/>
              </a:defRPr>
            </a:lvl7pPr>
            <a:lvl8pPr marR="0" lvl="7" algn="l">
              <a:lnSpc>
                <a:spcPct val="100000"/>
              </a:lnSpc>
              <a:spcBef>
                <a:spcPts val="0"/>
              </a:spcBef>
              <a:spcAft>
                <a:spcPts val="0"/>
              </a:spcAft>
              <a:buClr>
                <a:schemeClr val="dk1"/>
              </a:buClr>
              <a:buSzPts val="1800"/>
              <a:buFont typeface="Cabin"/>
              <a:buNone/>
              <a:defRPr sz="1800" b="0" i="0" u="none" strike="noStrike" cap="none">
                <a:solidFill>
                  <a:schemeClr val="dk1"/>
                </a:solidFill>
                <a:latin typeface="Cabin"/>
                <a:ea typeface="Cabin"/>
                <a:cs typeface="Cabin"/>
                <a:sym typeface="Cabin"/>
              </a:defRPr>
            </a:lvl8pPr>
            <a:lvl9pPr marR="0" lvl="8" algn="l">
              <a:lnSpc>
                <a:spcPct val="100000"/>
              </a:lnSpc>
              <a:spcBef>
                <a:spcPts val="0"/>
              </a:spcBef>
              <a:spcAft>
                <a:spcPts val="0"/>
              </a:spcAft>
              <a:buClr>
                <a:schemeClr val="dk1"/>
              </a:buClr>
              <a:buSzPts val="1800"/>
              <a:buFont typeface="Cabin"/>
              <a:buNone/>
              <a:defRPr sz="1800" b="0" i="0" u="none" strike="noStrike" cap="none">
                <a:solidFill>
                  <a:schemeClr val="dk1"/>
                </a:solidFill>
                <a:latin typeface="Cabin"/>
                <a:ea typeface="Cabin"/>
                <a:cs typeface="Cabin"/>
                <a:sym typeface="Cabin"/>
              </a:defRPr>
            </a:lvl9pPr>
          </a:lstStyle>
          <a:p>
            <a:endParaRPr/>
          </a:p>
        </p:txBody>
      </p:sp>
      <p:sp>
        <p:nvSpPr>
          <p:cNvPr id="101" name="Google Shape;101;p60"/>
          <p:cNvSpPr txBox="1">
            <a:spLocks noGrp="1"/>
          </p:cNvSpPr>
          <p:nvPr>
            <p:ph type="sldNum" idx="12"/>
          </p:nvPr>
        </p:nvSpPr>
        <p:spPr>
          <a:xfrm>
            <a:off x="612647" y="6356350"/>
            <a:ext cx="1981199" cy="365759"/>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chemeClr val="dk2"/>
              </a:buClr>
              <a:buSzPts val="350"/>
              <a:buFont typeface="Cabin"/>
              <a:buNone/>
              <a:defRPr sz="1400" b="0" i="0" u="none" strike="noStrike" cap="none">
                <a:solidFill>
                  <a:schemeClr val="dk2"/>
                </a:solidFill>
                <a:latin typeface="Cabin"/>
                <a:ea typeface="Cabin"/>
                <a:cs typeface="Cabin"/>
                <a:sym typeface="Cabin"/>
              </a:defRPr>
            </a:lvl1pPr>
            <a:lvl2pPr marL="0" marR="0" lvl="1" indent="0" algn="l">
              <a:lnSpc>
                <a:spcPct val="100000"/>
              </a:lnSpc>
              <a:spcBef>
                <a:spcPts val="0"/>
              </a:spcBef>
              <a:spcAft>
                <a:spcPts val="0"/>
              </a:spcAft>
              <a:buClr>
                <a:schemeClr val="dk2"/>
              </a:buClr>
              <a:buSzPts val="350"/>
              <a:buFont typeface="Cabin"/>
              <a:buNone/>
              <a:defRPr sz="1400" b="0" i="0" u="none" strike="noStrike" cap="none">
                <a:solidFill>
                  <a:schemeClr val="dk2"/>
                </a:solidFill>
                <a:latin typeface="Cabin"/>
                <a:ea typeface="Cabin"/>
                <a:cs typeface="Cabin"/>
                <a:sym typeface="Cabin"/>
              </a:defRPr>
            </a:lvl2pPr>
            <a:lvl3pPr marL="0" marR="0" lvl="2" indent="0" algn="l">
              <a:lnSpc>
                <a:spcPct val="100000"/>
              </a:lnSpc>
              <a:spcBef>
                <a:spcPts val="0"/>
              </a:spcBef>
              <a:spcAft>
                <a:spcPts val="0"/>
              </a:spcAft>
              <a:buClr>
                <a:schemeClr val="dk2"/>
              </a:buClr>
              <a:buSzPts val="350"/>
              <a:buFont typeface="Cabin"/>
              <a:buNone/>
              <a:defRPr sz="1400" b="0" i="0" u="none" strike="noStrike" cap="none">
                <a:solidFill>
                  <a:schemeClr val="dk2"/>
                </a:solidFill>
                <a:latin typeface="Cabin"/>
                <a:ea typeface="Cabin"/>
                <a:cs typeface="Cabin"/>
                <a:sym typeface="Cabin"/>
              </a:defRPr>
            </a:lvl3pPr>
            <a:lvl4pPr marL="0" marR="0" lvl="3" indent="0" algn="l">
              <a:lnSpc>
                <a:spcPct val="100000"/>
              </a:lnSpc>
              <a:spcBef>
                <a:spcPts val="0"/>
              </a:spcBef>
              <a:spcAft>
                <a:spcPts val="0"/>
              </a:spcAft>
              <a:buClr>
                <a:schemeClr val="dk2"/>
              </a:buClr>
              <a:buSzPts val="350"/>
              <a:buFont typeface="Cabin"/>
              <a:buNone/>
              <a:defRPr sz="1400" b="0" i="0" u="none" strike="noStrike" cap="none">
                <a:solidFill>
                  <a:schemeClr val="dk2"/>
                </a:solidFill>
                <a:latin typeface="Cabin"/>
                <a:ea typeface="Cabin"/>
                <a:cs typeface="Cabin"/>
                <a:sym typeface="Cabin"/>
              </a:defRPr>
            </a:lvl4pPr>
            <a:lvl5pPr marL="0" marR="0" lvl="4" indent="0" algn="l">
              <a:lnSpc>
                <a:spcPct val="100000"/>
              </a:lnSpc>
              <a:spcBef>
                <a:spcPts val="0"/>
              </a:spcBef>
              <a:spcAft>
                <a:spcPts val="0"/>
              </a:spcAft>
              <a:buClr>
                <a:schemeClr val="dk2"/>
              </a:buClr>
              <a:buSzPts val="350"/>
              <a:buFont typeface="Cabin"/>
              <a:buNone/>
              <a:defRPr sz="1400" b="0" i="0" u="none" strike="noStrike" cap="none">
                <a:solidFill>
                  <a:schemeClr val="dk2"/>
                </a:solidFill>
                <a:latin typeface="Cabin"/>
                <a:ea typeface="Cabin"/>
                <a:cs typeface="Cabin"/>
                <a:sym typeface="Cabin"/>
              </a:defRPr>
            </a:lvl5pPr>
            <a:lvl6pPr marL="0" marR="0" lvl="5" indent="0" algn="l">
              <a:lnSpc>
                <a:spcPct val="100000"/>
              </a:lnSpc>
              <a:spcBef>
                <a:spcPts val="0"/>
              </a:spcBef>
              <a:spcAft>
                <a:spcPts val="0"/>
              </a:spcAft>
              <a:buClr>
                <a:schemeClr val="dk2"/>
              </a:buClr>
              <a:buSzPts val="350"/>
              <a:buFont typeface="Cabin"/>
              <a:buNone/>
              <a:defRPr sz="1400" b="0" i="0" u="none" strike="noStrike" cap="none">
                <a:solidFill>
                  <a:schemeClr val="dk2"/>
                </a:solidFill>
                <a:latin typeface="Cabin"/>
                <a:ea typeface="Cabin"/>
                <a:cs typeface="Cabin"/>
                <a:sym typeface="Cabin"/>
              </a:defRPr>
            </a:lvl6pPr>
            <a:lvl7pPr marL="0" marR="0" lvl="6" indent="0" algn="l">
              <a:lnSpc>
                <a:spcPct val="100000"/>
              </a:lnSpc>
              <a:spcBef>
                <a:spcPts val="0"/>
              </a:spcBef>
              <a:spcAft>
                <a:spcPts val="0"/>
              </a:spcAft>
              <a:buClr>
                <a:schemeClr val="dk2"/>
              </a:buClr>
              <a:buSzPts val="350"/>
              <a:buFont typeface="Cabin"/>
              <a:buNone/>
              <a:defRPr sz="1400" b="0" i="0" u="none" strike="noStrike" cap="none">
                <a:solidFill>
                  <a:schemeClr val="dk2"/>
                </a:solidFill>
                <a:latin typeface="Cabin"/>
                <a:ea typeface="Cabin"/>
                <a:cs typeface="Cabin"/>
                <a:sym typeface="Cabin"/>
              </a:defRPr>
            </a:lvl7pPr>
            <a:lvl8pPr marL="0" marR="0" lvl="7" indent="0" algn="l">
              <a:lnSpc>
                <a:spcPct val="100000"/>
              </a:lnSpc>
              <a:spcBef>
                <a:spcPts val="0"/>
              </a:spcBef>
              <a:spcAft>
                <a:spcPts val="0"/>
              </a:spcAft>
              <a:buClr>
                <a:schemeClr val="dk2"/>
              </a:buClr>
              <a:buSzPts val="350"/>
              <a:buFont typeface="Cabin"/>
              <a:buNone/>
              <a:defRPr sz="1400" b="0" i="0" u="none" strike="noStrike" cap="none">
                <a:solidFill>
                  <a:schemeClr val="dk2"/>
                </a:solidFill>
                <a:latin typeface="Cabin"/>
                <a:ea typeface="Cabin"/>
                <a:cs typeface="Cabin"/>
                <a:sym typeface="Cabin"/>
              </a:defRPr>
            </a:lvl8pPr>
            <a:lvl9pPr marL="0" marR="0" lvl="8" indent="0" algn="l">
              <a:lnSpc>
                <a:spcPct val="100000"/>
              </a:lnSpc>
              <a:spcBef>
                <a:spcPts val="0"/>
              </a:spcBef>
              <a:spcAft>
                <a:spcPts val="0"/>
              </a:spcAft>
              <a:buClr>
                <a:schemeClr val="dk2"/>
              </a:buClr>
              <a:buSzPts val="350"/>
              <a:buFont typeface="Cabin"/>
              <a:buNone/>
              <a:defRPr sz="1400" b="0" i="0" u="none" strike="noStrike" cap="none">
                <a:solidFill>
                  <a:schemeClr val="dk2"/>
                </a:solidFill>
                <a:latin typeface="Cabin"/>
                <a:ea typeface="Cabin"/>
                <a:cs typeface="Cabin"/>
                <a:sym typeface="Cabin"/>
              </a:defRPr>
            </a:lvl9pPr>
          </a:lstStyle>
          <a:p>
            <a:pPr marL="0" lvl="0" indent="0" algn="l" rtl="0">
              <a:spcBef>
                <a:spcPts val="0"/>
              </a:spcBef>
              <a:spcAft>
                <a:spcPts val="0"/>
              </a:spcAft>
              <a:buNone/>
            </a:pPr>
            <a:fld id="{00000000-1234-1234-1234-123412341234}" type="slidenum">
              <a:rPr lang="hr-HR"/>
              <a:pPr marL="0" lvl="0" indent="0" algn="l" rtl="0">
                <a:spcBef>
                  <a:spcPts val="0"/>
                </a:spcBef>
                <a:spcAft>
                  <a:spcPts val="0"/>
                </a:spcAft>
                <a:buNone/>
              </a:pPr>
              <a:t>‹#›</a:t>
            </a:fld>
            <a:endParaRPr/>
          </a:p>
        </p:txBody>
      </p:sp>
      <p:cxnSp>
        <p:nvCxnSpPr>
          <p:cNvPr id="102" name="Google Shape;102;p60"/>
          <p:cNvCxnSpPr/>
          <p:nvPr/>
        </p:nvCxnSpPr>
        <p:spPr>
          <a:xfrm>
            <a:off x="457200" y="6353175"/>
            <a:ext cx="8229600" cy="0"/>
          </a:xfrm>
          <a:prstGeom prst="straightConnector1">
            <a:avLst/>
          </a:prstGeom>
          <a:noFill/>
          <a:ln w="9525" cap="flat" cmpd="sng">
            <a:solidFill>
              <a:schemeClr val="accent2"/>
            </a:solidFill>
            <a:prstDash val="dash"/>
            <a:round/>
            <a:headEnd type="none" w="sm" len="sm"/>
            <a:tailEnd type="none" w="sm" len="sm"/>
          </a:ln>
        </p:spPr>
      </p:cxnSp>
      <p:sp>
        <p:nvSpPr>
          <p:cNvPr id="103" name="Google Shape;103;p60"/>
          <p:cNvSpPr/>
          <p:nvPr/>
        </p:nvSpPr>
        <p:spPr>
          <a:xfrm rot="5400000">
            <a:off x="419098" y="6467473"/>
            <a:ext cx="190849" cy="120312"/>
          </a:xfrm>
          <a:prstGeom prst="triangle">
            <a:avLst>
              <a:gd name="adj" fmla="val 50000"/>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bin"/>
              <a:ea typeface="Cabin"/>
              <a:cs typeface="Cabin"/>
              <a:sym typeface="Cabin"/>
            </a:endParaRPr>
          </a:p>
        </p:txBody>
      </p:sp>
      <p:cxnSp>
        <p:nvCxnSpPr>
          <p:cNvPr id="104" name="Google Shape;104;p60"/>
          <p:cNvCxnSpPr/>
          <p:nvPr/>
        </p:nvCxnSpPr>
        <p:spPr>
          <a:xfrm rot="5400000">
            <a:off x="3629604" y="3201951"/>
            <a:ext cx="5852159" cy="0"/>
          </a:xfrm>
          <a:prstGeom prst="straightConnector1">
            <a:avLst/>
          </a:prstGeom>
          <a:noFill/>
          <a:ln w="9525" cap="flat" cmpd="sng">
            <a:solidFill>
              <a:schemeClr val="accent2"/>
            </a:solidFill>
            <a:prstDash val="dash"/>
            <a:round/>
            <a:headEnd type="none" w="sm" len="sm"/>
            <a:tailEnd type="none" w="sm" len="sm"/>
          </a:ln>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Naslov i sadržaj" type="obj">
  <p:cSld name="OBJECT">
    <p:spTree>
      <p:nvGrpSpPr>
        <p:cNvPr id="1" name="Shape 28"/>
        <p:cNvGrpSpPr/>
        <p:nvPr/>
      </p:nvGrpSpPr>
      <p:grpSpPr>
        <a:xfrm>
          <a:off x="0" y="0"/>
          <a:ext cx="0" cy="0"/>
          <a:chOff x="0" y="0"/>
          <a:chExt cx="0" cy="0"/>
        </a:xfrm>
      </p:grpSpPr>
      <p:sp>
        <p:nvSpPr>
          <p:cNvPr id="29" name="Google Shape;29;p51"/>
          <p:cNvSpPr txBox="1">
            <a:spLocks noGrp="1"/>
          </p:cNvSpPr>
          <p:nvPr>
            <p:ph type="title"/>
          </p:nvPr>
        </p:nvSpPr>
        <p:spPr>
          <a:xfrm>
            <a:off x="457200" y="152400"/>
            <a:ext cx="8229600" cy="990597"/>
          </a:xfrm>
          <a:prstGeom prst="rect">
            <a:avLst/>
          </a:prstGeom>
          <a:noFill/>
          <a:ln>
            <a:noFill/>
          </a:ln>
        </p:spPr>
        <p:txBody>
          <a:bodyPr spcFirstLastPara="1" wrap="square" lIns="91425" tIns="91425" rIns="91425" bIns="91425" anchor="b" anchorCtr="0">
            <a:noAutofit/>
          </a:bodyPr>
          <a:lstStyle>
            <a:lvl1pPr marR="0" lvl="0" algn="l">
              <a:lnSpc>
                <a:spcPct val="100000"/>
              </a:lnSpc>
              <a:spcBef>
                <a:spcPts val="0"/>
              </a:spcBef>
              <a:spcAft>
                <a:spcPts val="0"/>
              </a:spcAft>
              <a:buClr>
                <a:schemeClr val="dk2"/>
              </a:buClr>
              <a:buSzPts val="3200"/>
              <a:buFont typeface="Domine"/>
              <a:buNone/>
              <a:defRPr sz="3200" b="0" i="0" u="none" strike="noStrike" cap="none">
                <a:solidFill>
                  <a:schemeClr val="dk2"/>
                </a:solidFill>
                <a:latin typeface="Times New Roman"/>
                <a:ea typeface="Times New Roman"/>
                <a:cs typeface="Times New Roman"/>
                <a:sym typeface="Times New Roman"/>
              </a:defRPr>
            </a:lvl1pPr>
            <a:lvl2pPr lvl="1" algn="l">
              <a:lnSpc>
                <a:spcPct val="100000"/>
              </a:lnSpc>
              <a:spcBef>
                <a:spcPts val="0"/>
              </a:spcBef>
              <a:spcAft>
                <a:spcPts val="0"/>
              </a:spcAft>
              <a:buSzPts val="1800"/>
              <a:buFont typeface="Arial"/>
              <a:buNone/>
              <a:defRPr sz="1800"/>
            </a:lvl2pPr>
            <a:lvl3pPr lvl="2" algn="l">
              <a:lnSpc>
                <a:spcPct val="100000"/>
              </a:lnSpc>
              <a:spcBef>
                <a:spcPts val="0"/>
              </a:spcBef>
              <a:spcAft>
                <a:spcPts val="0"/>
              </a:spcAft>
              <a:buSzPts val="1800"/>
              <a:buFont typeface="Arial"/>
              <a:buNone/>
              <a:defRPr sz="1800"/>
            </a:lvl3pPr>
            <a:lvl4pPr lvl="3" algn="l">
              <a:lnSpc>
                <a:spcPct val="100000"/>
              </a:lnSpc>
              <a:spcBef>
                <a:spcPts val="0"/>
              </a:spcBef>
              <a:spcAft>
                <a:spcPts val="0"/>
              </a:spcAft>
              <a:buSzPts val="1800"/>
              <a:buFont typeface="Arial"/>
              <a:buNone/>
              <a:defRPr sz="1800"/>
            </a:lvl4pPr>
            <a:lvl5pPr lvl="4" algn="l">
              <a:lnSpc>
                <a:spcPct val="100000"/>
              </a:lnSpc>
              <a:spcBef>
                <a:spcPts val="0"/>
              </a:spcBef>
              <a:spcAft>
                <a:spcPts val="0"/>
              </a:spcAft>
              <a:buSzPts val="1800"/>
              <a:buFont typeface="Arial"/>
              <a:buNone/>
              <a:defRPr sz="1800"/>
            </a:lvl5pPr>
            <a:lvl6pPr lvl="5" algn="l">
              <a:lnSpc>
                <a:spcPct val="100000"/>
              </a:lnSpc>
              <a:spcBef>
                <a:spcPts val="0"/>
              </a:spcBef>
              <a:spcAft>
                <a:spcPts val="0"/>
              </a:spcAft>
              <a:buSzPts val="1800"/>
              <a:buFont typeface="Arial"/>
              <a:buNone/>
              <a:defRPr sz="1800"/>
            </a:lvl6pPr>
            <a:lvl7pPr lvl="6" algn="l">
              <a:lnSpc>
                <a:spcPct val="100000"/>
              </a:lnSpc>
              <a:spcBef>
                <a:spcPts val="0"/>
              </a:spcBef>
              <a:spcAft>
                <a:spcPts val="0"/>
              </a:spcAft>
              <a:buSzPts val="1800"/>
              <a:buFont typeface="Arial"/>
              <a:buNone/>
              <a:defRPr sz="1800"/>
            </a:lvl7pPr>
            <a:lvl8pPr lvl="7" algn="l">
              <a:lnSpc>
                <a:spcPct val="100000"/>
              </a:lnSpc>
              <a:spcBef>
                <a:spcPts val="0"/>
              </a:spcBef>
              <a:spcAft>
                <a:spcPts val="0"/>
              </a:spcAft>
              <a:buSzPts val="1800"/>
              <a:buFont typeface="Arial"/>
              <a:buNone/>
              <a:defRPr sz="1800"/>
            </a:lvl8pPr>
            <a:lvl9pPr lvl="8" algn="l">
              <a:lnSpc>
                <a:spcPct val="100000"/>
              </a:lnSpc>
              <a:spcBef>
                <a:spcPts val="0"/>
              </a:spcBef>
              <a:spcAft>
                <a:spcPts val="0"/>
              </a:spcAft>
              <a:buSzPts val="1800"/>
              <a:buFont typeface="Arial"/>
              <a:buNone/>
              <a:defRPr sz="1800"/>
            </a:lvl9pPr>
          </a:lstStyle>
          <a:p>
            <a:endParaRPr/>
          </a:p>
        </p:txBody>
      </p:sp>
      <p:sp>
        <p:nvSpPr>
          <p:cNvPr id="30" name="Google Shape;30;p51"/>
          <p:cNvSpPr txBox="1">
            <a:spLocks noGrp="1"/>
          </p:cNvSpPr>
          <p:nvPr>
            <p:ph type="dt" idx="10"/>
          </p:nvPr>
        </p:nvSpPr>
        <p:spPr>
          <a:xfrm>
            <a:off x="6400800" y="6356350"/>
            <a:ext cx="2289047" cy="365759"/>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0"/>
              </a:spcBef>
              <a:spcAft>
                <a:spcPts val="0"/>
              </a:spcAft>
              <a:buClr>
                <a:schemeClr val="dk2"/>
              </a:buClr>
              <a:buSzPts val="1400"/>
              <a:buFont typeface="Cabin"/>
              <a:buNone/>
              <a:defRPr sz="1400" b="0" i="0" u="none" strike="noStrike" cap="none">
                <a:solidFill>
                  <a:schemeClr val="dk2"/>
                </a:solidFill>
                <a:latin typeface="Cabin"/>
                <a:ea typeface="Cabin"/>
                <a:cs typeface="Cabin"/>
                <a:sym typeface="Cabin"/>
              </a:defRPr>
            </a:lvl1pPr>
            <a:lvl2pPr marR="0" lvl="1" algn="l">
              <a:lnSpc>
                <a:spcPct val="100000"/>
              </a:lnSpc>
              <a:spcBef>
                <a:spcPts val="0"/>
              </a:spcBef>
              <a:spcAft>
                <a:spcPts val="0"/>
              </a:spcAft>
              <a:buClr>
                <a:schemeClr val="dk1"/>
              </a:buClr>
              <a:buSzPts val="1800"/>
              <a:buFont typeface="Cabin"/>
              <a:buNone/>
              <a:defRPr sz="1800" b="0" i="0" u="none" strike="noStrike" cap="none">
                <a:solidFill>
                  <a:schemeClr val="dk1"/>
                </a:solidFill>
                <a:latin typeface="Cabin"/>
                <a:ea typeface="Cabin"/>
                <a:cs typeface="Cabin"/>
                <a:sym typeface="Cabin"/>
              </a:defRPr>
            </a:lvl2pPr>
            <a:lvl3pPr marR="0" lvl="2" algn="l">
              <a:lnSpc>
                <a:spcPct val="100000"/>
              </a:lnSpc>
              <a:spcBef>
                <a:spcPts val="0"/>
              </a:spcBef>
              <a:spcAft>
                <a:spcPts val="0"/>
              </a:spcAft>
              <a:buClr>
                <a:schemeClr val="dk1"/>
              </a:buClr>
              <a:buSzPts val="1800"/>
              <a:buFont typeface="Cabin"/>
              <a:buNone/>
              <a:defRPr sz="1800" b="0" i="0" u="none" strike="noStrike" cap="none">
                <a:solidFill>
                  <a:schemeClr val="dk1"/>
                </a:solidFill>
                <a:latin typeface="Cabin"/>
                <a:ea typeface="Cabin"/>
                <a:cs typeface="Cabin"/>
                <a:sym typeface="Cabin"/>
              </a:defRPr>
            </a:lvl3pPr>
            <a:lvl4pPr marR="0" lvl="3" algn="l">
              <a:lnSpc>
                <a:spcPct val="100000"/>
              </a:lnSpc>
              <a:spcBef>
                <a:spcPts val="0"/>
              </a:spcBef>
              <a:spcAft>
                <a:spcPts val="0"/>
              </a:spcAft>
              <a:buClr>
                <a:schemeClr val="dk1"/>
              </a:buClr>
              <a:buSzPts val="1800"/>
              <a:buFont typeface="Cabin"/>
              <a:buNone/>
              <a:defRPr sz="1800" b="0" i="0" u="none" strike="noStrike" cap="none">
                <a:solidFill>
                  <a:schemeClr val="dk1"/>
                </a:solidFill>
                <a:latin typeface="Cabin"/>
                <a:ea typeface="Cabin"/>
                <a:cs typeface="Cabin"/>
                <a:sym typeface="Cabin"/>
              </a:defRPr>
            </a:lvl4pPr>
            <a:lvl5pPr marR="0" lvl="4" algn="l">
              <a:lnSpc>
                <a:spcPct val="100000"/>
              </a:lnSpc>
              <a:spcBef>
                <a:spcPts val="0"/>
              </a:spcBef>
              <a:spcAft>
                <a:spcPts val="0"/>
              </a:spcAft>
              <a:buClr>
                <a:schemeClr val="dk1"/>
              </a:buClr>
              <a:buSzPts val="1800"/>
              <a:buFont typeface="Cabin"/>
              <a:buNone/>
              <a:defRPr sz="1800" b="0" i="0" u="none" strike="noStrike" cap="none">
                <a:solidFill>
                  <a:schemeClr val="dk1"/>
                </a:solidFill>
                <a:latin typeface="Cabin"/>
                <a:ea typeface="Cabin"/>
                <a:cs typeface="Cabin"/>
                <a:sym typeface="Cabin"/>
              </a:defRPr>
            </a:lvl5pPr>
            <a:lvl6pPr marR="0" lvl="5" algn="l">
              <a:lnSpc>
                <a:spcPct val="100000"/>
              </a:lnSpc>
              <a:spcBef>
                <a:spcPts val="0"/>
              </a:spcBef>
              <a:spcAft>
                <a:spcPts val="0"/>
              </a:spcAft>
              <a:buClr>
                <a:schemeClr val="dk1"/>
              </a:buClr>
              <a:buSzPts val="1800"/>
              <a:buFont typeface="Cabin"/>
              <a:buNone/>
              <a:defRPr sz="1800" b="0" i="0" u="none" strike="noStrike" cap="none">
                <a:solidFill>
                  <a:schemeClr val="dk1"/>
                </a:solidFill>
                <a:latin typeface="Cabin"/>
                <a:ea typeface="Cabin"/>
                <a:cs typeface="Cabin"/>
                <a:sym typeface="Cabin"/>
              </a:defRPr>
            </a:lvl6pPr>
            <a:lvl7pPr marR="0" lvl="6" algn="l">
              <a:lnSpc>
                <a:spcPct val="100000"/>
              </a:lnSpc>
              <a:spcBef>
                <a:spcPts val="0"/>
              </a:spcBef>
              <a:spcAft>
                <a:spcPts val="0"/>
              </a:spcAft>
              <a:buClr>
                <a:schemeClr val="dk1"/>
              </a:buClr>
              <a:buSzPts val="1800"/>
              <a:buFont typeface="Cabin"/>
              <a:buNone/>
              <a:defRPr sz="1800" b="0" i="0" u="none" strike="noStrike" cap="none">
                <a:solidFill>
                  <a:schemeClr val="dk1"/>
                </a:solidFill>
                <a:latin typeface="Cabin"/>
                <a:ea typeface="Cabin"/>
                <a:cs typeface="Cabin"/>
                <a:sym typeface="Cabin"/>
              </a:defRPr>
            </a:lvl7pPr>
            <a:lvl8pPr marR="0" lvl="7" algn="l">
              <a:lnSpc>
                <a:spcPct val="100000"/>
              </a:lnSpc>
              <a:spcBef>
                <a:spcPts val="0"/>
              </a:spcBef>
              <a:spcAft>
                <a:spcPts val="0"/>
              </a:spcAft>
              <a:buClr>
                <a:schemeClr val="dk1"/>
              </a:buClr>
              <a:buSzPts val="1800"/>
              <a:buFont typeface="Cabin"/>
              <a:buNone/>
              <a:defRPr sz="1800" b="0" i="0" u="none" strike="noStrike" cap="none">
                <a:solidFill>
                  <a:schemeClr val="dk1"/>
                </a:solidFill>
                <a:latin typeface="Cabin"/>
                <a:ea typeface="Cabin"/>
                <a:cs typeface="Cabin"/>
                <a:sym typeface="Cabin"/>
              </a:defRPr>
            </a:lvl8pPr>
            <a:lvl9pPr marR="0" lvl="8" algn="l">
              <a:lnSpc>
                <a:spcPct val="100000"/>
              </a:lnSpc>
              <a:spcBef>
                <a:spcPts val="0"/>
              </a:spcBef>
              <a:spcAft>
                <a:spcPts val="0"/>
              </a:spcAft>
              <a:buClr>
                <a:schemeClr val="dk1"/>
              </a:buClr>
              <a:buSzPts val="1800"/>
              <a:buFont typeface="Cabin"/>
              <a:buNone/>
              <a:defRPr sz="1800" b="0" i="0" u="none" strike="noStrike" cap="none">
                <a:solidFill>
                  <a:schemeClr val="dk1"/>
                </a:solidFill>
                <a:latin typeface="Cabin"/>
                <a:ea typeface="Cabin"/>
                <a:cs typeface="Cabin"/>
                <a:sym typeface="Cabin"/>
              </a:defRPr>
            </a:lvl9pPr>
          </a:lstStyle>
          <a:p>
            <a:endParaRPr/>
          </a:p>
        </p:txBody>
      </p:sp>
      <p:sp>
        <p:nvSpPr>
          <p:cNvPr id="31" name="Google Shape;31;p51"/>
          <p:cNvSpPr txBox="1">
            <a:spLocks noGrp="1"/>
          </p:cNvSpPr>
          <p:nvPr>
            <p:ph type="ftr" idx="11"/>
          </p:nvPr>
        </p:nvSpPr>
        <p:spPr>
          <a:xfrm>
            <a:off x="2898648" y="6356350"/>
            <a:ext cx="3505200" cy="365759"/>
          </a:xfrm>
          <a:prstGeom prst="rect">
            <a:avLst/>
          </a:prstGeom>
          <a:noFill/>
          <a:ln>
            <a:noFill/>
          </a:ln>
        </p:spPr>
        <p:txBody>
          <a:bodyPr spcFirstLastPara="1" wrap="square" lIns="91425" tIns="91425" rIns="91425" bIns="91425" anchor="t" anchorCtr="0">
            <a:noAutofit/>
          </a:bodyPr>
          <a:lstStyle>
            <a:lvl1pPr marR="0" lvl="0" algn="r">
              <a:lnSpc>
                <a:spcPct val="100000"/>
              </a:lnSpc>
              <a:spcBef>
                <a:spcPts val="0"/>
              </a:spcBef>
              <a:spcAft>
                <a:spcPts val="0"/>
              </a:spcAft>
              <a:buClr>
                <a:schemeClr val="dk2"/>
              </a:buClr>
              <a:buSzPts val="1400"/>
              <a:buFont typeface="Cabin"/>
              <a:buNone/>
              <a:defRPr sz="1400" b="0" i="0" u="none" strike="noStrike" cap="none">
                <a:solidFill>
                  <a:schemeClr val="dk2"/>
                </a:solidFill>
                <a:latin typeface="Cabin"/>
                <a:ea typeface="Cabin"/>
                <a:cs typeface="Cabin"/>
                <a:sym typeface="Cabin"/>
              </a:defRPr>
            </a:lvl1pPr>
            <a:lvl2pPr marR="0" lvl="1" algn="l">
              <a:lnSpc>
                <a:spcPct val="100000"/>
              </a:lnSpc>
              <a:spcBef>
                <a:spcPts val="0"/>
              </a:spcBef>
              <a:spcAft>
                <a:spcPts val="0"/>
              </a:spcAft>
              <a:buClr>
                <a:schemeClr val="dk1"/>
              </a:buClr>
              <a:buSzPts val="1800"/>
              <a:buFont typeface="Cabin"/>
              <a:buNone/>
              <a:defRPr sz="1800" b="0" i="0" u="none" strike="noStrike" cap="none">
                <a:solidFill>
                  <a:schemeClr val="dk1"/>
                </a:solidFill>
                <a:latin typeface="Cabin"/>
                <a:ea typeface="Cabin"/>
                <a:cs typeface="Cabin"/>
                <a:sym typeface="Cabin"/>
              </a:defRPr>
            </a:lvl2pPr>
            <a:lvl3pPr marR="0" lvl="2" algn="l">
              <a:lnSpc>
                <a:spcPct val="100000"/>
              </a:lnSpc>
              <a:spcBef>
                <a:spcPts val="0"/>
              </a:spcBef>
              <a:spcAft>
                <a:spcPts val="0"/>
              </a:spcAft>
              <a:buClr>
                <a:schemeClr val="dk1"/>
              </a:buClr>
              <a:buSzPts val="1800"/>
              <a:buFont typeface="Cabin"/>
              <a:buNone/>
              <a:defRPr sz="1800" b="0" i="0" u="none" strike="noStrike" cap="none">
                <a:solidFill>
                  <a:schemeClr val="dk1"/>
                </a:solidFill>
                <a:latin typeface="Cabin"/>
                <a:ea typeface="Cabin"/>
                <a:cs typeface="Cabin"/>
                <a:sym typeface="Cabin"/>
              </a:defRPr>
            </a:lvl3pPr>
            <a:lvl4pPr marR="0" lvl="3" algn="l">
              <a:lnSpc>
                <a:spcPct val="100000"/>
              </a:lnSpc>
              <a:spcBef>
                <a:spcPts val="0"/>
              </a:spcBef>
              <a:spcAft>
                <a:spcPts val="0"/>
              </a:spcAft>
              <a:buClr>
                <a:schemeClr val="dk1"/>
              </a:buClr>
              <a:buSzPts val="1800"/>
              <a:buFont typeface="Cabin"/>
              <a:buNone/>
              <a:defRPr sz="1800" b="0" i="0" u="none" strike="noStrike" cap="none">
                <a:solidFill>
                  <a:schemeClr val="dk1"/>
                </a:solidFill>
                <a:latin typeface="Cabin"/>
                <a:ea typeface="Cabin"/>
                <a:cs typeface="Cabin"/>
                <a:sym typeface="Cabin"/>
              </a:defRPr>
            </a:lvl4pPr>
            <a:lvl5pPr marR="0" lvl="4" algn="l">
              <a:lnSpc>
                <a:spcPct val="100000"/>
              </a:lnSpc>
              <a:spcBef>
                <a:spcPts val="0"/>
              </a:spcBef>
              <a:spcAft>
                <a:spcPts val="0"/>
              </a:spcAft>
              <a:buClr>
                <a:schemeClr val="dk1"/>
              </a:buClr>
              <a:buSzPts val="1800"/>
              <a:buFont typeface="Cabin"/>
              <a:buNone/>
              <a:defRPr sz="1800" b="0" i="0" u="none" strike="noStrike" cap="none">
                <a:solidFill>
                  <a:schemeClr val="dk1"/>
                </a:solidFill>
                <a:latin typeface="Cabin"/>
                <a:ea typeface="Cabin"/>
                <a:cs typeface="Cabin"/>
                <a:sym typeface="Cabin"/>
              </a:defRPr>
            </a:lvl5pPr>
            <a:lvl6pPr marR="0" lvl="5" algn="l">
              <a:lnSpc>
                <a:spcPct val="100000"/>
              </a:lnSpc>
              <a:spcBef>
                <a:spcPts val="0"/>
              </a:spcBef>
              <a:spcAft>
                <a:spcPts val="0"/>
              </a:spcAft>
              <a:buClr>
                <a:schemeClr val="dk1"/>
              </a:buClr>
              <a:buSzPts val="1800"/>
              <a:buFont typeface="Cabin"/>
              <a:buNone/>
              <a:defRPr sz="1800" b="0" i="0" u="none" strike="noStrike" cap="none">
                <a:solidFill>
                  <a:schemeClr val="dk1"/>
                </a:solidFill>
                <a:latin typeface="Cabin"/>
                <a:ea typeface="Cabin"/>
                <a:cs typeface="Cabin"/>
                <a:sym typeface="Cabin"/>
              </a:defRPr>
            </a:lvl6pPr>
            <a:lvl7pPr marR="0" lvl="6" algn="l">
              <a:lnSpc>
                <a:spcPct val="100000"/>
              </a:lnSpc>
              <a:spcBef>
                <a:spcPts val="0"/>
              </a:spcBef>
              <a:spcAft>
                <a:spcPts val="0"/>
              </a:spcAft>
              <a:buClr>
                <a:schemeClr val="dk1"/>
              </a:buClr>
              <a:buSzPts val="1800"/>
              <a:buFont typeface="Cabin"/>
              <a:buNone/>
              <a:defRPr sz="1800" b="0" i="0" u="none" strike="noStrike" cap="none">
                <a:solidFill>
                  <a:schemeClr val="dk1"/>
                </a:solidFill>
                <a:latin typeface="Cabin"/>
                <a:ea typeface="Cabin"/>
                <a:cs typeface="Cabin"/>
                <a:sym typeface="Cabin"/>
              </a:defRPr>
            </a:lvl7pPr>
            <a:lvl8pPr marR="0" lvl="7" algn="l">
              <a:lnSpc>
                <a:spcPct val="100000"/>
              </a:lnSpc>
              <a:spcBef>
                <a:spcPts val="0"/>
              </a:spcBef>
              <a:spcAft>
                <a:spcPts val="0"/>
              </a:spcAft>
              <a:buClr>
                <a:schemeClr val="dk1"/>
              </a:buClr>
              <a:buSzPts val="1800"/>
              <a:buFont typeface="Cabin"/>
              <a:buNone/>
              <a:defRPr sz="1800" b="0" i="0" u="none" strike="noStrike" cap="none">
                <a:solidFill>
                  <a:schemeClr val="dk1"/>
                </a:solidFill>
                <a:latin typeface="Cabin"/>
                <a:ea typeface="Cabin"/>
                <a:cs typeface="Cabin"/>
                <a:sym typeface="Cabin"/>
              </a:defRPr>
            </a:lvl8pPr>
            <a:lvl9pPr marR="0" lvl="8" algn="l">
              <a:lnSpc>
                <a:spcPct val="100000"/>
              </a:lnSpc>
              <a:spcBef>
                <a:spcPts val="0"/>
              </a:spcBef>
              <a:spcAft>
                <a:spcPts val="0"/>
              </a:spcAft>
              <a:buClr>
                <a:schemeClr val="dk1"/>
              </a:buClr>
              <a:buSzPts val="1800"/>
              <a:buFont typeface="Cabin"/>
              <a:buNone/>
              <a:defRPr sz="1800" b="0" i="0" u="none" strike="noStrike" cap="none">
                <a:solidFill>
                  <a:schemeClr val="dk1"/>
                </a:solidFill>
                <a:latin typeface="Cabin"/>
                <a:ea typeface="Cabin"/>
                <a:cs typeface="Cabin"/>
                <a:sym typeface="Cabin"/>
              </a:defRPr>
            </a:lvl9pPr>
          </a:lstStyle>
          <a:p>
            <a:endParaRPr/>
          </a:p>
        </p:txBody>
      </p:sp>
      <p:sp>
        <p:nvSpPr>
          <p:cNvPr id="32" name="Google Shape;32;p51"/>
          <p:cNvSpPr txBox="1">
            <a:spLocks noGrp="1"/>
          </p:cNvSpPr>
          <p:nvPr>
            <p:ph type="sldNum" idx="12"/>
          </p:nvPr>
        </p:nvSpPr>
        <p:spPr>
          <a:xfrm>
            <a:off x="612647" y="6356350"/>
            <a:ext cx="1981199" cy="365759"/>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chemeClr val="dk2"/>
              </a:buClr>
              <a:buSzPts val="350"/>
              <a:buFont typeface="Cabin"/>
              <a:buNone/>
              <a:defRPr sz="1400" b="0" i="0" u="none" strike="noStrike" cap="none">
                <a:solidFill>
                  <a:schemeClr val="dk2"/>
                </a:solidFill>
                <a:latin typeface="Cabin"/>
                <a:ea typeface="Cabin"/>
                <a:cs typeface="Cabin"/>
                <a:sym typeface="Cabin"/>
              </a:defRPr>
            </a:lvl1pPr>
            <a:lvl2pPr marL="0" marR="0" lvl="1" indent="0" algn="l">
              <a:lnSpc>
                <a:spcPct val="100000"/>
              </a:lnSpc>
              <a:spcBef>
                <a:spcPts val="0"/>
              </a:spcBef>
              <a:spcAft>
                <a:spcPts val="0"/>
              </a:spcAft>
              <a:buClr>
                <a:schemeClr val="dk2"/>
              </a:buClr>
              <a:buSzPts val="350"/>
              <a:buFont typeface="Cabin"/>
              <a:buNone/>
              <a:defRPr sz="1400" b="0" i="0" u="none" strike="noStrike" cap="none">
                <a:solidFill>
                  <a:schemeClr val="dk2"/>
                </a:solidFill>
                <a:latin typeface="Cabin"/>
                <a:ea typeface="Cabin"/>
                <a:cs typeface="Cabin"/>
                <a:sym typeface="Cabin"/>
              </a:defRPr>
            </a:lvl2pPr>
            <a:lvl3pPr marL="0" marR="0" lvl="2" indent="0" algn="l">
              <a:lnSpc>
                <a:spcPct val="100000"/>
              </a:lnSpc>
              <a:spcBef>
                <a:spcPts val="0"/>
              </a:spcBef>
              <a:spcAft>
                <a:spcPts val="0"/>
              </a:spcAft>
              <a:buClr>
                <a:schemeClr val="dk2"/>
              </a:buClr>
              <a:buSzPts val="350"/>
              <a:buFont typeface="Cabin"/>
              <a:buNone/>
              <a:defRPr sz="1400" b="0" i="0" u="none" strike="noStrike" cap="none">
                <a:solidFill>
                  <a:schemeClr val="dk2"/>
                </a:solidFill>
                <a:latin typeface="Cabin"/>
                <a:ea typeface="Cabin"/>
                <a:cs typeface="Cabin"/>
                <a:sym typeface="Cabin"/>
              </a:defRPr>
            </a:lvl3pPr>
            <a:lvl4pPr marL="0" marR="0" lvl="3" indent="0" algn="l">
              <a:lnSpc>
                <a:spcPct val="100000"/>
              </a:lnSpc>
              <a:spcBef>
                <a:spcPts val="0"/>
              </a:spcBef>
              <a:spcAft>
                <a:spcPts val="0"/>
              </a:spcAft>
              <a:buClr>
                <a:schemeClr val="dk2"/>
              </a:buClr>
              <a:buSzPts val="350"/>
              <a:buFont typeface="Cabin"/>
              <a:buNone/>
              <a:defRPr sz="1400" b="0" i="0" u="none" strike="noStrike" cap="none">
                <a:solidFill>
                  <a:schemeClr val="dk2"/>
                </a:solidFill>
                <a:latin typeface="Cabin"/>
                <a:ea typeface="Cabin"/>
                <a:cs typeface="Cabin"/>
                <a:sym typeface="Cabin"/>
              </a:defRPr>
            </a:lvl4pPr>
            <a:lvl5pPr marL="0" marR="0" lvl="4" indent="0" algn="l">
              <a:lnSpc>
                <a:spcPct val="100000"/>
              </a:lnSpc>
              <a:spcBef>
                <a:spcPts val="0"/>
              </a:spcBef>
              <a:spcAft>
                <a:spcPts val="0"/>
              </a:spcAft>
              <a:buClr>
                <a:schemeClr val="dk2"/>
              </a:buClr>
              <a:buSzPts val="350"/>
              <a:buFont typeface="Cabin"/>
              <a:buNone/>
              <a:defRPr sz="1400" b="0" i="0" u="none" strike="noStrike" cap="none">
                <a:solidFill>
                  <a:schemeClr val="dk2"/>
                </a:solidFill>
                <a:latin typeface="Cabin"/>
                <a:ea typeface="Cabin"/>
                <a:cs typeface="Cabin"/>
                <a:sym typeface="Cabin"/>
              </a:defRPr>
            </a:lvl5pPr>
            <a:lvl6pPr marL="0" marR="0" lvl="5" indent="0" algn="l">
              <a:lnSpc>
                <a:spcPct val="100000"/>
              </a:lnSpc>
              <a:spcBef>
                <a:spcPts val="0"/>
              </a:spcBef>
              <a:spcAft>
                <a:spcPts val="0"/>
              </a:spcAft>
              <a:buClr>
                <a:schemeClr val="dk2"/>
              </a:buClr>
              <a:buSzPts val="350"/>
              <a:buFont typeface="Cabin"/>
              <a:buNone/>
              <a:defRPr sz="1400" b="0" i="0" u="none" strike="noStrike" cap="none">
                <a:solidFill>
                  <a:schemeClr val="dk2"/>
                </a:solidFill>
                <a:latin typeface="Cabin"/>
                <a:ea typeface="Cabin"/>
                <a:cs typeface="Cabin"/>
                <a:sym typeface="Cabin"/>
              </a:defRPr>
            </a:lvl6pPr>
            <a:lvl7pPr marL="0" marR="0" lvl="6" indent="0" algn="l">
              <a:lnSpc>
                <a:spcPct val="100000"/>
              </a:lnSpc>
              <a:spcBef>
                <a:spcPts val="0"/>
              </a:spcBef>
              <a:spcAft>
                <a:spcPts val="0"/>
              </a:spcAft>
              <a:buClr>
                <a:schemeClr val="dk2"/>
              </a:buClr>
              <a:buSzPts val="350"/>
              <a:buFont typeface="Cabin"/>
              <a:buNone/>
              <a:defRPr sz="1400" b="0" i="0" u="none" strike="noStrike" cap="none">
                <a:solidFill>
                  <a:schemeClr val="dk2"/>
                </a:solidFill>
                <a:latin typeface="Cabin"/>
                <a:ea typeface="Cabin"/>
                <a:cs typeface="Cabin"/>
                <a:sym typeface="Cabin"/>
              </a:defRPr>
            </a:lvl7pPr>
            <a:lvl8pPr marL="0" marR="0" lvl="7" indent="0" algn="l">
              <a:lnSpc>
                <a:spcPct val="100000"/>
              </a:lnSpc>
              <a:spcBef>
                <a:spcPts val="0"/>
              </a:spcBef>
              <a:spcAft>
                <a:spcPts val="0"/>
              </a:spcAft>
              <a:buClr>
                <a:schemeClr val="dk2"/>
              </a:buClr>
              <a:buSzPts val="350"/>
              <a:buFont typeface="Cabin"/>
              <a:buNone/>
              <a:defRPr sz="1400" b="0" i="0" u="none" strike="noStrike" cap="none">
                <a:solidFill>
                  <a:schemeClr val="dk2"/>
                </a:solidFill>
                <a:latin typeface="Cabin"/>
                <a:ea typeface="Cabin"/>
                <a:cs typeface="Cabin"/>
                <a:sym typeface="Cabin"/>
              </a:defRPr>
            </a:lvl8pPr>
            <a:lvl9pPr marL="0" marR="0" lvl="8" indent="0" algn="l">
              <a:lnSpc>
                <a:spcPct val="100000"/>
              </a:lnSpc>
              <a:spcBef>
                <a:spcPts val="0"/>
              </a:spcBef>
              <a:spcAft>
                <a:spcPts val="0"/>
              </a:spcAft>
              <a:buClr>
                <a:schemeClr val="dk2"/>
              </a:buClr>
              <a:buSzPts val="350"/>
              <a:buFont typeface="Cabin"/>
              <a:buNone/>
              <a:defRPr sz="1400" b="0" i="0" u="none" strike="noStrike" cap="none">
                <a:solidFill>
                  <a:schemeClr val="dk2"/>
                </a:solidFill>
                <a:latin typeface="Cabin"/>
                <a:ea typeface="Cabin"/>
                <a:cs typeface="Cabin"/>
                <a:sym typeface="Cabin"/>
              </a:defRPr>
            </a:lvl9pPr>
          </a:lstStyle>
          <a:p>
            <a:pPr marL="0" lvl="0" indent="0" algn="l" rtl="0">
              <a:spcBef>
                <a:spcPts val="0"/>
              </a:spcBef>
              <a:spcAft>
                <a:spcPts val="0"/>
              </a:spcAft>
              <a:buNone/>
            </a:pPr>
            <a:fld id="{00000000-1234-1234-1234-123412341234}" type="slidenum">
              <a:rPr lang="hr-HR"/>
              <a:pPr marL="0" lvl="0" indent="0" algn="l" rtl="0">
                <a:spcBef>
                  <a:spcPts val="0"/>
                </a:spcBef>
                <a:spcAft>
                  <a:spcPts val="0"/>
                </a:spcAft>
                <a:buNone/>
              </a:pPr>
              <a:t>‹#›</a:t>
            </a:fld>
            <a:endParaRPr/>
          </a:p>
        </p:txBody>
      </p:sp>
      <p:sp>
        <p:nvSpPr>
          <p:cNvPr id="33" name="Google Shape;33;p51"/>
          <p:cNvSpPr txBox="1">
            <a:spLocks noGrp="1"/>
          </p:cNvSpPr>
          <p:nvPr>
            <p:ph type="body" idx="1"/>
          </p:nvPr>
        </p:nvSpPr>
        <p:spPr>
          <a:xfrm>
            <a:off x="457200" y="1219200"/>
            <a:ext cx="8229600" cy="4937760"/>
          </a:xfrm>
          <a:prstGeom prst="rect">
            <a:avLst/>
          </a:prstGeom>
          <a:noFill/>
          <a:ln>
            <a:noFill/>
          </a:ln>
        </p:spPr>
        <p:txBody>
          <a:bodyPr spcFirstLastPara="1" wrap="square" lIns="91425" tIns="91425" rIns="91425" bIns="91425" anchor="t" anchorCtr="0">
            <a:noAutofit/>
          </a:bodyPr>
          <a:lstStyle>
            <a:lvl1pPr marL="457200" marR="0" lvl="0" indent="-354076" algn="l">
              <a:lnSpc>
                <a:spcPct val="100000"/>
              </a:lnSpc>
              <a:spcBef>
                <a:spcPts val="600"/>
              </a:spcBef>
              <a:spcAft>
                <a:spcPts val="0"/>
              </a:spcAft>
              <a:buClr>
                <a:schemeClr val="accent1"/>
              </a:buClr>
              <a:buSzPts val="1976"/>
              <a:buFont typeface="Noto Sans Symbols"/>
              <a:buChar char="▶"/>
              <a:defRPr sz="2600" b="0" i="0" u="none" strike="noStrike" cap="none">
                <a:solidFill>
                  <a:schemeClr val="dk1"/>
                </a:solidFill>
                <a:latin typeface="Cabin"/>
                <a:ea typeface="Cabin"/>
                <a:cs typeface="Cabin"/>
                <a:sym typeface="Cabin"/>
              </a:defRPr>
            </a:lvl1pPr>
            <a:lvl2pPr marL="914400" marR="0" lvl="1" indent="-339597" algn="l">
              <a:lnSpc>
                <a:spcPct val="100000"/>
              </a:lnSpc>
              <a:spcBef>
                <a:spcPts val="500"/>
              </a:spcBef>
              <a:spcAft>
                <a:spcPts val="0"/>
              </a:spcAft>
              <a:buClr>
                <a:schemeClr val="accent2"/>
              </a:buClr>
              <a:buSzPts val="1748"/>
              <a:buFont typeface="Noto Sans Symbols"/>
              <a:buChar char="▶"/>
              <a:defRPr sz="2300" b="0" i="0" u="none" strike="noStrike" cap="none">
                <a:solidFill>
                  <a:schemeClr val="dk2"/>
                </a:solidFill>
                <a:latin typeface="Cabin"/>
                <a:ea typeface="Cabin"/>
                <a:cs typeface="Cabin"/>
                <a:sym typeface="Cabin"/>
              </a:defRPr>
            </a:lvl2pPr>
            <a:lvl3pPr marL="1371600" marR="0" lvl="2" indent="-325119" algn="l">
              <a:lnSpc>
                <a:spcPct val="100000"/>
              </a:lnSpc>
              <a:spcBef>
                <a:spcPts val="500"/>
              </a:spcBef>
              <a:spcAft>
                <a:spcPts val="0"/>
              </a:spcAft>
              <a:buClr>
                <a:srgbClr val="BABABA"/>
              </a:buClr>
              <a:buSzPts val="1520"/>
              <a:buFont typeface="Noto Sans Symbols"/>
              <a:buChar char="▶"/>
              <a:defRPr sz="2000" b="0" i="0" u="none" strike="noStrike" cap="none">
                <a:solidFill>
                  <a:schemeClr val="dk1"/>
                </a:solidFill>
                <a:latin typeface="Cabin"/>
                <a:ea typeface="Cabin"/>
                <a:cs typeface="Cabin"/>
                <a:sym typeface="Cabin"/>
              </a:defRPr>
            </a:lvl3pPr>
            <a:lvl4pPr marL="1828800" marR="0" lvl="3" indent="-308610" algn="l">
              <a:lnSpc>
                <a:spcPct val="100000"/>
              </a:lnSpc>
              <a:spcBef>
                <a:spcPts val="400"/>
              </a:spcBef>
              <a:spcAft>
                <a:spcPts val="0"/>
              </a:spcAft>
              <a:buClr>
                <a:srgbClr val="569030"/>
              </a:buClr>
              <a:buSzPts val="1260"/>
              <a:buFont typeface="Noto Sans Symbols"/>
              <a:buChar char="◻"/>
              <a:defRPr sz="1800" b="0" i="0" u="none" strike="noStrike" cap="none">
                <a:solidFill>
                  <a:schemeClr val="dk1"/>
                </a:solidFill>
                <a:latin typeface="Cabin"/>
                <a:ea typeface="Cabin"/>
                <a:cs typeface="Cabin"/>
                <a:sym typeface="Cabin"/>
              </a:defRPr>
            </a:lvl4pPr>
            <a:lvl5pPr marL="2286000" marR="0" lvl="4" indent="-299720" algn="l">
              <a:lnSpc>
                <a:spcPct val="100000"/>
              </a:lnSpc>
              <a:spcBef>
                <a:spcPts val="300"/>
              </a:spcBef>
              <a:spcAft>
                <a:spcPts val="0"/>
              </a:spcAft>
              <a:buClr>
                <a:schemeClr val="accent2"/>
              </a:buClr>
              <a:buSzPts val="1120"/>
              <a:buFont typeface="Noto Sans Symbols"/>
              <a:buChar char="◻"/>
              <a:defRPr sz="1600" b="0" i="0" u="none" strike="noStrike" cap="none">
                <a:solidFill>
                  <a:schemeClr val="dk1"/>
                </a:solidFill>
                <a:latin typeface="Cabin"/>
                <a:ea typeface="Cabin"/>
                <a:cs typeface="Cabin"/>
                <a:sym typeface="Cabin"/>
              </a:defRPr>
            </a:lvl5pPr>
            <a:lvl6pPr marL="2743200" marR="0" lvl="5" indent="-304800" algn="l">
              <a:lnSpc>
                <a:spcPct val="100000"/>
              </a:lnSpc>
              <a:spcBef>
                <a:spcPts val="300"/>
              </a:spcBef>
              <a:spcAft>
                <a:spcPts val="0"/>
              </a:spcAft>
              <a:buClr>
                <a:srgbClr val="8BA1B3"/>
              </a:buClr>
              <a:buSzPts val="1200"/>
              <a:buFont typeface="Noto Sans Symbols"/>
              <a:buChar char="▶"/>
              <a:defRPr sz="1600" b="0" i="0" u="none" strike="noStrike" cap="none">
                <a:solidFill>
                  <a:schemeClr val="dk1"/>
                </a:solidFill>
                <a:latin typeface="Cabin"/>
                <a:ea typeface="Cabin"/>
                <a:cs typeface="Cabin"/>
                <a:sym typeface="Cabin"/>
              </a:defRPr>
            </a:lvl6pPr>
            <a:lvl7pPr marL="3200400" marR="0" lvl="6" indent="-295275" algn="l">
              <a:lnSpc>
                <a:spcPct val="100000"/>
              </a:lnSpc>
              <a:spcBef>
                <a:spcPts val="300"/>
              </a:spcBef>
              <a:spcAft>
                <a:spcPts val="0"/>
              </a:spcAft>
              <a:buClr>
                <a:srgbClr val="646C8F"/>
              </a:buClr>
              <a:buSzPts val="1050"/>
              <a:buFont typeface="Noto Sans Symbols"/>
              <a:buChar char="▶"/>
              <a:defRPr sz="1400" b="0" i="0" u="none" strike="noStrike" cap="none">
                <a:solidFill>
                  <a:schemeClr val="dk1"/>
                </a:solidFill>
                <a:latin typeface="Cabin"/>
                <a:ea typeface="Cabin"/>
                <a:cs typeface="Cabin"/>
                <a:sym typeface="Cabin"/>
              </a:defRPr>
            </a:lvl7pPr>
            <a:lvl8pPr marL="3657600" marR="0" lvl="7" indent="-295275" algn="l">
              <a:lnSpc>
                <a:spcPct val="100000"/>
              </a:lnSpc>
              <a:spcBef>
                <a:spcPts val="300"/>
              </a:spcBef>
              <a:spcAft>
                <a:spcPts val="0"/>
              </a:spcAft>
              <a:buClr>
                <a:srgbClr val="BABABA"/>
              </a:buClr>
              <a:buSzPts val="1050"/>
              <a:buFont typeface="Noto Sans Symbols"/>
              <a:buChar char="▶"/>
              <a:defRPr sz="1400" b="0" i="0" u="none" strike="noStrike" cap="none">
                <a:solidFill>
                  <a:schemeClr val="dk1"/>
                </a:solidFill>
                <a:latin typeface="Cabin"/>
                <a:ea typeface="Cabin"/>
                <a:cs typeface="Cabin"/>
                <a:sym typeface="Cabin"/>
              </a:defRPr>
            </a:lvl8pPr>
            <a:lvl9pPr marL="4114800" marR="0" lvl="8" indent="-285750" algn="l">
              <a:lnSpc>
                <a:spcPct val="100000"/>
              </a:lnSpc>
              <a:spcBef>
                <a:spcPts val="300"/>
              </a:spcBef>
              <a:spcAft>
                <a:spcPts val="0"/>
              </a:spcAft>
              <a:buClr>
                <a:srgbClr val="9FB8CD"/>
              </a:buClr>
              <a:buSzPts val="900"/>
              <a:buFont typeface="Noto Sans Symbols"/>
              <a:buChar char="▶"/>
              <a:defRPr sz="1200" b="0" i="0" u="none" strike="noStrike" cap="none">
                <a:solidFill>
                  <a:schemeClr val="dk1"/>
                </a:solidFill>
                <a:latin typeface="Cabin"/>
                <a:ea typeface="Cabin"/>
                <a:cs typeface="Cabin"/>
                <a:sym typeface="Cabin"/>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Prazno" type="blank">
  <p:cSld name="BLANK">
    <p:spTree>
      <p:nvGrpSpPr>
        <p:cNvPr id="1" name="Shape 34"/>
        <p:cNvGrpSpPr/>
        <p:nvPr/>
      </p:nvGrpSpPr>
      <p:grpSpPr>
        <a:xfrm>
          <a:off x="0" y="0"/>
          <a:ext cx="0" cy="0"/>
          <a:chOff x="0" y="0"/>
          <a:chExt cx="0" cy="0"/>
        </a:xfrm>
      </p:grpSpPr>
      <p:sp>
        <p:nvSpPr>
          <p:cNvPr id="35" name="Google Shape;35;p52"/>
          <p:cNvSpPr txBox="1">
            <a:spLocks noGrp="1"/>
          </p:cNvSpPr>
          <p:nvPr>
            <p:ph type="dt" idx="10"/>
          </p:nvPr>
        </p:nvSpPr>
        <p:spPr>
          <a:xfrm>
            <a:off x="6400800" y="6356350"/>
            <a:ext cx="2289047" cy="365759"/>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0"/>
              </a:spcBef>
              <a:spcAft>
                <a:spcPts val="0"/>
              </a:spcAft>
              <a:buClr>
                <a:schemeClr val="dk2"/>
              </a:buClr>
              <a:buSzPts val="1400"/>
              <a:buFont typeface="Cabin"/>
              <a:buNone/>
              <a:defRPr sz="1400" b="0" i="0" u="none" strike="noStrike" cap="none">
                <a:solidFill>
                  <a:schemeClr val="dk2"/>
                </a:solidFill>
                <a:latin typeface="Cabin"/>
                <a:ea typeface="Cabin"/>
                <a:cs typeface="Cabin"/>
                <a:sym typeface="Cabin"/>
              </a:defRPr>
            </a:lvl1pPr>
            <a:lvl2pPr marR="0" lvl="1" algn="l">
              <a:lnSpc>
                <a:spcPct val="100000"/>
              </a:lnSpc>
              <a:spcBef>
                <a:spcPts val="0"/>
              </a:spcBef>
              <a:spcAft>
                <a:spcPts val="0"/>
              </a:spcAft>
              <a:buClr>
                <a:schemeClr val="dk1"/>
              </a:buClr>
              <a:buSzPts val="1800"/>
              <a:buFont typeface="Cabin"/>
              <a:buNone/>
              <a:defRPr sz="1800" b="0" i="0" u="none" strike="noStrike" cap="none">
                <a:solidFill>
                  <a:schemeClr val="dk1"/>
                </a:solidFill>
                <a:latin typeface="Cabin"/>
                <a:ea typeface="Cabin"/>
                <a:cs typeface="Cabin"/>
                <a:sym typeface="Cabin"/>
              </a:defRPr>
            </a:lvl2pPr>
            <a:lvl3pPr marR="0" lvl="2" algn="l">
              <a:lnSpc>
                <a:spcPct val="100000"/>
              </a:lnSpc>
              <a:spcBef>
                <a:spcPts val="0"/>
              </a:spcBef>
              <a:spcAft>
                <a:spcPts val="0"/>
              </a:spcAft>
              <a:buClr>
                <a:schemeClr val="dk1"/>
              </a:buClr>
              <a:buSzPts val="1800"/>
              <a:buFont typeface="Cabin"/>
              <a:buNone/>
              <a:defRPr sz="1800" b="0" i="0" u="none" strike="noStrike" cap="none">
                <a:solidFill>
                  <a:schemeClr val="dk1"/>
                </a:solidFill>
                <a:latin typeface="Cabin"/>
                <a:ea typeface="Cabin"/>
                <a:cs typeface="Cabin"/>
                <a:sym typeface="Cabin"/>
              </a:defRPr>
            </a:lvl3pPr>
            <a:lvl4pPr marR="0" lvl="3" algn="l">
              <a:lnSpc>
                <a:spcPct val="100000"/>
              </a:lnSpc>
              <a:spcBef>
                <a:spcPts val="0"/>
              </a:spcBef>
              <a:spcAft>
                <a:spcPts val="0"/>
              </a:spcAft>
              <a:buClr>
                <a:schemeClr val="dk1"/>
              </a:buClr>
              <a:buSzPts val="1800"/>
              <a:buFont typeface="Cabin"/>
              <a:buNone/>
              <a:defRPr sz="1800" b="0" i="0" u="none" strike="noStrike" cap="none">
                <a:solidFill>
                  <a:schemeClr val="dk1"/>
                </a:solidFill>
                <a:latin typeface="Cabin"/>
                <a:ea typeface="Cabin"/>
                <a:cs typeface="Cabin"/>
                <a:sym typeface="Cabin"/>
              </a:defRPr>
            </a:lvl4pPr>
            <a:lvl5pPr marR="0" lvl="4" algn="l">
              <a:lnSpc>
                <a:spcPct val="100000"/>
              </a:lnSpc>
              <a:spcBef>
                <a:spcPts val="0"/>
              </a:spcBef>
              <a:spcAft>
                <a:spcPts val="0"/>
              </a:spcAft>
              <a:buClr>
                <a:schemeClr val="dk1"/>
              </a:buClr>
              <a:buSzPts val="1800"/>
              <a:buFont typeface="Cabin"/>
              <a:buNone/>
              <a:defRPr sz="1800" b="0" i="0" u="none" strike="noStrike" cap="none">
                <a:solidFill>
                  <a:schemeClr val="dk1"/>
                </a:solidFill>
                <a:latin typeface="Cabin"/>
                <a:ea typeface="Cabin"/>
                <a:cs typeface="Cabin"/>
                <a:sym typeface="Cabin"/>
              </a:defRPr>
            </a:lvl5pPr>
            <a:lvl6pPr marR="0" lvl="5" algn="l">
              <a:lnSpc>
                <a:spcPct val="100000"/>
              </a:lnSpc>
              <a:spcBef>
                <a:spcPts val="0"/>
              </a:spcBef>
              <a:spcAft>
                <a:spcPts val="0"/>
              </a:spcAft>
              <a:buClr>
                <a:schemeClr val="dk1"/>
              </a:buClr>
              <a:buSzPts val="1800"/>
              <a:buFont typeface="Cabin"/>
              <a:buNone/>
              <a:defRPr sz="1800" b="0" i="0" u="none" strike="noStrike" cap="none">
                <a:solidFill>
                  <a:schemeClr val="dk1"/>
                </a:solidFill>
                <a:latin typeface="Cabin"/>
                <a:ea typeface="Cabin"/>
                <a:cs typeface="Cabin"/>
                <a:sym typeface="Cabin"/>
              </a:defRPr>
            </a:lvl6pPr>
            <a:lvl7pPr marR="0" lvl="6" algn="l">
              <a:lnSpc>
                <a:spcPct val="100000"/>
              </a:lnSpc>
              <a:spcBef>
                <a:spcPts val="0"/>
              </a:spcBef>
              <a:spcAft>
                <a:spcPts val="0"/>
              </a:spcAft>
              <a:buClr>
                <a:schemeClr val="dk1"/>
              </a:buClr>
              <a:buSzPts val="1800"/>
              <a:buFont typeface="Cabin"/>
              <a:buNone/>
              <a:defRPr sz="1800" b="0" i="0" u="none" strike="noStrike" cap="none">
                <a:solidFill>
                  <a:schemeClr val="dk1"/>
                </a:solidFill>
                <a:latin typeface="Cabin"/>
                <a:ea typeface="Cabin"/>
                <a:cs typeface="Cabin"/>
                <a:sym typeface="Cabin"/>
              </a:defRPr>
            </a:lvl7pPr>
            <a:lvl8pPr marR="0" lvl="7" algn="l">
              <a:lnSpc>
                <a:spcPct val="100000"/>
              </a:lnSpc>
              <a:spcBef>
                <a:spcPts val="0"/>
              </a:spcBef>
              <a:spcAft>
                <a:spcPts val="0"/>
              </a:spcAft>
              <a:buClr>
                <a:schemeClr val="dk1"/>
              </a:buClr>
              <a:buSzPts val="1800"/>
              <a:buFont typeface="Cabin"/>
              <a:buNone/>
              <a:defRPr sz="1800" b="0" i="0" u="none" strike="noStrike" cap="none">
                <a:solidFill>
                  <a:schemeClr val="dk1"/>
                </a:solidFill>
                <a:latin typeface="Cabin"/>
                <a:ea typeface="Cabin"/>
                <a:cs typeface="Cabin"/>
                <a:sym typeface="Cabin"/>
              </a:defRPr>
            </a:lvl8pPr>
            <a:lvl9pPr marR="0" lvl="8" algn="l">
              <a:lnSpc>
                <a:spcPct val="100000"/>
              </a:lnSpc>
              <a:spcBef>
                <a:spcPts val="0"/>
              </a:spcBef>
              <a:spcAft>
                <a:spcPts val="0"/>
              </a:spcAft>
              <a:buClr>
                <a:schemeClr val="dk1"/>
              </a:buClr>
              <a:buSzPts val="1800"/>
              <a:buFont typeface="Cabin"/>
              <a:buNone/>
              <a:defRPr sz="1800" b="0" i="0" u="none" strike="noStrike" cap="none">
                <a:solidFill>
                  <a:schemeClr val="dk1"/>
                </a:solidFill>
                <a:latin typeface="Cabin"/>
                <a:ea typeface="Cabin"/>
                <a:cs typeface="Cabin"/>
                <a:sym typeface="Cabin"/>
              </a:defRPr>
            </a:lvl9pPr>
          </a:lstStyle>
          <a:p>
            <a:endParaRPr/>
          </a:p>
        </p:txBody>
      </p:sp>
      <p:sp>
        <p:nvSpPr>
          <p:cNvPr id="36" name="Google Shape;36;p52"/>
          <p:cNvSpPr txBox="1">
            <a:spLocks noGrp="1"/>
          </p:cNvSpPr>
          <p:nvPr>
            <p:ph type="ftr" idx="11"/>
          </p:nvPr>
        </p:nvSpPr>
        <p:spPr>
          <a:xfrm>
            <a:off x="2898648" y="6356350"/>
            <a:ext cx="3505200" cy="365759"/>
          </a:xfrm>
          <a:prstGeom prst="rect">
            <a:avLst/>
          </a:prstGeom>
          <a:noFill/>
          <a:ln>
            <a:noFill/>
          </a:ln>
        </p:spPr>
        <p:txBody>
          <a:bodyPr spcFirstLastPara="1" wrap="square" lIns="91425" tIns="91425" rIns="91425" bIns="91425" anchor="t" anchorCtr="0">
            <a:noAutofit/>
          </a:bodyPr>
          <a:lstStyle>
            <a:lvl1pPr marR="0" lvl="0" algn="r">
              <a:lnSpc>
                <a:spcPct val="100000"/>
              </a:lnSpc>
              <a:spcBef>
                <a:spcPts val="0"/>
              </a:spcBef>
              <a:spcAft>
                <a:spcPts val="0"/>
              </a:spcAft>
              <a:buClr>
                <a:schemeClr val="dk2"/>
              </a:buClr>
              <a:buSzPts val="1400"/>
              <a:buFont typeface="Cabin"/>
              <a:buNone/>
              <a:defRPr sz="1400" b="0" i="0" u="none" strike="noStrike" cap="none">
                <a:solidFill>
                  <a:schemeClr val="dk2"/>
                </a:solidFill>
                <a:latin typeface="Cabin"/>
                <a:ea typeface="Cabin"/>
                <a:cs typeface="Cabin"/>
                <a:sym typeface="Cabin"/>
              </a:defRPr>
            </a:lvl1pPr>
            <a:lvl2pPr marR="0" lvl="1" algn="l">
              <a:lnSpc>
                <a:spcPct val="100000"/>
              </a:lnSpc>
              <a:spcBef>
                <a:spcPts val="0"/>
              </a:spcBef>
              <a:spcAft>
                <a:spcPts val="0"/>
              </a:spcAft>
              <a:buClr>
                <a:schemeClr val="dk1"/>
              </a:buClr>
              <a:buSzPts val="1800"/>
              <a:buFont typeface="Cabin"/>
              <a:buNone/>
              <a:defRPr sz="1800" b="0" i="0" u="none" strike="noStrike" cap="none">
                <a:solidFill>
                  <a:schemeClr val="dk1"/>
                </a:solidFill>
                <a:latin typeface="Cabin"/>
                <a:ea typeface="Cabin"/>
                <a:cs typeface="Cabin"/>
                <a:sym typeface="Cabin"/>
              </a:defRPr>
            </a:lvl2pPr>
            <a:lvl3pPr marR="0" lvl="2" algn="l">
              <a:lnSpc>
                <a:spcPct val="100000"/>
              </a:lnSpc>
              <a:spcBef>
                <a:spcPts val="0"/>
              </a:spcBef>
              <a:spcAft>
                <a:spcPts val="0"/>
              </a:spcAft>
              <a:buClr>
                <a:schemeClr val="dk1"/>
              </a:buClr>
              <a:buSzPts val="1800"/>
              <a:buFont typeface="Cabin"/>
              <a:buNone/>
              <a:defRPr sz="1800" b="0" i="0" u="none" strike="noStrike" cap="none">
                <a:solidFill>
                  <a:schemeClr val="dk1"/>
                </a:solidFill>
                <a:latin typeface="Cabin"/>
                <a:ea typeface="Cabin"/>
                <a:cs typeface="Cabin"/>
                <a:sym typeface="Cabin"/>
              </a:defRPr>
            </a:lvl3pPr>
            <a:lvl4pPr marR="0" lvl="3" algn="l">
              <a:lnSpc>
                <a:spcPct val="100000"/>
              </a:lnSpc>
              <a:spcBef>
                <a:spcPts val="0"/>
              </a:spcBef>
              <a:spcAft>
                <a:spcPts val="0"/>
              </a:spcAft>
              <a:buClr>
                <a:schemeClr val="dk1"/>
              </a:buClr>
              <a:buSzPts val="1800"/>
              <a:buFont typeface="Cabin"/>
              <a:buNone/>
              <a:defRPr sz="1800" b="0" i="0" u="none" strike="noStrike" cap="none">
                <a:solidFill>
                  <a:schemeClr val="dk1"/>
                </a:solidFill>
                <a:latin typeface="Cabin"/>
                <a:ea typeface="Cabin"/>
                <a:cs typeface="Cabin"/>
                <a:sym typeface="Cabin"/>
              </a:defRPr>
            </a:lvl4pPr>
            <a:lvl5pPr marR="0" lvl="4" algn="l">
              <a:lnSpc>
                <a:spcPct val="100000"/>
              </a:lnSpc>
              <a:spcBef>
                <a:spcPts val="0"/>
              </a:spcBef>
              <a:spcAft>
                <a:spcPts val="0"/>
              </a:spcAft>
              <a:buClr>
                <a:schemeClr val="dk1"/>
              </a:buClr>
              <a:buSzPts val="1800"/>
              <a:buFont typeface="Cabin"/>
              <a:buNone/>
              <a:defRPr sz="1800" b="0" i="0" u="none" strike="noStrike" cap="none">
                <a:solidFill>
                  <a:schemeClr val="dk1"/>
                </a:solidFill>
                <a:latin typeface="Cabin"/>
                <a:ea typeface="Cabin"/>
                <a:cs typeface="Cabin"/>
                <a:sym typeface="Cabin"/>
              </a:defRPr>
            </a:lvl5pPr>
            <a:lvl6pPr marR="0" lvl="5" algn="l">
              <a:lnSpc>
                <a:spcPct val="100000"/>
              </a:lnSpc>
              <a:spcBef>
                <a:spcPts val="0"/>
              </a:spcBef>
              <a:spcAft>
                <a:spcPts val="0"/>
              </a:spcAft>
              <a:buClr>
                <a:schemeClr val="dk1"/>
              </a:buClr>
              <a:buSzPts val="1800"/>
              <a:buFont typeface="Cabin"/>
              <a:buNone/>
              <a:defRPr sz="1800" b="0" i="0" u="none" strike="noStrike" cap="none">
                <a:solidFill>
                  <a:schemeClr val="dk1"/>
                </a:solidFill>
                <a:latin typeface="Cabin"/>
                <a:ea typeface="Cabin"/>
                <a:cs typeface="Cabin"/>
                <a:sym typeface="Cabin"/>
              </a:defRPr>
            </a:lvl6pPr>
            <a:lvl7pPr marR="0" lvl="6" algn="l">
              <a:lnSpc>
                <a:spcPct val="100000"/>
              </a:lnSpc>
              <a:spcBef>
                <a:spcPts val="0"/>
              </a:spcBef>
              <a:spcAft>
                <a:spcPts val="0"/>
              </a:spcAft>
              <a:buClr>
                <a:schemeClr val="dk1"/>
              </a:buClr>
              <a:buSzPts val="1800"/>
              <a:buFont typeface="Cabin"/>
              <a:buNone/>
              <a:defRPr sz="1800" b="0" i="0" u="none" strike="noStrike" cap="none">
                <a:solidFill>
                  <a:schemeClr val="dk1"/>
                </a:solidFill>
                <a:latin typeface="Cabin"/>
                <a:ea typeface="Cabin"/>
                <a:cs typeface="Cabin"/>
                <a:sym typeface="Cabin"/>
              </a:defRPr>
            </a:lvl7pPr>
            <a:lvl8pPr marR="0" lvl="7" algn="l">
              <a:lnSpc>
                <a:spcPct val="100000"/>
              </a:lnSpc>
              <a:spcBef>
                <a:spcPts val="0"/>
              </a:spcBef>
              <a:spcAft>
                <a:spcPts val="0"/>
              </a:spcAft>
              <a:buClr>
                <a:schemeClr val="dk1"/>
              </a:buClr>
              <a:buSzPts val="1800"/>
              <a:buFont typeface="Cabin"/>
              <a:buNone/>
              <a:defRPr sz="1800" b="0" i="0" u="none" strike="noStrike" cap="none">
                <a:solidFill>
                  <a:schemeClr val="dk1"/>
                </a:solidFill>
                <a:latin typeface="Cabin"/>
                <a:ea typeface="Cabin"/>
                <a:cs typeface="Cabin"/>
                <a:sym typeface="Cabin"/>
              </a:defRPr>
            </a:lvl8pPr>
            <a:lvl9pPr marR="0" lvl="8" algn="l">
              <a:lnSpc>
                <a:spcPct val="100000"/>
              </a:lnSpc>
              <a:spcBef>
                <a:spcPts val="0"/>
              </a:spcBef>
              <a:spcAft>
                <a:spcPts val="0"/>
              </a:spcAft>
              <a:buClr>
                <a:schemeClr val="dk1"/>
              </a:buClr>
              <a:buSzPts val="1800"/>
              <a:buFont typeface="Cabin"/>
              <a:buNone/>
              <a:defRPr sz="1800" b="0" i="0" u="none" strike="noStrike" cap="none">
                <a:solidFill>
                  <a:schemeClr val="dk1"/>
                </a:solidFill>
                <a:latin typeface="Cabin"/>
                <a:ea typeface="Cabin"/>
                <a:cs typeface="Cabin"/>
                <a:sym typeface="Cabin"/>
              </a:defRPr>
            </a:lvl9pPr>
          </a:lstStyle>
          <a:p>
            <a:endParaRPr/>
          </a:p>
        </p:txBody>
      </p:sp>
      <p:sp>
        <p:nvSpPr>
          <p:cNvPr id="37" name="Google Shape;37;p52"/>
          <p:cNvSpPr txBox="1">
            <a:spLocks noGrp="1"/>
          </p:cNvSpPr>
          <p:nvPr>
            <p:ph type="sldNum" idx="12"/>
          </p:nvPr>
        </p:nvSpPr>
        <p:spPr>
          <a:xfrm>
            <a:off x="612647" y="6356350"/>
            <a:ext cx="1981199" cy="365759"/>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chemeClr val="dk2"/>
              </a:buClr>
              <a:buSzPts val="350"/>
              <a:buFont typeface="Cabin"/>
              <a:buNone/>
              <a:defRPr sz="1400" b="0" i="0" u="none" strike="noStrike" cap="none">
                <a:solidFill>
                  <a:schemeClr val="dk2"/>
                </a:solidFill>
                <a:latin typeface="Cabin"/>
                <a:ea typeface="Cabin"/>
                <a:cs typeface="Cabin"/>
                <a:sym typeface="Cabin"/>
              </a:defRPr>
            </a:lvl1pPr>
            <a:lvl2pPr marL="0" marR="0" lvl="1" indent="0" algn="l">
              <a:lnSpc>
                <a:spcPct val="100000"/>
              </a:lnSpc>
              <a:spcBef>
                <a:spcPts val="0"/>
              </a:spcBef>
              <a:spcAft>
                <a:spcPts val="0"/>
              </a:spcAft>
              <a:buClr>
                <a:schemeClr val="dk2"/>
              </a:buClr>
              <a:buSzPts val="350"/>
              <a:buFont typeface="Cabin"/>
              <a:buNone/>
              <a:defRPr sz="1400" b="0" i="0" u="none" strike="noStrike" cap="none">
                <a:solidFill>
                  <a:schemeClr val="dk2"/>
                </a:solidFill>
                <a:latin typeface="Cabin"/>
                <a:ea typeface="Cabin"/>
                <a:cs typeface="Cabin"/>
                <a:sym typeface="Cabin"/>
              </a:defRPr>
            </a:lvl2pPr>
            <a:lvl3pPr marL="0" marR="0" lvl="2" indent="0" algn="l">
              <a:lnSpc>
                <a:spcPct val="100000"/>
              </a:lnSpc>
              <a:spcBef>
                <a:spcPts val="0"/>
              </a:spcBef>
              <a:spcAft>
                <a:spcPts val="0"/>
              </a:spcAft>
              <a:buClr>
                <a:schemeClr val="dk2"/>
              </a:buClr>
              <a:buSzPts val="350"/>
              <a:buFont typeface="Cabin"/>
              <a:buNone/>
              <a:defRPr sz="1400" b="0" i="0" u="none" strike="noStrike" cap="none">
                <a:solidFill>
                  <a:schemeClr val="dk2"/>
                </a:solidFill>
                <a:latin typeface="Cabin"/>
                <a:ea typeface="Cabin"/>
                <a:cs typeface="Cabin"/>
                <a:sym typeface="Cabin"/>
              </a:defRPr>
            </a:lvl3pPr>
            <a:lvl4pPr marL="0" marR="0" lvl="3" indent="0" algn="l">
              <a:lnSpc>
                <a:spcPct val="100000"/>
              </a:lnSpc>
              <a:spcBef>
                <a:spcPts val="0"/>
              </a:spcBef>
              <a:spcAft>
                <a:spcPts val="0"/>
              </a:spcAft>
              <a:buClr>
                <a:schemeClr val="dk2"/>
              </a:buClr>
              <a:buSzPts val="350"/>
              <a:buFont typeface="Cabin"/>
              <a:buNone/>
              <a:defRPr sz="1400" b="0" i="0" u="none" strike="noStrike" cap="none">
                <a:solidFill>
                  <a:schemeClr val="dk2"/>
                </a:solidFill>
                <a:latin typeface="Cabin"/>
                <a:ea typeface="Cabin"/>
                <a:cs typeface="Cabin"/>
                <a:sym typeface="Cabin"/>
              </a:defRPr>
            </a:lvl4pPr>
            <a:lvl5pPr marL="0" marR="0" lvl="4" indent="0" algn="l">
              <a:lnSpc>
                <a:spcPct val="100000"/>
              </a:lnSpc>
              <a:spcBef>
                <a:spcPts val="0"/>
              </a:spcBef>
              <a:spcAft>
                <a:spcPts val="0"/>
              </a:spcAft>
              <a:buClr>
                <a:schemeClr val="dk2"/>
              </a:buClr>
              <a:buSzPts val="350"/>
              <a:buFont typeface="Cabin"/>
              <a:buNone/>
              <a:defRPr sz="1400" b="0" i="0" u="none" strike="noStrike" cap="none">
                <a:solidFill>
                  <a:schemeClr val="dk2"/>
                </a:solidFill>
                <a:latin typeface="Cabin"/>
                <a:ea typeface="Cabin"/>
                <a:cs typeface="Cabin"/>
                <a:sym typeface="Cabin"/>
              </a:defRPr>
            </a:lvl5pPr>
            <a:lvl6pPr marL="0" marR="0" lvl="5" indent="0" algn="l">
              <a:lnSpc>
                <a:spcPct val="100000"/>
              </a:lnSpc>
              <a:spcBef>
                <a:spcPts val="0"/>
              </a:spcBef>
              <a:spcAft>
                <a:spcPts val="0"/>
              </a:spcAft>
              <a:buClr>
                <a:schemeClr val="dk2"/>
              </a:buClr>
              <a:buSzPts val="350"/>
              <a:buFont typeface="Cabin"/>
              <a:buNone/>
              <a:defRPr sz="1400" b="0" i="0" u="none" strike="noStrike" cap="none">
                <a:solidFill>
                  <a:schemeClr val="dk2"/>
                </a:solidFill>
                <a:latin typeface="Cabin"/>
                <a:ea typeface="Cabin"/>
                <a:cs typeface="Cabin"/>
                <a:sym typeface="Cabin"/>
              </a:defRPr>
            </a:lvl6pPr>
            <a:lvl7pPr marL="0" marR="0" lvl="6" indent="0" algn="l">
              <a:lnSpc>
                <a:spcPct val="100000"/>
              </a:lnSpc>
              <a:spcBef>
                <a:spcPts val="0"/>
              </a:spcBef>
              <a:spcAft>
                <a:spcPts val="0"/>
              </a:spcAft>
              <a:buClr>
                <a:schemeClr val="dk2"/>
              </a:buClr>
              <a:buSzPts val="350"/>
              <a:buFont typeface="Cabin"/>
              <a:buNone/>
              <a:defRPr sz="1400" b="0" i="0" u="none" strike="noStrike" cap="none">
                <a:solidFill>
                  <a:schemeClr val="dk2"/>
                </a:solidFill>
                <a:latin typeface="Cabin"/>
                <a:ea typeface="Cabin"/>
                <a:cs typeface="Cabin"/>
                <a:sym typeface="Cabin"/>
              </a:defRPr>
            </a:lvl7pPr>
            <a:lvl8pPr marL="0" marR="0" lvl="7" indent="0" algn="l">
              <a:lnSpc>
                <a:spcPct val="100000"/>
              </a:lnSpc>
              <a:spcBef>
                <a:spcPts val="0"/>
              </a:spcBef>
              <a:spcAft>
                <a:spcPts val="0"/>
              </a:spcAft>
              <a:buClr>
                <a:schemeClr val="dk2"/>
              </a:buClr>
              <a:buSzPts val="350"/>
              <a:buFont typeface="Cabin"/>
              <a:buNone/>
              <a:defRPr sz="1400" b="0" i="0" u="none" strike="noStrike" cap="none">
                <a:solidFill>
                  <a:schemeClr val="dk2"/>
                </a:solidFill>
                <a:latin typeface="Cabin"/>
                <a:ea typeface="Cabin"/>
                <a:cs typeface="Cabin"/>
                <a:sym typeface="Cabin"/>
              </a:defRPr>
            </a:lvl8pPr>
            <a:lvl9pPr marL="0" marR="0" lvl="8" indent="0" algn="l">
              <a:lnSpc>
                <a:spcPct val="100000"/>
              </a:lnSpc>
              <a:spcBef>
                <a:spcPts val="0"/>
              </a:spcBef>
              <a:spcAft>
                <a:spcPts val="0"/>
              </a:spcAft>
              <a:buClr>
                <a:schemeClr val="dk2"/>
              </a:buClr>
              <a:buSzPts val="350"/>
              <a:buFont typeface="Cabin"/>
              <a:buNone/>
              <a:defRPr sz="1400" b="0" i="0" u="none" strike="noStrike" cap="none">
                <a:solidFill>
                  <a:schemeClr val="dk2"/>
                </a:solidFill>
                <a:latin typeface="Cabin"/>
                <a:ea typeface="Cabin"/>
                <a:cs typeface="Cabin"/>
                <a:sym typeface="Cabin"/>
              </a:defRPr>
            </a:lvl9pPr>
          </a:lstStyle>
          <a:p>
            <a:pPr marL="0" lvl="0" indent="0" algn="l" rtl="0">
              <a:spcBef>
                <a:spcPts val="0"/>
              </a:spcBef>
              <a:spcAft>
                <a:spcPts val="0"/>
              </a:spcAft>
              <a:buNone/>
            </a:pPr>
            <a:fld id="{00000000-1234-1234-1234-123412341234}" type="slidenum">
              <a:rPr lang="hr-HR"/>
              <a:pPr marL="0" lvl="0" indent="0" algn="l" rtl="0">
                <a:spcBef>
                  <a:spcPts val="0"/>
                </a:spcBef>
                <a:spcAft>
                  <a:spcPts val="0"/>
                </a:spcAft>
                <a:buNone/>
              </a:pPr>
              <a:t>‹#›</a:t>
            </a:fld>
            <a:endParaRPr/>
          </a:p>
        </p:txBody>
      </p:sp>
      <p:cxnSp>
        <p:nvCxnSpPr>
          <p:cNvPr id="38" name="Google Shape;38;p52"/>
          <p:cNvCxnSpPr/>
          <p:nvPr/>
        </p:nvCxnSpPr>
        <p:spPr>
          <a:xfrm>
            <a:off x="457200" y="6353175"/>
            <a:ext cx="8229600" cy="0"/>
          </a:xfrm>
          <a:prstGeom prst="straightConnector1">
            <a:avLst/>
          </a:prstGeom>
          <a:noFill/>
          <a:ln w="9525" cap="flat" cmpd="sng">
            <a:solidFill>
              <a:schemeClr val="accent2"/>
            </a:solidFill>
            <a:prstDash val="dash"/>
            <a:round/>
            <a:headEnd type="none" w="sm" len="sm"/>
            <a:tailEnd type="none" w="sm" len="sm"/>
          </a:ln>
        </p:spPr>
      </p:cxnSp>
      <p:sp>
        <p:nvSpPr>
          <p:cNvPr id="39" name="Google Shape;39;p52"/>
          <p:cNvSpPr/>
          <p:nvPr/>
        </p:nvSpPr>
        <p:spPr>
          <a:xfrm rot="5400000">
            <a:off x="419098" y="6467473"/>
            <a:ext cx="190849" cy="120312"/>
          </a:xfrm>
          <a:prstGeom prst="triangle">
            <a:avLst>
              <a:gd name="adj" fmla="val 50000"/>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bin"/>
              <a:ea typeface="Cabin"/>
              <a:cs typeface="Cabin"/>
              <a:sym typeface="Cabin"/>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Zaglavlje odjeljka" type="secHead">
  <p:cSld name="SECTION_HEADER">
    <p:bg>
      <p:bgPr>
        <a:solidFill>
          <a:schemeClr val="dk2"/>
        </a:solidFill>
        <a:effectLst/>
      </p:bgPr>
    </p:bg>
    <p:spTree>
      <p:nvGrpSpPr>
        <p:cNvPr id="1" name="Shape 40"/>
        <p:cNvGrpSpPr/>
        <p:nvPr/>
      </p:nvGrpSpPr>
      <p:grpSpPr>
        <a:xfrm>
          <a:off x="0" y="0"/>
          <a:ext cx="0" cy="0"/>
          <a:chOff x="0" y="0"/>
          <a:chExt cx="0" cy="0"/>
        </a:xfrm>
      </p:grpSpPr>
      <p:sp>
        <p:nvSpPr>
          <p:cNvPr id="41" name="Google Shape;41;p53"/>
          <p:cNvSpPr txBox="1">
            <a:spLocks noGrp="1"/>
          </p:cNvSpPr>
          <p:nvPr>
            <p:ph type="title"/>
          </p:nvPr>
        </p:nvSpPr>
        <p:spPr>
          <a:xfrm>
            <a:off x="1219200" y="2971800"/>
            <a:ext cx="6858000" cy="1066799"/>
          </a:xfrm>
          <a:prstGeom prst="rect">
            <a:avLst/>
          </a:prstGeom>
          <a:noFill/>
          <a:ln>
            <a:noFill/>
          </a:ln>
        </p:spPr>
        <p:txBody>
          <a:bodyPr spcFirstLastPara="1" wrap="square" lIns="91425" tIns="91425" rIns="91425" bIns="91425" anchor="t" anchorCtr="0">
            <a:noAutofit/>
          </a:bodyPr>
          <a:lstStyle>
            <a:lvl1pPr marR="0" lvl="0" algn="r">
              <a:lnSpc>
                <a:spcPct val="100000"/>
              </a:lnSpc>
              <a:spcBef>
                <a:spcPts val="0"/>
              </a:spcBef>
              <a:spcAft>
                <a:spcPts val="0"/>
              </a:spcAft>
              <a:buClr>
                <a:schemeClr val="lt2"/>
              </a:buClr>
              <a:buSzPts val="3200"/>
              <a:buFont typeface="Domine"/>
              <a:buNone/>
              <a:defRPr sz="3200" b="0" i="0" u="none" strike="noStrike" cap="none">
                <a:solidFill>
                  <a:schemeClr val="lt2"/>
                </a:solidFill>
                <a:latin typeface="Times New Roman"/>
                <a:ea typeface="Times New Roman"/>
                <a:cs typeface="Times New Roman"/>
                <a:sym typeface="Times New Roman"/>
              </a:defRPr>
            </a:lvl1pPr>
            <a:lvl2pPr lvl="1" algn="l">
              <a:lnSpc>
                <a:spcPct val="100000"/>
              </a:lnSpc>
              <a:spcBef>
                <a:spcPts val="0"/>
              </a:spcBef>
              <a:spcAft>
                <a:spcPts val="0"/>
              </a:spcAft>
              <a:buSzPts val="1800"/>
              <a:buFont typeface="Arial"/>
              <a:buNone/>
              <a:defRPr sz="1800"/>
            </a:lvl2pPr>
            <a:lvl3pPr lvl="2" algn="l">
              <a:lnSpc>
                <a:spcPct val="100000"/>
              </a:lnSpc>
              <a:spcBef>
                <a:spcPts val="0"/>
              </a:spcBef>
              <a:spcAft>
                <a:spcPts val="0"/>
              </a:spcAft>
              <a:buSzPts val="1800"/>
              <a:buFont typeface="Arial"/>
              <a:buNone/>
              <a:defRPr sz="1800"/>
            </a:lvl3pPr>
            <a:lvl4pPr lvl="3" algn="l">
              <a:lnSpc>
                <a:spcPct val="100000"/>
              </a:lnSpc>
              <a:spcBef>
                <a:spcPts val="0"/>
              </a:spcBef>
              <a:spcAft>
                <a:spcPts val="0"/>
              </a:spcAft>
              <a:buSzPts val="1800"/>
              <a:buFont typeface="Arial"/>
              <a:buNone/>
              <a:defRPr sz="1800"/>
            </a:lvl4pPr>
            <a:lvl5pPr lvl="4" algn="l">
              <a:lnSpc>
                <a:spcPct val="100000"/>
              </a:lnSpc>
              <a:spcBef>
                <a:spcPts val="0"/>
              </a:spcBef>
              <a:spcAft>
                <a:spcPts val="0"/>
              </a:spcAft>
              <a:buSzPts val="1800"/>
              <a:buFont typeface="Arial"/>
              <a:buNone/>
              <a:defRPr sz="1800"/>
            </a:lvl5pPr>
            <a:lvl6pPr lvl="5" algn="l">
              <a:lnSpc>
                <a:spcPct val="100000"/>
              </a:lnSpc>
              <a:spcBef>
                <a:spcPts val="0"/>
              </a:spcBef>
              <a:spcAft>
                <a:spcPts val="0"/>
              </a:spcAft>
              <a:buSzPts val="1800"/>
              <a:buFont typeface="Arial"/>
              <a:buNone/>
              <a:defRPr sz="1800"/>
            </a:lvl6pPr>
            <a:lvl7pPr lvl="6" algn="l">
              <a:lnSpc>
                <a:spcPct val="100000"/>
              </a:lnSpc>
              <a:spcBef>
                <a:spcPts val="0"/>
              </a:spcBef>
              <a:spcAft>
                <a:spcPts val="0"/>
              </a:spcAft>
              <a:buSzPts val="1800"/>
              <a:buFont typeface="Arial"/>
              <a:buNone/>
              <a:defRPr sz="1800"/>
            </a:lvl7pPr>
            <a:lvl8pPr lvl="7" algn="l">
              <a:lnSpc>
                <a:spcPct val="100000"/>
              </a:lnSpc>
              <a:spcBef>
                <a:spcPts val="0"/>
              </a:spcBef>
              <a:spcAft>
                <a:spcPts val="0"/>
              </a:spcAft>
              <a:buSzPts val="1800"/>
              <a:buFont typeface="Arial"/>
              <a:buNone/>
              <a:defRPr sz="1800"/>
            </a:lvl8pPr>
            <a:lvl9pPr lvl="8" algn="l">
              <a:lnSpc>
                <a:spcPct val="100000"/>
              </a:lnSpc>
              <a:spcBef>
                <a:spcPts val="0"/>
              </a:spcBef>
              <a:spcAft>
                <a:spcPts val="0"/>
              </a:spcAft>
              <a:buSzPts val="1800"/>
              <a:buFont typeface="Arial"/>
              <a:buNone/>
              <a:defRPr sz="1800"/>
            </a:lvl9pPr>
          </a:lstStyle>
          <a:p>
            <a:endParaRPr/>
          </a:p>
        </p:txBody>
      </p:sp>
      <p:sp>
        <p:nvSpPr>
          <p:cNvPr id="42" name="Google Shape;42;p53"/>
          <p:cNvSpPr txBox="1">
            <a:spLocks noGrp="1"/>
          </p:cNvSpPr>
          <p:nvPr>
            <p:ph type="body" idx="1"/>
          </p:nvPr>
        </p:nvSpPr>
        <p:spPr>
          <a:xfrm>
            <a:off x="1295400" y="4267200"/>
            <a:ext cx="6781800" cy="1143000"/>
          </a:xfrm>
          <a:prstGeom prst="rect">
            <a:avLst/>
          </a:prstGeom>
          <a:noFill/>
          <a:ln>
            <a:noFill/>
          </a:ln>
        </p:spPr>
        <p:txBody>
          <a:bodyPr spcFirstLastPara="1" wrap="square" lIns="91425" tIns="91425" rIns="91425" bIns="91425" anchor="t" anchorCtr="0">
            <a:noAutofit/>
          </a:bodyPr>
          <a:lstStyle>
            <a:lvl1pPr marL="457200" marR="0" lvl="0" indent="-228600" algn="r">
              <a:lnSpc>
                <a:spcPct val="100000"/>
              </a:lnSpc>
              <a:spcBef>
                <a:spcPts val="600"/>
              </a:spcBef>
              <a:spcAft>
                <a:spcPts val="0"/>
              </a:spcAft>
              <a:buClr>
                <a:schemeClr val="accent1"/>
              </a:buClr>
              <a:buSzPts val="1520"/>
              <a:buFont typeface="Noto Sans Symbols"/>
              <a:buNone/>
              <a:defRPr sz="2000" b="0" i="0" u="none" strike="noStrike" cap="none">
                <a:solidFill>
                  <a:schemeClr val="lt1"/>
                </a:solidFill>
                <a:latin typeface="Cabin"/>
                <a:ea typeface="Cabin"/>
                <a:cs typeface="Cabin"/>
                <a:sym typeface="Cabin"/>
              </a:defRPr>
            </a:lvl1pPr>
            <a:lvl2pPr marL="914400" marR="0" lvl="1" indent="-228600" algn="l">
              <a:lnSpc>
                <a:spcPct val="100000"/>
              </a:lnSpc>
              <a:spcBef>
                <a:spcPts val="500"/>
              </a:spcBef>
              <a:spcAft>
                <a:spcPts val="0"/>
              </a:spcAft>
              <a:buClr>
                <a:schemeClr val="accent2"/>
              </a:buClr>
              <a:buSzPts val="1368"/>
              <a:buFont typeface="Noto Sans Symbols"/>
              <a:buNone/>
              <a:defRPr sz="1800" b="0" i="0" u="none" strike="noStrike" cap="none">
                <a:solidFill>
                  <a:schemeClr val="lt1"/>
                </a:solidFill>
                <a:latin typeface="Cabin"/>
                <a:ea typeface="Cabin"/>
                <a:cs typeface="Cabin"/>
                <a:sym typeface="Cabin"/>
              </a:defRPr>
            </a:lvl2pPr>
            <a:lvl3pPr marL="1371600" marR="0" lvl="2" indent="-228600" algn="l">
              <a:lnSpc>
                <a:spcPct val="100000"/>
              </a:lnSpc>
              <a:spcBef>
                <a:spcPts val="500"/>
              </a:spcBef>
              <a:spcAft>
                <a:spcPts val="0"/>
              </a:spcAft>
              <a:buClr>
                <a:schemeClr val="dk1"/>
              </a:buClr>
              <a:buSzPts val="1216"/>
              <a:buFont typeface="Noto Sans Symbols"/>
              <a:buNone/>
              <a:defRPr sz="1600" b="0" i="0" u="none" strike="noStrike" cap="none">
                <a:solidFill>
                  <a:schemeClr val="lt1"/>
                </a:solidFill>
                <a:latin typeface="Cabin"/>
                <a:ea typeface="Cabin"/>
                <a:cs typeface="Cabin"/>
                <a:sym typeface="Cabin"/>
              </a:defRPr>
            </a:lvl3pPr>
            <a:lvl4pPr marL="1828800" marR="0" lvl="3" indent="-228600" algn="l">
              <a:lnSpc>
                <a:spcPct val="100000"/>
              </a:lnSpc>
              <a:spcBef>
                <a:spcPts val="400"/>
              </a:spcBef>
              <a:spcAft>
                <a:spcPts val="0"/>
              </a:spcAft>
              <a:buClr>
                <a:srgbClr val="569030"/>
              </a:buClr>
              <a:buSzPts val="980"/>
              <a:buFont typeface="Noto Sans Symbols"/>
              <a:buNone/>
              <a:defRPr sz="1400" b="0" i="0" u="none" strike="noStrike" cap="none">
                <a:solidFill>
                  <a:schemeClr val="lt1"/>
                </a:solidFill>
                <a:latin typeface="Cabin"/>
                <a:ea typeface="Cabin"/>
                <a:cs typeface="Cabin"/>
                <a:sym typeface="Cabin"/>
              </a:defRPr>
            </a:lvl4pPr>
            <a:lvl5pPr marL="2286000" marR="0" lvl="4" indent="-228600" algn="l">
              <a:lnSpc>
                <a:spcPct val="100000"/>
              </a:lnSpc>
              <a:spcBef>
                <a:spcPts val="300"/>
              </a:spcBef>
              <a:spcAft>
                <a:spcPts val="0"/>
              </a:spcAft>
              <a:buClr>
                <a:schemeClr val="accent2"/>
              </a:buClr>
              <a:buSzPts val="980"/>
              <a:buFont typeface="Noto Sans Symbols"/>
              <a:buNone/>
              <a:defRPr sz="1400" b="0" i="0" u="none" strike="noStrike" cap="none">
                <a:solidFill>
                  <a:schemeClr val="lt1"/>
                </a:solidFill>
                <a:latin typeface="Cabin"/>
                <a:ea typeface="Cabin"/>
                <a:cs typeface="Cabin"/>
                <a:sym typeface="Cabin"/>
              </a:defRPr>
            </a:lvl5pPr>
            <a:lvl6pPr marL="2743200" marR="0" lvl="5" indent="-304800" algn="l">
              <a:lnSpc>
                <a:spcPct val="100000"/>
              </a:lnSpc>
              <a:spcBef>
                <a:spcPts val="300"/>
              </a:spcBef>
              <a:spcAft>
                <a:spcPts val="0"/>
              </a:spcAft>
              <a:buClr>
                <a:srgbClr val="8BA1B3"/>
              </a:buClr>
              <a:buSzPts val="1200"/>
              <a:buFont typeface="Noto Sans Symbols"/>
              <a:buChar char="▶"/>
              <a:defRPr sz="1600" b="0" i="0" u="none" strike="noStrike" cap="none">
                <a:solidFill>
                  <a:schemeClr val="lt1"/>
                </a:solidFill>
                <a:latin typeface="Cabin"/>
                <a:ea typeface="Cabin"/>
                <a:cs typeface="Cabin"/>
                <a:sym typeface="Cabin"/>
              </a:defRPr>
            </a:lvl6pPr>
            <a:lvl7pPr marL="3200400" marR="0" lvl="6" indent="-295275" algn="l">
              <a:lnSpc>
                <a:spcPct val="100000"/>
              </a:lnSpc>
              <a:spcBef>
                <a:spcPts val="300"/>
              </a:spcBef>
              <a:spcAft>
                <a:spcPts val="0"/>
              </a:spcAft>
              <a:buClr>
                <a:srgbClr val="646C8F"/>
              </a:buClr>
              <a:buSzPts val="1050"/>
              <a:buFont typeface="Noto Sans Symbols"/>
              <a:buChar char="▶"/>
              <a:defRPr sz="1400" b="0" i="0" u="none" strike="noStrike" cap="none">
                <a:solidFill>
                  <a:schemeClr val="lt1"/>
                </a:solidFill>
                <a:latin typeface="Cabin"/>
                <a:ea typeface="Cabin"/>
                <a:cs typeface="Cabin"/>
                <a:sym typeface="Cabin"/>
              </a:defRPr>
            </a:lvl7pPr>
            <a:lvl8pPr marL="3657600" marR="0" lvl="7" indent="-295275" algn="l">
              <a:lnSpc>
                <a:spcPct val="100000"/>
              </a:lnSpc>
              <a:spcBef>
                <a:spcPts val="300"/>
              </a:spcBef>
              <a:spcAft>
                <a:spcPts val="0"/>
              </a:spcAft>
              <a:buClr>
                <a:srgbClr val="BABABA"/>
              </a:buClr>
              <a:buSzPts val="1050"/>
              <a:buFont typeface="Noto Sans Symbols"/>
              <a:buChar char="▶"/>
              <a:defRPr sz="1400" b="0" i="0" u="none" strike="noStrike" cap="none">
                <a:solidFill>
                  <a:schemeClr val="lt1"/>
                </a:solidFill>
                <a:latin typeface="Cabin"/>
                <a:ea typeface="Cabin"/>
                <a:cs typeface="Cabin"/>
                <a:sym typeface="Cabin"/>
              </a:defRPr>
            </a:lvl8pPr>
            <a:lvl9pPr marL="4114800" marR="0" lvl="8" indent="-285750" algn="l">
              <a:lnSpc>
                <a:spcPct val="100000"/>
              </a:lnSpc>
              <a:spcBef>
                <a:spcPts val="300"/>
              </a:spcBef>
              <a:spcAft>
                <a:spcPts val="0"/>
              </a:spcAft>
              <a:buClr>
                <a:srgbClr val="9FB8CD"/>
              </a:buClr>
              <a:buSzPts val="900"/>
              <a:buFont typeface="Noto Sans Symbols"/>
              <a:buChar char="▶"/>
              <a:defRPr sz="1200" b="0" i="0" u="none" strike="noStrike" cap="none">
                <a:solidFill>
                  <a:schemeClr val="lt1"/>
                </a:solidFill>
                <a:latin typeface="Cabin"/>
                <a:ea typeface="Cabin"/>
                <a:cs typeface="Cabin"/>
                <a:sym typeface="Cabin"/>
              </a:defRPr>
            </a:lvl9pPr>
          </a:lstStyle>
          <a:p>
            <a:endParaRPr/>
          </a:p>
        </p:txBody>
      </p:sp>
      <p:sp>
        <p:nvSpPr>
          <p:cNvPr id="43" name="Google Shape;43;p53"/>
          <p:cNvSpPr txBox="1">
            <a:spLocks noGrp="1"/>
          </p:cNvSpPr>
          <p:nvPr>
            <p:ph type="dt" idx="10"/>
          </p:nvPr>
        </p:nvSpPr>
        <p:spPr>
          <a:xfrm>
            <a:off x="6400800" y="6355080"/>
            <a:ext cx="2286000" cy="365759"/>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0"/>
              </a:spcBef>
              <a:spcAft>
                <a:spcPts val="0"/>
              </a:spcAft>
              <a:buClr>
                <a:schemeClr val="lt2"/>
              </a:buClr>
              <a:buSzPts val="1400"/>
              <a:buFont typeface="Cabin"/>
              <a:buNone/>
              <a:defRPr sz="1400" b="0" i="0" u="none" strike="noStrike" cap="none">
                <a:solidFill>
                  <a:schemeClr val="lt2"/>
                </a:solidFill>
                <a:latin typeface="Cabin"/>
                <a:ea typeface="Cabin"/>
                <a:cs typeface="Cabin"/>
                <a:sym typeface="Cabin"/>
              </a:defRPr>
            </a:lvl1pPr>
            <a:lvl2pPr marR="0" lvl="1" algn="l">
              <a:lnSpc>
                <a:spcPct val="100000"/>
              </a:lnSpc>
              <a:spcBef>
                <a:spcPts val="0"/>
              </a:spcBef>
              <a:spcAft>
                <a:spcPts val="0"/>
              </a:spcAft>
              <a:buClr>
                <a:schemeClr val="lt1"/>
              </a:buClr>
              <a:buSzPts val="1800"/>
              <a:buFont typeface="Cabin"/>
              <a:buNone/>
              <a:defRPr sz="1800" b="0" i="0" u="none" strike="noStrike" cap="none">
                <a:solidFill>
                  <a:schemeClr val="lt1"/>
                </a:solidFill>
                <a:latin typeface="Cabin"/>
                <a:ea typeface="Cabin"/>
                <a:cs typeface="Cabin"/>
                <a:sym typeface="Cabin"/>
              </a:defRPr>
            </a:lvl2pPr>
            <a:lvl3pPr marR="0" lvl="2" algn="l">
              <a:lnSpc>
                <a:spcPct val="100000"/>
              </a:lnSpc>
              <a:spcBef>
                <a:spcPts val="0"/>
              </a:spcBef>
              <a:spcAft>
                <a:spcPts val="0"/>
              </a:spcAft>
              <a:buClr>
                <a:schemeClr val="lt1"/>
              </a:buClr>
              <a:buSzPts val="1800"/>
              <a:buFont typeface="Cabin"/>
              <a:buNone/>
              <a:defRPr sz="1800" b="0" i="0" u="none" strike="noStrike" cap="none">
                <a:solidFill>
                  <a:schemeClr val="lt1"/>
                </a:solidFill>
                <a:latin typeface="Cabin"/>
                <a:ea typeface="Cabin"/>
                <a:cs typeface="Cabin"/>
                <a:sym typeface="Cabin"/>
              </a:defRPr>
            </a:lvl3pPr>
            <a:lvl4pPr marR="0" lvl="3" algn="l">
              <a:lnSpc>
                <a:spcPct val="100000"/>
              </a:lnSpc>
              <a:spcBef>
                <a:spcPts val="0"/>
              </a:spcBef>
              <a:spcAft>
                <a:spcPts val="0"/>
              </a:spcAft>
              <a:buClr>
                <a:schemeClr val="lt1"/>
              </a:buClr>
              <a:buSzPts val="1800"/>
              <a:buFont typeface="Cabin"/>
              <a:buNone/>
              <a:defRPr sz="1800" b="0" i="0" u="none" strike="noStrike" cap="none">
                <a:solidFill>
                  <a:schemeClr val="lt1"/>
                </a:solidFill>
                <a:latin typeface="Cabin"/>
                <a:ea typeface="Cabin"/>
                <a:cs typeface="Cabin"/>
                <a:sym typeface="Cabin"/>
              </a:defRPr>
            </a:lvl4pPr>
            <a:lvl5pPr marR="0" lvl="4" algn="l">
              <a:lnSpc>
                <a:spcPct val="100000"/>
              </a:lnSpc>
              <a:spcBef>
                <a:spcPts val="0"/>
              </a:spcBef>
              <a:spcAft>
                <a:spcPts val="0"/>
              </a:spcAft>
              <a:buClr>
                <a:schemeClr val="lt1"/>
              </a:buClr>
              <a:buSzPts val="1800"/>
              <a:buFont typeface="Cabin"/>
              <a:buNone/>
              <a:defRPr sz="1800" b="0" i="0" u="none" strike="noStrike" cap="none">
                <a:solidFill>
                  <a:schemeClr val="lt1"/>
                </a:solidFill>
                <a:latin typeface="Cabin"/>
                <a:ea typeface="Cabin"/>
                <a:cs typeface="Cabin"/>
                <a:sym typeface="Cabin"/>
              </a:defRPr>
            </a:lvl5pPr>
            <a:lvl6pPr marR="0" lvl="5" algn="l">
              <a:lnSpc>
                <a:spcPct val="100000"/>
              </a:lnSpc>
              <a:spcBef>
                <a:spcPts val="0"/>
              </a:spcBef>
              <a:spcAft>
                <a:spcPts val="0"/>
              </a:spcAft>
              <a:buClr>
                <a:schemeClr val="lt1"/>
              </a:buClr>
              <a:buSzPts val="1800"/>
              <a:buFont typeface="Cabin"/>
              <a:buNone/>
              <a:defRPr sz="1800" b="0" i="0" u="none" strike="noStrike" cap="none">
                <a:solidFill>
                  <a:schemeClr val="lt1"/>
                </a:solidFill>
                <a:latin typeface="Cabin"/>
                <a:ea typeface="Cabin"/>
                <a:cs typeface="Cabin"/>
                <a:sym typeface="Cabin"/>
              </a:defRPr>
            </a:lvl6pPr>
            <a:lvl7pPr marR="0" lvl="6" algn="l">
              <a:lnSpc>
                <a:spcPct val="100000"/>
              </a:lnSpc>
              <a:spcBef>
                <a:spcPts val="0"/>
              </a:spcBef>
              <a:spcAft>
                <a:spcPts val="0"/>
              </a:spcAft>
              <a:buClr>
                <a:schemeClr val="lt1"/>
              </a:buClr>
              <a:buSzPts val="1800"/>
              <a:buFont typeface="Cabin"/>
              <a:buNone/>
              <a:defRPr sz="1800" b="0" i="0" u="none" strike="noStrike" cap="none">
                <a:solidFill>
                  <a:schemeClr val="lt1"/>
                </a:solidFill>
                <a:latin typeface="Cabin"/>
                <a:ea typeface="Cabin"/>
                <a:cs typeface="Cabin"/>
                <a:sym typeface="Cabin"/>
              </a:defRPr>
            </a:lvl7pPr>
            <a:lvl8pPr marR="0" lvl="7" algn="l">
              <a:lnSpc>
                <a:spcPct val="100000"/>
              </a:lnSpc>
              <a:spcBef>
                <a:spcPts val="0"/>
              </a:spcBef>
              <a:spcAft>
                <a:spcPts val="0"/>
              </a:spcAft>
              <a:buClr>
                <a:schemeClr val="lt1"/>
              </a:buClr>
              <a:buSzPts val="1800"/>
              <a:buFont typeface="Cabin"/>
              <a:buNone/>
              <a:defRPr sz="1800" b="0" i="0" u="none" strike="noStrike" cap="none">
                <a:solidFill>
                  <a:schemeClr val="lt1"/>
                </a:solidFill>
                <a:latin typeface="Cabin"/>
                <a:ea typeface="Cabin"/>
                <a:cs typeface="Cabin"/>
                <a:sym typeface="Cabin"/>
              </a:defRPr>
            </a:lvl8pPr>
            <a:lvl9pPr marR="0" lvl="8" algn="l">
              <a:lnSpc>
                <a:spcPct val="100000"/>
              </a:lnSpc>
              <a:spcBef>
                <a:spcPts val="0"/>
              </a:spcBef>
              <a:spcAft>
                <a:spcPts val="0"/>
              </a:spcAft>
              <a:buClr>
                <a:schemeClr val="lt1"/>
              </a:buClr>
              <a:buSzPts val="1800"/>
              <a:buFont typeface="Cabin"/>
              <a:buNone/>
              <a:defRPr sz="1800" b="0" i="0" u="none" strike="noStrike" cap="none">
                <a:solidFill>
                  <a:schemeClr val="lt1"/>
                </a:solidFill>
                <a:latin typeface="Cabin"/>
                <a:ea typeface="Cabin"/>
                <a:cs typeface="Cabin"/>
                <a:sym typeface="Cabin"/>
              </a:defRPr>
            </a:lvl9pPr>
          </a:lstStyle>
          <a:p>
            <a:endParaRPr/>
          </a:p>
        </p:txBody>
      </p:sp>
      <p:sp>
        <p:nvSpPr>
          <p:cNvPr id="44" name="Google Shape;44;p53"/>
          <p:cNvSpPr txBox="1">
            <a:spLocks noGrp="1"/>
          </p:cNvSpPr>
          <p:nvPr>
            <p:ph type="ftr" idx="11"/>
          </p:nvPr>
        </p:nvSpPr>
        <p:spPr>
          <a:xfrm>
            <a:off x="2898648" y="6355080"/>
            <a:ext cx="3474719" cy="365759"/>
          </a:xfrm>
          <a:prstGeom prst="rect">
            <a:avLst/>
          </a:prstGeom>
          <a:noFill/>
          <a:ln>
            <a:noFill/>
          </a:ln>
        </p:spPr>
        <p:txBody>
          <a:bodyPr spcFirstLastPara="1" wrap="square" lIns="91425" tIns="91425" rIns="91425" bIns="91425" anchor="t" anchorCtr="0">
            <a:noAutofit/>
          </a:bodyPr>
          <a:lstStyle>
            <a:lvl1pPr marR="0" lvl="0" algn="r">
              <a:lnSpc>
                <a:spcPct val="100000"/>
              </a:lnSpc>
              <a:spcBef>
                <a:spcPts val="0"/>
              </a:spcBef>
              <a:spcAft>
                <a:spcPts val="0"/>
              </a:spcAft>
              <a:buClr>
                <a:schemeClr val="lt2"/>
              </a:buClr>
              <a:buSzPts val="1400"/>
              <a:buFont typeface="Cabin"/>
              <a:buNone/>
              <a:defRPr sz="1400" b="0" i="0" u="none" strike="noStrike" cap="none">
                <a:solidFill>
                  <a:schemeClr val="lt2"/>
                </a:solidFill>
                <a:latin typeface="Cabin"/>
                <a:ea typeface="Cabin"/>
                <a:cs typeface="Cabin"/>
                <a:sym typeface="Cabin"/>
              </a:defRPr>
            </a:lvl1pPr>
            <a:lvl2pPr marR="0" lvl="1" algn="l">
              <a:lnSpc>
                <a:spcPct val="100000"/>
              </a:lnSpc>
              <a:spcBef>
                <a:spcPts val="0"/>
              </a:spcBef>
              <a:spcAft>
                <a:spcPts val="0"/>
              </a:spcAft>
              <a:buClr>
                <a:schemeClr val="lt1"/>
              </a:buClr>
              <a:buSzPts val="1800"/>
              <a:buFont typeface="Cabin"/>
              <a:buNone/>
              <a:defRPr sz="1800" b="0" i="0" u="none" strike="noStrike" cap="none">
                <a:solidFill>
                  <a:schemeClr val="lt1"/>
                </a:solidFill>
                <a:latin typeface="Cabin"/>
                <a:ea typeface="Cabin"/>
                <a:cs typeface="Cabin"/>
                <a:sym typeface="Cabin"/>
              </a:defRPr>
            </a:lvl2pPr>
            <a:lvl3pPr marR="0" lvl="2" algn="l">
              <a:lnSpc>
                <a:spcPct val="100000"/>
              </a:lnSpc>
              <a:spcBef>
                <a:spcPts val="0"/>
              </a:spcBef>
              <a:spcAft>
                <a:spcPts val="0"/>
              </a:spcAft>
              <a:buClr>
                <a:schemeClr val="lt1"/>
              </a:buClr>
              <a:buSzPts val="1800"/>
              <a:buFont typeface="Cabin"/>
              <a:buNone/>
              <a:defRPr sz="1800" b="0" i="0" u="none" strike="noStrike" cap="none">
                <a:solidFill>
                  <a:schemeClr val="lt1"/>
                </a:solidFill>
                <a:latin typeface="Cabin"/>
                <a:ea typeface="Cabin"/>
                <a:cs typeface="Cabin"/>
                <a:sym typeface="Cabin"/>
              </a:defRPr>
            </a:lvl3pPr>
            <a:lvl4pPr marR="0" lvl="3" algn="l">
              <a:lnSpc>
                <a:spcPct val="100000"/>
              </a:lnSpc>
              <a:spcBef>
                <a:spcPts val="0"/>
              </a:spcBef>
              <a:spcAft>
                <a:spcPts val="0"/>
              </a:spcAft>
              <a:buClr>
                <a:schemeClr val="lt1"/>
              </a:buClr>
              <a:buSzPts val="1800"/>
              <a:buFont typeface="Cabin"/>
              <a:buNone/>
              <a:defRPr sz="1800" b="0" i="0" u="none" strike="noStrike" cap="none">
                <a:solidFill>
                  <a:schemeClr val="lt1"/>
                </a:solidFill>
                <a:latin typeface="Cabin"/>
                <a:ea typeface="Cabin"/>
                <a:cs typeface="Cabin"/>
                <a:sym typeface="Cabin"/>
              </a:defRPr>
            </a:lvl4pPr>
            <a:lvl5pPr marR="0" lvl="4" algn="l">
              <a:lnSpc>
                <a:spcPct val="100000"/>
              </a:lnSpc>
              <a:spcBef>
                <a:spcPts val="0"/>
              </a:spcBef>
              <a:spcAft>
                <a:spcPts val="0"/>
              </a:spcAft>
              <a:buClr>
                <a:schemeClr val="lt1"/>
              </a:buClr>
              <a:buSzPts val="1800"/>
              <a:buFont typeface="Cabin"/>
              <a:buNone/>
              <a:defRPr sz="1800" b="0" i="0" u="none" strike="noStrike" cap="none">
                <a:solidFill>
                  <a:schemeClr val="lt1"/>
                </a:solidFill>
                <a:latin typeface="Cabin"/>
                <a:ea typeface="Cabin"/>
                <a:cs typeface="Cabin"/>
                <a:sym typeface="Cabin"/>
              </a:defRPr>
            </a:lvl5pPr>
            <a:lvl6pPr marR="0" lvl="5" algn="l">
              <a:lnSpc>
                <a:spcPct val="100000"/>
              </a:lnSpc>
              <a:spcBef>
                <a:spcPts val="0"/>
              </a:spcBef>
              <a:spcAft>
                <a:spcPts val="0"/>
              </a:spcAft>
              <a:buClr>
                <a:schemeClr val="lt1"/>
              </a:buClr>
              <a:buSzPts val="1800"/>
              <a:buFont typeface="Cabin"/>
              <a:buNone/>
              <a:defRPr sz="1800" b="0" i="0" u="none" strike="noStrike" cap="none">
                <a:solidFill>
                  <a:schemeClr val="lt1"/>
                </a:solidFill>
                <a:latin typeface="Cabin"/>
                <a:ea typeface="Cabin"/>
                <a:cs typeface="Cabin"/>
                <a:sym typeface="Cabin"/>
              </a:defRPr>
            </a:lvl6pPr>
            <a:lvl7pPr marR="0" lvl="6" algn="l">
              <a:lnSpc>
                <a:spcPct val="100000"/>
              </a:lnSpc>
              <a:spcBef>
                <a:spcPts val="0"/>
              </a:spcBef>
              <a:spcAft>
                <a:spcPts val="0"/>
              </a:spcAft>
              <a:buClr>
                <a:schemeClr val="lt1"/>
              </a:buClr>
              <a:buSzPts val="1800"/>
              <a:buFont typeface="Cabin"/>
              <a:buNone/>
              <a:defRPr sz="1800" b="0" i="0" u="none" strike="noStrike" cap="none">
                <a:solidFill>
                  <a:schemeClr val="lt1"/>
                </a:solidFill>
                <a:latin typeface="Cabin"/>
                <a:ea typeface="Cabin"/>
                <a:cs typeface="Cabin"/>
                <a:sym typeface="Cabin"/>
              </a:defRPr>
            </a:lvl7pPr>
            <a:lvl8pPr marR="0" lvl="7" algn="l">
              <a:lnSpc>
                <a:spcPct val="100000"/>
              </a:lnSpc>
              <a:spcBef>
                <a:spcPts val="0"/>
              </a:spcBef>
              <a:spcAft>
                <a:spcPts val="0"/>
              </a:spcAft>
              <a:buClr>
                <a:schemeClr val="lt1"/>
              </a:buClr>
              <a:buSzPts val="1800"/>
              <a:buFont typeface="Cabin"/>
              <a:buNone/>
              <a:defRPr sz="1800" b="0" i="0" u="none" strike="noStrike" cap="none">
                <a:solidFill>
                  <a:schemeClr val="lt1"/>
                </a:solidFill>
                <a:latin typeface="Cabin"/>
                <a:ea typeface="Cabin"/>
                <a:cs typeface="Cabin"/>
                <a:sym typeface="Cabin"/>
              </a:defRPr>
            </a:lvl8pPr>
            <a:lvl9pPr marR="0" lvl="8" algn="l">
              <a:lnSpc>
                <a:spcPct val="100000"/>
              </a:lnSpc>
              <a:spcBef>
                <a:spcPts val="0"/>
              </a:spcBef>
              <a:spcAft>
                <a:spcPts val="0"/>
              </a:spcAft>
              <a:buClr>
                <a:schemeClr val="lt1"/>
              </a:buClr>
              <a:buSzPts val="1800"/>
              <a:buFont typeface="Cabin"/>
              <a:buNone/>
              <a:defRPr sz="1800" b="0" i="0" u="none" strike="noStrike" cap="none">
                <a:solidFill>
                  <a:schemeClr val="lt1"/>
                </a:solidFill>
                <a:latin typeface="Cabin"/>
                <a:ea typeface="Cabin"/>
                <a:cs typeface="Cabin"/>
                <a:sym typeface="Cabin"/>
              </a:defRPr>
            </a:lvl9pPr>
          </a:lstStyle>
          <a:p>
            <a:endParaRPr/>
          </a:p>
        </p:txBody>
      </p:sp>
      <p:sp>
        <p:nvSpPr>
          <p:cNvPr id="45" name="Google Shape;45;p53"/>
          <p:cNvSpPr txBox="1">
            <a:spLocks noGrp="1"/>
          </p:cNvSpPr>
          <p:nvPr>
            <p:ph type="sldNum" idx="12"/>
          </p:nvPr>
        </p:nvSpPr>
        <p:spPr>
          <a:xfrm>
            <a:off x="1069848" y="6355080"/>
            <a:ext cx="1520950" cy="365759"/>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chemeClr val="lt2"/>
              </a:buClr>
              <a:buSzPts val="350"/>
              <a:buFont typeface="Cabin"/>
              <a:buNone/>
              <a:defRPr sz="1400" b="0" i="0" u="none" strike="noStrike" cap="none">
                <a:solidFill>
                  <a:schemeClr val="lt2"/>
                </a:solidFill>
                <a:latin typeface="Cabin"/>
                <a:ea typeface="Cabin"/>
                <a:cs typeface="Cabin"/>
                <a:sym typeface="Cabin"/>
              </a:defRPr>
            </a:lvl1pPr>
            <a:lvl2pPr marL="0" marR="0" lvl="1" indent="0" algn="l">
              <a:lnSpc>
                <a:spcPct val="100000"/>
              </a:lnSpc>
              <a:spcBef>
                <a:spcPts val="0"/>
              </a:spcBef>
              <a:spcAft>
                <a:spcPts val="0"/>
              </a:spcAft>
              <a:buClr>
                <a:schemeClr val="lt2"/>
              </a:buClr>
              <a:buSzPts val="350"/>
              <a:buFont typeface="Cabin"/>
              <a:buNone/>
              <a:defRPr sz="1400" b="0" i="0" u="none" strike="noStrike" cap="none">
                <a:solidFill>
                  <a:schemeClr val="lt2"/>
                </a:solidFill>
                <a:latin typeface="Cabin"/>
                <a:ea typeface="Cabin"/>
                <a:cs typeface="Cabin"/>
                <a:sym typeface="Cabin"/>
              </a:defRPr>
            </a:lvl2pPr>
            <a:lvl3pPr marL="0" marR="0" lvl="2" indent="0" algn="l">
              <a:lnSpc>
                <a:spcPct val="100000"/>
              </a:lnSpc>
              <a:spcBef>
                <a:spcPts val="0"/>
              </a:spcBef>
              <a:spcAft>
                <a:spcPts val="0"/>
              </a:spcAft>
              <a:buClr>
                <a:schemeClr val="lt2"/>
              </a:buClr>
              <a:buSzPts val="350"/>
              <a:buFont typeface="Cabin"/>
              <a:buNone/>
              <a:defRPr sz="1400" b="0" i="0" u="none" strike="noStrike" cap="none">
                <a:solidFill>
                  <a:schemeClr val="lt2"/>
                </a:solidFill>
                <a:latin typeface="Cabin"/>
                <a:ea typeface="Cabin"/>
                <a:cs typeface="Cabin"/>
                <a:sym typeface="Cabin"/>
              </a:defRPr>
            </a:lvl3pPr>
            <a:lvl4pPr marL="0" marR="0" lvl="3" indent="0" algn="l">
              <a:lnSpc>
                <a:spcPct val="100000"/>
              </a:lnSpc>
              <a:spcBef>
                <a:spcPts val="0"/>
              </a:spcBef>
              <a:spcAft>
                <a:spcPts val="0"/>
              </a:spcAft>
              <a:buClr>
                <a:schemeClr val="lt2"/>
              </a:buClr>
              <a:buSzPts val="350"/>
              <a:buFont typeface="Cabin"/>
              <a:buNone/>
              <a:defRPr sz="1400" b="0" i="0" u="none" strike="noStrike" cap="none">
                <a:solidFill>
                  <a:schemeClr val="lt2"/>
                </a:solidFill>
                <a:latin typeface="Cabin"/>
                <a:ea typeface="Cabin"/>
                <a:cs typeface="Cabin"/>
                <a:sym typeface="Cabin"/>
              </a:defRPr>
            </a:lvl4pPr>
            <a:lvl5pPr marL="0" marR="0" lvl="4" indent="0" algn="l">
              <a:lnSpc>
                <a:spcPct val="100000"/>
              </a:lnSpc>
              <a:spcBef>
                <a:spcPts val="0"/>
              </a:spcBef>
              <a:spcAft>
                <a:spcPts val="0"/>
              </a:spcAft>
              <a:buClr>
                <a:schemeClr val="lt2"/>
              </a:buClr>
              <a:buSzPts val="350"/>
              <a:buFont typeface="Cabin"/>
              <a:buNone/>
              <a:defRPr sz="1400" b="0" i="0" u="none" strike="noStrike" cap="none">
                <a:solidFill>
                  <a:schemeClr val="lt2"/>
                </a:solidFill>
                <a:latin typeface="Cabin"/>
                <a:ea typeface="Cabin"/>
                <a:cs typeface="Cabin"/>
                <a:sym typeface="Cabin"/>
              </a:defRPr>
            </a:lvl5pPr>
            <a:lvl6pPr marL="0" marR="0" lvl="5" indent="0" algn="l">
              <a:lnSpc>
                <a:spcPct val="100000"/>
              </a:lnSpc>
              <a:spcBef>
                <a:spcPts val="0"/>
              </a:spcBef>
              <a:spcAft>
                <a:spcPts val="0"/>
              </a:spcAft>
              <a:buClr>
                <a:schemeClr val="lt2"/>
              </a:buClr>
              <a:buSzPts val="350"/>
              <a:buFont typeface="Cabin"/>
              <a:buNone/>
              <a:defRPr sz="1400" b="0" i="0" u="none" strike="noStrike" cap="none">
                <a:solidFill>
                  <a:schemeClr val="lt2"/>
                </a:solidFill>
                <a:latin typeface="Cabin"/>
                <a:ea typeface="Cabin"/>
                <a:cs typeface="Cabin"/>
                <a:sym typeface="Cabin"/>
              </a:defRPr>
            </a:lvl6pPr>
            <a:lvl7pPr marL="0" marR="0" lvl="6" indent="0" algn="l">
              <a:lnSpc>
                <a:spcPct val="100000"/>
              </a:lnSpc>
              <a:spcBef>
                <a:spcPts val="0"/>
              </a:spcBef>
              <a:spcAft>
                <a:spcPts val="0"/>
              </a:spcAft>
              <a:buClr>
                <a:schemeClr val="lt2"/>
              </a:buClr>
              <a:buSzPts val="350"/>
              <a:buFont typeface="Cabin"/>
              <a:buNone/>
              <a:defRPr sz="1400" b="0" i="0" u="none" strike="noStrike" cap="none">
                <a:solidFill>
                  <a:schemeClr val="lt2"/>
                </a:solidFill>
                <a:latin typeface="Cabin"/>
                <a:ea typeface="Cabin"/>
                <a:cs typeface="Cabin"/>
                <a:sym typeface="Cabin"/>
              </a:defRPr>
            </a:lvl7pPr>
            <a:lvl8pPr marL="0" marR="0" lvl="7" indent="0" algn="l">
              <a:lnSpc>
                <a:spcPct val="100000"/>
              </a:lnSpc>
              <a:spcBef>
                <a:spcPts val="0"/>
              </a:spcBef>
              <a:spcAft>
                <a:spcPts val="0"/>
              </a:spcAft>
              <a:buClr>
                <a:schemeClr val="lt2"/>
              </a:buClr>
              <a:buSzPts val="350"/>
              <a:buFont typeface="Cabin"/>
              <a:buNone/>
              <a:defRPr sz="1400" b="0" i="0" u="none" strike="noStrike" cap="none">
                <a:solidFill>
                  <a:schemeClr val="lt2"/>
                </a:solidFill>
                <a:latin typeface="Cabin"/>
                <a:ea typeface="Cabin"/>
                <a:cs typeface="Cabin"/>
                <a:sym typeface="Cabin"/>
              </a:defRPr>
            </a:lvl8pPr>
            <a:lvl9pPr marL="0" marR="0" lvl="8" indent="0" algn="l">
              <a:lnSpc>
                <a:spcPct val="100000"/>
              </a:lnSpc>
              <a:spcBef>
                <a:spcPts val="0"/>
              </a:spcBef>
              <a:spcAft>
                <a:spcPts val="0"/>
              </a:spcAft>
              <a:buClr>
                <a:schemeClr val="lt2"/>
              </a:buClr>
              <a:buSzPts val="350"/>
              <a:buFont typeface="Cabin"/>
              <a:buNone/>
              <a:defRPr sz="1400" b="0" i="0" u="none" strike="noStrike" cap="none">
                <a:solidFill>
                  <a:schemeClr val="lt2"/>
                </a:solidFill>
                <a:latin typeface="Cabin"/>
                <a:ea typeface="Cabin"/>
                <a:cs typeface="Cabin"/>
                <a:sym typeface="Cabin"/>
              </a:defRPr>
            </a:lvl9pPr>
          </a:lstStyle>
          <a:p>
            <a:pPr marL="0" lvl="0" indent="0" algn="l" rtl="0">
              <a:spcBef>
                <a:spcPts val="0"/>
              </a:spcBef>
              <a:spcAft>
                <a:spcPts val="0"/>
              </a:spcAft>
              <a:buNone/>
            </a:pPr>
            <a:fld id="{00000000-1234-1234-1234-123412341234}" type="slidenum">
              <a:rPr lang="hr-HR"/>
              <a:pPr marL="0" lvl="0" indent="0" algn="l" rtl="0">
                <a:spcBef>
                  <a:spcPts val="0"/>
                </a:spcBef>
                <a:spcAft>
                  <a:spcPts val="0"/>
                </a:spcAft>
                <a:buNone/>
              </a:pPr>
              <a:t>‹#›</a:t>
            </a:fld>
            <a:endParaRPr/>
          </a:p>
        </p:txBody>
      </p:sp>
      <p:sp>
        <p:nvSpPr>
          <p:cNvPr id="46" name="Google Shape;46;p53"/>
          <p:cNvSpPr/>
          <p:nvPr/>
        </p:nvSpPr>
        <p:spPr>
          <a:xfrm>
            <a:off x="914400" y="2819400"/>
            <a:ext cx="7315200" cy="1280158"/>
          </a:xfrm>
          <a:prstGeom prst="rect">
            <a:avLst/>
          </a:prstGeom>
          <a:noFill/>
          <a:ln w="9525" cap="rnd"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bin"/>
              <a:ea typeface="Cabin"/>
              <a:cs typeface="Cabin"/>
              <a:sym typeface="Cabin"/>
            </a:endParaRPr>
          </a:p>
        </p:txBody>
      </p:sp>
      <p:sp>
        <p:nvSpPr>
          <p:cNvPr id="47" name="Google Shape;47;p53"/>
          <p:cNvSpPr/>
          <p:nvPr/>
        </p:nvSpPr>
        <p:spPr>
          <a:xfrm>
            <a:off x="914400" y="2819400"/>
            <a:ext cx="228600" cy="1280158"/>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bin"/>
              <a:ea typeface="Cabin"/>
              <a:cs typeface="Cabin"/>
              <a:sym typeface="Cabin"/>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Dva sadržaja" type="twoObj">
  <p:cSld name="TWO_OBJECTS">
    <p:spTree>
      <p:nvGrpSpPr>
        <p:cNvPr id="1" name="Shape 48"/>
        <p:cNvGrpSpPr/>
        <p:nvPr/>
      </p:nvGrpSpPr>
      <p:grpSpPr>
        <a:xfrm>
          <a:off x="0" y="0"/>
          <a:ext cx="0" cy="0"/>
          <a:chOff x="0" y="0"/>
          <a:chExt cx="0" cy="0"/>
        </a:xfrm>
      </p:grpSpPr>
      <p:sp>
        <p:nvSpPr>
          <p:cNvPr id="49" name="Google Shape;49;p54"/>
          <p:cNvSpPr txBox="1">
            <a:spLocks noGrp="1"/>
          </p:cNvSpPr>
          <p:nvPr>
            <p:ph type="title"/>
          </p:nvPr>
        </p:nvSpPr>
        <p:spPr>
          <a:xfrm>
            <a:off x="457200" y="228600"/>
            <a:ext cx="8229600" cy="914400"/>
          </a:xfrm>
          <a:prstGeom prst="rect">
            <a:avLst/>
          </a:prstGeom>
          <a:noFill/>
          <a:ln>
            <a:noFill/>
          </a:ln>
        </p:spPr>
        <p:txBody>
          <a:bodyPr spcFirstLastPara="1" wrap="square" lIns="91425" tIns="91425" rIns="91425" bIns="91425" anchor="b" anchorCtr="0">
            <a:noAutofit/>
          </a:bodyPr>
          <a:lstStyle>
            <a:lvl1pPr marR="0" lvl="0" algn="l">
              <a:lnSpc>
                <a:spcPct val="100000"/>
              </a:lnSpc>
              <a:spcBef>
                <a:spcPts val="0"/>
              </a:spcBef>
              <a:spcAft>
                <a:spcPts val="0"/>
              </a:spcAft>
              <a:buClr>
                <a:schemeClr val="dk2"/>
              </a:buClr>
              <a:buSzPts val="3200"/>
              <a:buFont typeface="Domine"/>
              <a:buNone/>
              <a:defRPr sz="3200" b="0" i="0" u="none" strike="noStrike" cap="none">
                <a:solidFill>
                  <a:schemeClr val="dk2"/>
                </a:solidFill>
                <a:latin typeface="Times New Roman"/>
                <a:ea typeface="Times New Roman"/>
                <a:cs typeface="Times New Roman"/>
                <a:sym typeface="Times New Roman"/>
              </a:defRPr>
            </a:lvl1pPr>
            <a:lvl2pPr lvl="1" algn="l">
              <a:lnSpc>
                <a:spcPct val="100000"/>
              </a:lnSpc>
              <a:spcBef>
                <a:spcPts val="0"/>
              </a:spcBef>
              <a:spcAft>
                <a:spcPts val="0"/>
              </a:spcAft>
              <a:buSzPts val="1800"/>
              <a:buFont typeface="Arial"/>
              <a:buNone/>
              <a:defRPr sz="1800"/>
            </a:lvl2pPr>
            <a:lvl3pPr lvl="2" algn="l">
              <a:lnSpc>
                <a:spcPct val="100000"/>
              </a:lnSpc>
              <a:spcBef>
                <a:spcPts val="0"/>
              </a:spcBef>
              <a:spcAft>
                <a:spcPts val="0"/>
              </a:spcAft>
              <a:buSzPts val="1800"/>
              <a:buFont typeface="Arial"/>
              <a:buNone/>
              <a:defRPr sz="1800"/>
            </a:lvl3pPr>
            <a:lvl4pPr lvl="3" algn="l">
              <a:lnSpc>
                <a:spcPct val="100000"/>
              </a:lnSpc>
              <a:spcBef>
                <a:spcPts val="0"/>
              </a:spcBef>
              <a:spcAft>
                <a:spcPts val="0"/>
              </a:spcAft>
              <a:buSzPts val="1800"/>
              <a:buFont typeface="Arial"/>
              <a:buNone/>
              <a:defRPr sz="1800"/>
            </a:lvl4pPr>
            <a:lvl5pPr lvl="4" algn="l">
              <a:lnSpc>
                <a:spcPct val="100000"/>
              </a:lnSpc>
              <a:spcBef>
                <a:spcPts val="0"/>
              </a:spcBef>
              <a:spcAft>
                <a:spcPts val="0"/>
              </a:spcAft>
              <a:buSzPts val="1800"/>
              <a:buFont typeface="Arial"/>
              <a:buNone/>
              <a:defRPr sz="1800"/>
            </a:lvl5pPr>
            <a:lvl6pPr lvl="5" algn="l">
              <a:lnSpc>
                <a:spcPct val="100000"/>
              </a:lnSpc>
              <a:spcBef>
                <a:spcPts val="0"/>
              </a:spcBef>
              <a:spcAft>
                <a:spcPts val="0"/>
              </a:spcAft>
              <a:buSzPts val="1800"/>
              <a:buFont typeface="Arial"/>
              <a:buNone/>
              <a:defRPr sz="1800"/>
            </a:lvl6pPr>
            <a:lvl7pPr lvl="6" algn="l">
              <a:lnSpc>
                <a:spcPct val="100000"/>
              </a:lnSpc>
              <a:spcBef>
                <a:spcPts val="0"/>
              </a:spcBef>
              <a:spcAft>
                <a:spcPts val="0"/>
              </a:spcAft>
              <a:buSzPts val="1800"/>
              <a:buFont typeface="Arial"/>
              <a:buNone/>
              <a:defRPr sz="1800"/>
            </a:lvl7pPr>
            <a:lvl8pPr lvl="7" algn="l">
              <a:lnSpc>
                <a:spcPct val="100000"/>
              </a:lnSpc>
              <a:spcBef>
                <a:spcPts val="0"/>
              </a:spcBef>
              <a:spcAft>
                <a:spcPts val="0"/>
              </a:spcAft>
              <a:buSzPts val="1800"/>
              <a:buFont typeface="Arial"/>
              <a:buNone/>
              <a:defRPr sz="1800"/>
            </a:lvl8pPr>
            <a:lvl9pPr lvl="8" algn="l">
              <a:lnSpc>
                <a:spcPct val="100000"/>
              </a:lnSpc>
              <a:spcBef>
                <a:spcPts val="0"/>
              </a:spcBef>
              <a:spcAft>
                <a:spcPts val="0"/>
              </a:spcAft>
              <a:buSzPts val="1800"/>
              <a:buFont typeface="Arial"/>
              <a:buNone/>
              <a:defRPr sz="1800"/>
            </a:lvl9pPr>
          </a:lstStyle>
          <a:p>
            <a:endParaRPr/>
          </a:p>
        </p:txBody>
      </p:sp>
      <p:sp>
        <p:nvSpPr>
          <p:cNvPr id="50" name="Google Shape;50;p54"/>
          <p:cNvSpPr txBox="1">
            <a:spLocks noGrp="1"/>
          </p:cNvSpPr>
          <p:nvPr>
            <p:ph type="dt" idx="10"/>
          </p:nvPr>
        </p:nvSpPr>
        <p:spPr>
          <a:xfrm>
            <a:off x="6400800" y="6356350"/>
            <a:ext cx="2289047" cy="365759"/>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0"/>
              </a:spcBef>
              <a:spcAft>
                <a:spcPts val="0"/>
              </a:spcAft>
              <a:buClr>
                <a:schemeClr val="dk2"/>
              </a:buClr>
              <a:buSzPts val="1400"/>
              <a:buFont typeface="Cabin"/>
              <a:buNone/>
              <a:defRPr sz="1400" b="0" i="0" u="none" strike="noStrike" cap="none">
                <a:solidFill>
                  <a:schemeClr val="dk2"/>
                </a:solidFill>
                <a:latin typeface="Cabin"/>
                <a:ea typeface="Cabin"/>
                <a:cs typeface="Cabin"/>
                <a:sym typeface="Cabin"/>
              </a:defRPr>
            </a:lvl1pPr>
            <a:lvl2pPr marR="0" lvl="1" algn="l">
              <a:lnSpc>
                <a:spcPct val="100000"/>
              </a:lnSpc>
              <a:spcBef>
                <a:spcPts val="0"/>
              </a:spcBef>
              <a:spcAft>
                <a:spcPts val="0"/>
              </a:spcAft>
              <a:buClr>
                <a:schemeClr val="dk1"/>
              </a:buClr>
              <a:buSzPts val="1800"/>
              <a:buFont typeface="Cabin"/>
              <a:buNone/>
              <a:defRPr sz="1800" b="0" i="0" u="none" strike="noStrike" cap="none">
                <a:solidFill>
                  <a:schemeClr val="dk1"/>
                </a:solidFill>
                <a:latin typeface="Cabin"/>
                <a:ea typeface="Cabin"/>
                <a:cs typeface="Cabin"/>
                <a:sym typeface="Cabin"/>
              </a:defRPr>
            </a:lvl2pPr>
            <a:lvl3pPr marR="0" lvl="2" algn="l">
              <a:lnSpc>
                <a:spcPct val="100000"/>
              </a:lnSpc>
              <a:spcBef>
                <a:spcPts val="0"/>
              </a:spcBef>
              <a:spcAft>
                <a:spcPts val="0"/>
              </a:spcAft>
              <a:buClr>
                <a:schemeClr val="dk1"/>
              </a:buClr>
              <a:buSzPts val="1800"/>
              <a:buFont typeface="Cabin"/>
              <a:buNone/>
              <a:defRPr sz="1800" b="0" i="0" u="none" strike="noStrike" cap="none">
                <a:solidFill>
                  <a:schemeClr val="dk1"/>
                </a:solidFill>
                <a:latin typeface="Cabin"/>
                <a:ea typeface="Cabin"/>
                <a:cs typeface="Cabin"/>
                <a:sym typeface="Cabin"/>
              </a:defRPr>
            </a:lvl3pPr>
            <a:lvl4pPr marR="0" lvl="3" algn="l">
              <a:lnSpc>
                <a:spcPct val="100000"/>
              </a:lnSpc>
              <a:spcBef>
                <a:spcPts val="0"/>
              </a:spcBef>
              <a:spcAft>
                <a:spcPts val="0"/>
              </a:spcAft>
              <a:buClr>
                <a:schemeClr val="dk1"/>
              </a:buClr>
              <a:buSzPts val="1800"/>
              <a:buFont typeface="Cabin"/>
              <a:buNone/>
              <a:defRPr sz="1800" b="0" i="0" u="none" strike="noStrike" cap="none">
                <a:solidFill>
                  <a:schemeClr val="dk1"/>
                </a:solidFill>
                <a:latin typeface="Cabin"/>
                <a:ea typeface="Cabin"/>
                <a:cs typeface="Cabin"/>
                <a:sym typeface="Cabin"/>
              </a:defRPr>
            </a:lvl4pPr>
            <a:lvl5pPr marR="0" lvl="4" algn="l">
              <a:lnSpc>
                <a:spcPct val="100000"/>
              </a:lnSpc>
              <a:spcBef>
                <a:spcPts val="0"/>
              </a:spcBef>
              <a:spcAft>
                <a:spcPts val="0"/>
              </a:spcAft>
              <a:buClr>
                <a:schemeClr val="dk1"/>
              </a:buClr>
              <a:buSzPts val="1800"/>
              <a:buFont typeface="Cabin"/>
              <a:buNone/>
              <a:defRPr sz="1800" b="0" i="0" u="none" strike="noStrike" cap="none">
                <a:solidFill>
                  <a:schemeClr val="dk1"/>
                </a:solidFill>
                <a:latin typeface="Cabin"/>
                <a:ea typeface="Cabin"/>
                <a:cs typeface="Cabin"/>
                <a:sym typeface="Cabin"/>
              </a:defRPr>
            </a:lvl5pPr>
            <a:lvl6pPr marR="0" lvl="5" algn="l">
              <a:lnSpc>
                <a:spcPct val="100000"/>
              </a:lnSpc>
              <a:spcBef>
                <a:spcPts val="0"/>
              </a:spcBef>
              <a:spcAft>
                <a:spcPts val="0"/>
              </a:spcAft>
              <a:buClr>
                <a:schemeClr val="dk1"/>
              </a:buClr>
              <a:buSzPts val="1800"/>
              <a:buFont typeface="Cabin"/>
              <a:buNone/>
              <a:defRPr sz="1800" b="0" i="0" u="none" strike="noStrike" cap="none">
                <a:solidFill>
                  <a:schemeClr val="dk1"/>
                </a:solidFill>
                <a:latin typeface="Cabin"/>
                <a:ea typeface="Cabin"/>
                <a:cs typeface="Cabin"/>
                <a:sym typeface="Cabin"/>
              </a:defRPr>
            </a:lvl6pPr>
            <a:lvl7pPr marR="0" lvl="6" algn="l">
              <a:lnSpc>
                <a:spcPct val="100000"/>
              </a:lnSpc>
              <a:spcBef>
                <a:spcPts val="0"/>
              </a:spcBef>
              <a:spcAft>
                <a:spcPts val="0"/>
              </a:spcAft>
              <a:buClr>
                <a:schemeClr val="dk1"/>
              </a:buClr>
              <a:buSzPts val="1800"/>
              <a:buFont typeface="Cabin"/>
              <a:buNone/>
              <a:defRPr sz="1800" b="0" i="0" u="none" strike="noStrike" cap="none">
                <a:solidFill>
                  <a:schemeClr val="dk1"/>
                </a:solidFill>
                <a:latin typeface="Cabin"/>
                <a:ea typeface="Cabin"/>
                <a:cs typeface="Cabin"/>
                <a:sym typeface="Cabin"/>
              </a:defRPr>
            </a:lvl7pPr>
            <a:lvl8pPr marR="0" lvl="7" algn="l">
              <a:lnSpc>
                <a:spcPct val="100000"/>
              </a:lnSpc>
              <a:spcBef>
                <a:spcPts val="0"/>
              </a:spcBef>
              <a:spcAft>
                <a:spcPts val="0"/>
              </a:spcAft>
              <a:buClr>
                <a:schemeClr val="dk1"/>
              </a:buClr>
              <a:buSzPts val="1800"/>
              <a:buFont typeface="Cabin"/>
              <a:buNone/>
              <a:defRPr sz="1800" b="0" i="0" u="none" strike="noStrike" cap="none">
                <a:solidFill>
                  <a:schemeClr val="dk1"/>
                </a:solidFill>
                <a:latin typeface="Cabin"/>
                <a:ea typeface="Cabin"/>
                <a:cs typeface="Cabin"/>
                <a:sym typeface="Cabin"/>
              </a:defRPr>
            </a:lvl8pPr>
            <a:lvl9pPr marR="0" lvl="8" algn="l">
              <a:lnSpc>
                <a:spcPct val="100000"/>
              </a:lnSpc>
              <a:spcBef>
                <a:spcPts val="0"/>
              </a:spcBef>
              <a:spcAft>
                <a:spcPts val="0"/>
              </a:spcAft>
              <a:buClr>
                <a:schemeClr val="dk1"/>
              </a:buClr>
              <a:buSzPts val="1800"/>
              <a:buFont typeface="Cabin"/>
              <a:buNone/>
              <a:defRPr sz="1800" b="0" i="0" u="none" strike="noStrike" cap="none">
                <a:solidFill>
                  <a:schemeClr val="dk1"/>
                </a:solidFill>
                <a:latin typeface="Cabin"/>
                <a:ea typeface="Cabin"/>
                <a:cs typeface="Cabin"/>
                <a:sym typeface="Cabin"/>
              </a:defRPr>
            </a:lvl9pPr>
          </a:lstStyle>
          <a:p>
            <a:endParaRPr/>
          </a:p>
        </p:txBody>
      </p:sp>
      <p:sp>
        <p:nvSpPr>
          <p:cNvPr id="51" name="Google Shape;51;p54"/>
          <p:cNvSpPr txBox="1">
            <a:spLocks noGrp="1"/>
          </p:cNvSpPr>
          <p:nvPr>
            <p:ph type="ftr" idx="11"/>
          </p:nvPr>
        </p:nvSpPr>
        <p:spPr>
          <a:xfrm>
            <a:off x="2898648" y="6356350"/>
            <a:ext cx="3505200" cy="365759"/>
          </a:xfrm>
          <a:prstGeom prst="rect">
            <a:avLst/>
          </a:prstGeom>
          <a:noFill/>
          <a:ln>
            <a:noFill/>
          </a:ln>
        </p:spPr>
        <p:txBody>
          <a:bodyPr spcFirstLastPara="1" wrap="square" lIns="91425" tIns="91425" rIns="91425" bIns="91425" anchor="t" anchorCtr="0">
            <a:noAutofit/>
          </a:bodyPr>
          <a:lstStyle>
            <a:lvl1pPr marR="0" lvl="0" algn="r">
              <a:lnSpc>
                <a:spcPct val="100000"/>
              </a:lnSpc>
              <a:spcBef>
                <a:spcPts val="0"/>
              </a:spcBef>
              <a:spcAft>
                <a:spcPts val="0"/>
              </a:spcAft>
              <a:buClr>
                <a:schemeClr val="dk2"/>
              </a:buClr>
              <a:buSzPts val="1400"/>
              <a:buFont typeface="Cabin"/>
              <a:buNone/>
              <a:defRPr sz="1400" b="0" i="0" u="none" strike="noStrike" cap="none">
                <a:solidFill>
                  <a:schemeClr val="dk2"/>
                </a:solidFill>
                <a:latin typeface="Cabin"/>
                <a:ea typeface="Cabin"/>
                <a:cs typeface="Cabin"/>
                <a:sym typeface="Cabin"/>
              </a:defRPr>
            </a:lvl1pPr>
            <a:lvl2pPr marR="0" lvl="1" algn="l">
              <a:lnSpc>
                <a:spcPct val="100000"/>
              </a:lnSpc>
              <a:spcBef>
                <a:spcPts val="0"/>
              </a:spcBef>
              <a:spcAft>
                <a:spcPts val="0"/>
              </a:spcAft>
              <a:buClr>
                <a:schemeClr val="dk1"/>
              </a:buClr>
              <a:buSzPts val="1800"/>
              <a:buFont typeface="Cabin"/>
              <a:buNone/>
              <a:defRPr sz="1800" b="0" i="0" u="none" strike="noStrike" cap="none">
                <a:solidFill>
                  <a:schemeClr val="dk1"/>
                </a:solidFill>
                <a:latin typeface="Cabin"/>
                <a:ea typeface="Cabin"/>
                <a:cs typeface="Cabin"/>
                <a:sym typeface="Cabin"/>
              </a:defRPr>
            </a:lvl2pPr>
            <a:lvl3pPr marR="0" lvl="2" algn="l">
              <a:lnSpc>
                <a:spcPct val="100000"/>
              </a:lnSpc>
              <a:spcBef>
                <a:spcPts val="0"/>
              </a:spcBef>
              <a:spcAft>
                <a:spcPts val="0"/>
              </a:spcAft>
              <a:buClr>
                <a:schemeClr val="dk1"/>
              </a:buClr>
              <a:buSzPts val="1800"/>
              <a:buFont typeface="Cabin"/>
              <a:buNone/>
              <a:defRPr sz="1800" b="0" i="0" u="none" strike="noStrike" cap="none">
                <a:solidFill>
                  <a:schemeClr val="dk1"/>
                </a:solidFill>
                <a:latin typeface="Cabin"/>
                <a:ea typeface="Cabin"/>
                <a:cs typeface="Cabin"/>
                <a:sym typeface="Cabin"/>
              </a:defRPr>
            </a:lvl3pPr>
            <a:lvl4pPr marR="0" lvl="3" algn="l">
              <a:lnSpc>
                <a:spcPct val="100000"/>
              </a:lnSpc>
              <a:spcBef>
                <a:spcPts val="0"/>
              </a:spcBef>
              <a:spcAft>
                <a:spcPts val="0"/>
              </a:spcAft>
              <a:buClr>
                <a:schemeClr val="dk1"/>
              </a:buClr>
              <a:buSzPts val="1800"/>
              <a:buFont typeface="Cabin"/>
              <a:buNone/>
              <a:defRPr sz="1800" b="0" i="0" u="none" strike="noStrike" cap="none">
                <a:solidFill>
                  <a:schemeClr val="dk1"/>
                </a:solidFill>
                <a:latin typeface="Cabin"/>
                <a:ea typeface="Cabin"/>
                <a:cs typeface="Cabin"/>
                <a:sym typeface="Cabin"/>
              </a:defRPr>
            </a:lvl4pPr>
            <a:lvl5pPr marR="0" lvl="4" algn="l">
              <a:lnSpc>
                <a:spcPct val="100000"/>
              </a:lnSpc>
              <a:spcBef>
                <a:spcPts val="0"/>
              </a:spcBef>
              <a:spcAft>
                <a:spcPts val="0"/>
              </a:spcAft>
              <a:buClr>
                <a:schemeClr val="dk1"/>
              </a:buClr>
              <a:buSzPts val="1800"/>
              <a:buFont typeface="Cabin"/>
              <a:buNone/>
              <a:defRPr sz="1800" b="0" i="0" u="none" strike="noStrike" cap="none">
                <a:solidFill>
                  <a:schemeClr val="dk1"/>
                </a:solidFill>
                <a:latin typeface="Cabin"/>
                <a:ea typeface="Cabin"/>
                <a:cs typeface="Cabin"/>
                <a:sym typeface="Cabin"/>
              </a:defRPr>
            </a:lvl5pPr>
            <a:lvl6pPr marR="0" lvl="5" algn="l">
              <a:lnSpc>
                <a:spcPct val="100000"/>
              </a:lnSpc>
              <a:spcBef>
                <a:spcPts val="0"/>
              </a:spcBef>
              <a:spcAft>
                <a:spcPts val="0"/>
              </a:spcAft>
              <a:buClr>
                <a:schemeClr val="dk1"/>
              </a:buClr>
              <a:buSzPts val="1800"/>
              <a:buFont typeface="Cabin"/>
              <a:buNone/>
              <a:defRPr sz="1800" b="0" i="0" u="none" strike="noStrike" cap="none">
                <a:solidFill>
                  <a:schemeClr val="dk1"/>
                </a:solidFill>
                <a:latin typeface="Cabin"/>
                <a:ea typeface="Cabin"/>
                <a:cs typeface="Cabin"/>
                <a:sym typeface="Cabin"/>
              </a:defRPr>
            </a:lvl6pPr>
            <a:lvl7pPr marR="0" lvl="6" algn="l">
              <a:lnSpc>
                <a:spcPct val="100000"/>
              </a:lnSpc>
              <a:spcBef>
                <a:spcPts val="0"/>
              </a:spcBef>
              <a:spcAft>
                <a:spcPts val="0"/>
              </a:spcAft>
              <a:buClr>
                <a:schemeClr val="dk1"/>
              </a:buClr>
              <a:buSzPts val="1800"/>
              <a:buFont typeface="Cabin"/>
              <a:buNone/>
              <a:defRPr sz="1800" b="0" i="0" u="none" strike="noStrike" cap="none">
                <a:solidFill>
                  <a:schemeClr val="dk1"/>
                </a:solidFill>
                <a:latin typeface="Cabin"/>
                <a:ea typeface="Cabin"/>
                <a:cs typeface="Cabin"/>
                <a:sym typeface="Cabin"/>
              </a:defRPr>
            </a:lvl7pPr>
            <a:lvl8pPr marR="0" lvl="7" algn="l">
              <a:lnSpc>
                <a:spcPct val="100000"/>
              </a:lnSpc>
              <a:spcBef>
                <a:spcPts val="0"/>
              </a:spcBef>
              <a:spcAft>
                <a:spcPts val="0"/>
              </a:spcAft>
              <a:buClr>
                <a:schemeClr val="dk1"/>
              </a:buClr>
              <a:buSzPts val="1800"/>
              <a:buFont typeface="Cabin"/>
              <a:buNone/>
              <a:defRPr sz="1800" b="0" i="0" u="none" strike="noStrike" cap="none">
                <a:solidFill>
                  <a:schemeClr val="dk1"/>
                </a:solidFill>
                <a:latin typeface="Cabin"/>
                <a:ea typeface="Cabin"/>
                <a:cs typeface="Cabin"/>
                <a:sym typeface="Cabin"/>
              </a:defRPr>
            </a:lvl8pPr>
            <a:lvl9pPr marR="0" lvl="8" algn="l">
              <a:lnSpc>
                <a:spcPct val="100000"/>
              </a:lnSpc>
              <a:spcBef>
                <a:spcPts val="0"/>
              </a:spcBef>
              <a:spcAft>
                <a:spcPts val="0"/>
              </a:spcAft>
              <a:buClr>
                <a:schemeClr val="dk1"/>
              </a:buClr>
              <a:buSzPts val="1800"/>
              <a:buFont typeface="Cabin"/>
              <a:buNone/>
              <a:defRPr sz="1800" b="0" i="0" u="none" strike="noStrike" cap="none">
                <a:solidFill>
                  <a:schemeClr val="dk1"/>
                </a:solidFill>
                <a:latin typeface="Cabin"/>
                <a:ea typeface="Cabin"/>
                <a:cs typeface="Cabin"/>
                <a:sym typeface="Cabin"/>
              </a:defRPr>
            </a:lvl9pPr>
          </a:lstStyle>
          <a:p>
            <a:endParaRPr/>
          </a:p>
        </p:txBody>
      </p:sp>
      <p:sp>
        <p:nvSpPr>
          <p:cNvPr id="52" name="Google Shape;52;p54"/>
          <p:cNvSpPr txBox="1">
            <a:spLocks noGrp="1"/>
          </p:cNvSpPr>
          <p:nvPr>
            <p:ph type="sldNum" idx="12"/>
          </p:nvPr>
        </p:nvSpPr>
        <p:spPr>
          <a:xfrm>
            <a:off x="612647" y="6356350"/>
            <a:ext cx="1981199" cy="365759"/>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chemeClr val="dk2"/>
              </a:buClr>
              <a:buSzPts val="350"/>
              <a:buFont typeface="Cabin"/>
              <a:buNone/>
              <a:defRPr sz="1400" b="0" i="0" u="none" strike="noStrike" cap="none">
                <a:solidFill>
                  <a:schemeClr val="dk2"/>
                </a:solidFill>
                <a:latin typeface="Cabin"/>
                <a:ea typeface="Cabin"/>
                <a:cs typeface="Cabin"/>
                <a:sym typeface="Cabin"/>
              </a:defRPr>
            </a:lvl1pPr>
            <a:lvl2pPr marL="0" marR="0" lvl="1" indent="0" algn="l">
              <a:lnSpc>
                <a:spcPct val="100000"/>
              </a:lnSpc>
              <a:spcBef>
                <a:spcPts val="0"/>
              </a:spcBef>
              <a:spcAft>
                <a:spcPts val="0"/>
              </a:spcAft>
              <a:buClr>
                <a:schemeClr val="dk2"/>
              </a:buClr>
              <a:buSzPts val="350"/>
              <a:buFont typeface="Cabin"/>
              <a:buNone/>
              <a:defRPr sz="1400" b="0" i="0" u="none" strike="noStrike" cap="none">
                <a:solidFill>
                  <a:schemeClr val="dk2"/>
                </a:solidFill>
                <a:latin typeface="Cabin"/>
                <a:ea typeface="Cabin"/>
                <a:cs typeface="Cabin"/>
                <a:sym typeface="Cabin"/>
              </a:defRPr>
            </a:lvl2pPr>
            <a:lvl3pPr marL="0" marR="0" lvl="2" indent="0" algn="l">
              <a:lnSpc>
                <a:spcPct val="100000"/>
              </a:lnSpc>
              <a:spcBef>
                <a:spcPts val="0"/>
              </a:spcBef>
              <a:spcAft>
                <a:spcPts val="0"/>
              </a:spcAft>
              <a:buClr>
                <a:schemeClr val="dk2"/>
              </a:buClr>
              <a:buSzPts val="350"/>
              <a:buFont typeface="Cabin"/>
              <a:buNone/>
              <a:defRPr sz="1400" b="0" i="0" u="none" strike="noStrike" cap="none">
                <a:solidFill>
                  <a:schemeClr val="dk2"/>
                </a:solidFill>
                <a:latin typeface="Cabin"/>
                <a:ea typeface="Cabin"/>
                <a:cs typeface="Cabin"/>
                <a:sym typeface="Cabin"/>
              </a:defRPr>
            </a:lvl3pPr>
            <a:lvl4pPr marL="0" marR="0" lvl="3" indent="0" algn="l">
              <a:lnSpc>
                <a:spcPct val="100000"/>
              </a:lnSpc>
              <a:spcBef>
                <a:spcPts val="0"/>
              </a:spcBef>
              <a:spcAft>
                <a:spcPts val="0"/>
              </a:spcAft>
              <a:buClr>
                <a:schemeClr val="dk2"/>
              </a:buClr>
              <a:buSzPts val="350"/>
              <a:buFont typeface="Cabin"/>
              <a:buNone/>
              <a:defRPr sz="1400" b="0" i="0" u="none" strike="noStrike" cap="none">
                <a:solidFill>
                  <a:schemeClr val="dk2"/>
                </a:solidFill>
                <a:latin typeface="Cabin"/>
                <a:ea typeface="Cabin"/>
                <a:cs typeface="Cabin"/>
                <a:sym typeface="Cabin"/>
              </a:defRPr>
            </a:lvl4pPr>
            <a:lvl5pPr marL="0" marR="0" lvl="4" indent="0" algn="l">
              <a:lnSpc>
                <a:spcPct val="100000"/>
              </a:lnSpc>
              <a:spcBef>
                <a:spcPts val="0"/>
              </a:spcBef>
              <a:spcAft>
                <a:spcPts val="0"/>
              </a:spcAft>
              <a:buClr>
                <a:schemeClr val="dk2"/>
              </a:buClr>
              <a:buSzPts val="350"/>
              <a:buFont typeface="Cabin"/>
              <a:buNone/>
              <a:defRPr sz="1400" b="0" i="0" u="none" strike="noStrike" cap="none">
                <a:solidFill>
                  <a:schemeClr val="dk2"/>
                </a:solidFill>
                <a:latin typeface="Cabin"/>
                <a:ea typeface="Cabin"/>
                <a:cs typeface="Cabin"/>
                <a:sym typeface="Cabin"/>
              </a:defRPr>
            </a:lvl5pPr>
            <a:lvl6pPr marL="0" marR="0" lvl="5" indent="0" algn="l">
              <a:lnSpc>
                <a:spcPct val="100000"/>
              </a:lnSpc>
              <a:spcBef>
                <a:spcPts val="0"/>
              </a:spcBef>
              <a:spcAft>
                <a:spcPts val="0"/>
              </a:spcAft>
              <a:buClr>
                <a:schemeClr val="dk2"/>
              </a:buClr>
              <a:buSzPts val="350"/>
              <a:buFont typeface="Cabin"/>
              <a:buNone/>
              <a:defRPr sz="1400" b="0" i="0" u="none" strike="noStrike" cap="none">
                <a:solidFill>
                  <a:schemeClr val="dk2"/>
                </a:solidFill>
                <a:latin typeface="Cabin"/>
                <a:ea typeface="Cabin"/>
                <a:cs typeface="Cabin"/>
                <a:sym typeface="Cabin"/>
              </a:defRPr>
            </a:lvl6pPr>
            <a:lvl7pPr marL="0" marR="0" lvl="6" indent="0" algn="l">
              <a:lnSpc>
                <a:spcPct val="100000"/>
              </a:lnSpc>
              <a:spcBef>
                <a:spcPts val="0"/>
              </a:spcBef>
              <a:spcAft>
                <a:spcPts val="0"/>
              </a:spcAft>
              <a:buClr>
                <a:schemeClr val="dk2"/>
              </a:buClr>
              <a:buSzPts val="350"/>
              <a:buFont typeface="Cabin"/>
              <a:buNone/>
              <a:defRPr sz="1400" b="0" i="0" u="none" strike="noStrike" cap="none">
                <a:solidFill>
                  <a:schemeClr val="dk2"/>
                </a:solidFill>
                <a:latin typeface="Cabin"/>
                <a:ea typeface="Cabin"/>
                <a:cs typeface="Cabin"/>
                <a:sym typeface="Cabin"/>
              </a:defRPr>
            </a:lvl7pPr>
            <a:lvl8pPr marL="0" marR="0" lvl="7" indent="0" algn="l">
              <a:lnSpc>
                <a:spcPct val="100000"/>
              </a:lnSpc>
              <a:spcBef>
                <a:spcPts val="0"/>
              </a:spcBef>
              <a:spcAft>
                <a:spcPts val="0"/>
              </a:spcAft>
              <a:buClr>
                <a:schemeClr val="dk2"/>
              </a:buClr>
              <a:buSzPts val="350"/>
              <a:buFont typeface="Cabin"/>
              <a:buNone/>
              <a:defRPr sz="1400" b="0" i="0" u="none" strike="noStrike" cap="none">
                <a:solidFill>
                  <a:schemeClr val="dk2"/>
                </a:solidFill>
                <a:latin typeface="Cabin"/>
                <a:ea typeface="Cabin"/>
                <a:cs typeface="Cabin"/>
                <a:sym typeface="Cabin"/>
              </a:defRPr>
            </a:lvl8pPr>
            <a:lvl9pPr marL="0" marR="0" lvl="8" indent="0" algn="l">
              <a:lnSpc>
                <a:spcPct val="100000"/>
              </a:lnSpc>
              <a:spcBef>
                <a:spcPts val="0"/>
              </a:spcBef>
              <a:spcAft>
                <a:spcPts val="0"/>
              </a:spcAft>
              <a:buClr>
                <a:schemeClr val="dk2"/>
              </a:buClr>
              <a:buSzPts val="350"/>
              <a:buFont typeface="Cabin"/>
              <a:buNone/>
              <a:defRPr sz="1400" b="0" i="0" u="none" strike="noStrike" cap="none">
                <a:solidFill>
                  <a:schemeClr val="dk2"/>
                </a:solidFill>
                <a:latin typeface="Cabin"/>
                <a:ea typeface="Cabin"/>
                <a:cs typeface="Cabin"/>
                <a:sym typeface="Cabin"/>
              </a:defRPr>
            </a:lvl9pPr>
          </a:lstStyle>
          <a:p>
            <a:pPr marL="0" lvl="0" indent="0" algn="l" rtl="0">
              <a:spcBef>
                <a:spcPts val="0"/>
              </a:spcBef>
              <a:spcAft>
                <a:spcPts val="0"/>
              </a:spcAft>
              <a:buNone/>
            </a:pPr>
            <a:fld id="{00000000-1234-1234-1234-123412341234}" type="slidenum">
              <a:rPr lang="hr-HR"/>
              <a:pPr marL="0" lvl="0" indent="0" algn="l" rtl="0">
                <a:spcBef>
                  <a:spcPts val="0"/>
                </a:spcBef>
                <a:spcAft>
                  <a:spcPts val="0"/>
                </a:spcAft>
                <a:buNone/>
              </a:pPr>
              <a:t>‹#›</a:t>
            </a:fld>
            <a:endParaRPr/>
          </a:p>
        </p:txBody>
      </p:sp>
      <p:sp>
        <p:nvSpPr>
          <p:cNvPr id="53" name="Google Shape;53;p54"/>
          <p:cNvSpPr txBox="1">
            <a:spLocks noGrp="1"/>
          </p:cNvSpPr>
          <p:nvPr>
            <p:ph type="body" idx="1"/>
          </p:nvPr>
        </p:nvSpPr>
        <p:spPr>
          <a:xfrm>
            <a:off x="457200" y="1219200"/>
            <a:ext cx="4041648" cy="4937760"/>
          </a:xfrm>
          <a:prstGeom prst="rect">
            <a:avLst/>
          </a:prstGeom>
          <a:noFill/>
          <a:ln>
            <a:noFill/>
          </a:ln>
        </p:spPr>
        <p:txBody>
          <a:bodyPr spcFirstLastPara="1" wrap="square" lIns="91425" tIns="91425" rIns="91425" bIns="91425" anchor="t" anchorCtr="0">
            <a:noAutofit/>
          </a:bodyPr>
          <a:lstStyle>
            <a:lvl1pPr marL="457200" marR="0" lvl="0" indent="-354076" algn="l">
              <a:lnSpc>
                <a:spcPct val="100000"/>
              </a:lnSpc>
              <a:spcBef>
                <a:spcPts val="600"/>
              </a:spcBef>
              <a:spcAft>
                <a:spcPts val="0"/>
              </a:spcAft>
              <a:buClr>
                <a:schemeClr val="accent1"/>
              </a:buClr>
              <a:buSzPts val="1976"/>
              <a:buFont typeface="Noto Sans Symbols"/>
              <a:buChar char="▶"/>
              <a:defRPr sz="2600" b="0" i="0" u="none" strike="noStrike" cap="none">
                <a:solidFill>
                  <a:schemeClr val="dk1"/>
                </a:solidFill>
                <a:latin typeface="Cabin"/>
                <a:ea typeface="Cabin"/>
                <a:cs typeface="Cabin"/>
                <a:sym typeface="Cabin"/>
              </a:defRPr>
            </a:lvl1pPr>
            <a:lvl2pPr marL="914400" marR="0" lvl="1" indent="-339597" algn="l">
              <a:lnSpc>
                <a:spcPct val="100000"/>
              </a:lnSpc>
              <a:spcBef>
                <a:spcPts val="500"/>
              </a:spcBef>
              <a:spcAft>
                <a:spcPts val="0"/>
              </a:spcAft>
              <a:buClr>
                <a:schemeClr val="accent2"/>
              </a:buClr>
              <a:buSzPts val="1748"/>
              <a:buFont typeface="Noto Sans Symbols"/>
              <a:buChar char="▶"/>
              <a:defRPr sz="2300" b="0" i="0" u="none" strike="noStrike" cap="none">
                <a:solidFill>
                  <a:schemeClr val="dk2"/>
                </a:solidFill>
                <a:latin typeface="Cabin"/>
                <a:ea typeface="Cabin"/>
                <a:cs typeface="Cabin"/>
                <a:sym typeface="Cabin"/>
              </a:defRPr>
            </a:lvl2pPr>
            <a:lvl3pPr marL="1371600" marR="0" lvl="2" indent="-325119" algn="l">
              <a:lnSpc>
                <a:spcPct val="100000"/>
              </a:lnSpc>
              <a:spcBef>
                <a:spcPts val="500"/>
              </a:spcBef>
              <a:spcAft>
                <a:spcPts val="0"/>
              </a:spcAft>
              <a:buClr>
                <a:srgbClr val="BABABA"/>
              </a:buClr>
              <a:buSzPts val="1520"/>
              <a:buFont typeface="Noto Sans Symbols"/>
              <a:buChar char="▶"/>
              <a:defRPr sz="2000" b="0" i="0" u="none" strike="noStrike" cap="none">
                <a:solidFill>
                  <a:schemeClr val="dk1"/>
                </a:solidFill>
                <a:latin typeface="Cabin"/>
                <a:ea typeface="Cabin"/>
                <a:cs typeface="Cabin"/>
                <a:sym typeface="Cabin"/>
              </a:defRPr>
            </a:lvl3pPr>
            <a:lvl4pPr marL="1828800" marR="0" lvl="3" indent="-308610" algn="l">
              <a:lnSpc>
                <a:spcPct val="100000"/>
              </a:lnSpc>
              <a:spcBef>
                <a:spcPts val="400"/>
              </a:spcBef>
              <a:spcAft>
                <a:spcPts val="0"/>
              </a:spcAft>
              <a:buClr>
                <a:srgbClr val="569030"/>
              </a:buClr>
              <a:buSzPts val="1260"/>
              <a:buFont typeface="Noto Sans Symbols"/>
              <a:buChar char="◻"/>
              <a:defRPr sz="1800" b="0" i="0" u="none" strike="noStrike" cap="none">
                <a:solidFill>
                  <a:schemeClr val="dk1"/>
                </a:solidFill>
                <a:latin typeface="Cabin"/>
                <a:ea typeface="Cabin"/>
                <a:cs typeface="Cabin"/>
                <a:sym typeface="Cabin"/>
              </a:defRPr>
            </a:lvl4pPr>
            <a:lvl5pPr marL="2286000" marR="0" lvl="4" indent="-299720" algn="l">
              <a:lnSpc>
                <a:spcPct val="100000"/>
              </a:lnSpc>
              <a:spcBef>
                <a:spcPts val="300"/>
              </a:spcBef>
              <a:spcAft>
                <a:spcPts val="0"/>
              </a:spcAft>
              <a:buClr>
                <a:schemeClr val="accent2"/>
              </a:buClr>
              <a:buSzPts val="1120"/>
              <a:buFont typeface="Noto Sans Symbols"/>
              <a:buChar char="◻"/>
              <a:defRPr sz="1600" b="0" i="0" u="none" strike="noStrike" cap="none">
                <a:solidFill>
                  <a:schemeClr val="dk1"/>
                </a:solidFill>
                <a:latin typeface="Cabin"/>
                <a:ea typeface="Cabin"/>
                <a:cs typeface="Cabin"/>
                <a:sym typeface="Cabin"/>
              </a:defRPr>
            </a:lvl5pPr>
            <a:lvl6pPr marL="2743200" marR="0" lvl="5" indent="-304800" algn="l">
              <a:lnSpc>
                <a:spcPct val="100000"/>
              </a:lnSpc>
              <a:spcBef>
                <a:spcPts val="300"/>
              </a:spcBef>
              <a:spcAft>
                <a:spcPts val="0"/>
              </a:spcAft>
              <a:buClr>
                <a:srgbClr val="8BA1B3"/>
              </a:buClr>
              <a:buSzPts val="1200"/>
              <a:buFont typeface="Noto Sans Symbols"/>
              <a:buChar char="▶"/>
              <a:defRPr sz="1600" b="0" i="0" u="none" strike="noStrike" cap="none">
                <a:solidFill>
                  <a:schemeClr val="dk1"/>
                </a:solidFill>
                <a:latin typeface="Cabin"/>
                <a:ea typeface="Cabin"/>
                <a:cs typeface="Cabin"/>
                <a:sym typeface="Cabin"/>
              </a:defRPr>
            </a:lvl6pPr>
            <a:lvl7pPr marL="3200400" marR="0" lvl="6" indent="-295275" algn="l">
              <a:lnSpc>
                <a:spcPct val="100000"/>
              </a:lnSpc>
              <a:spcBef>
                <a:spcPts val="300"/>
              </a:spcBef>
              <a:spcAft>
                <a:spcPts val="0"/>
              </a:spcAft>
              <a:buClr>
                <a:srgbClr val="646C8F"/>
              </a:buClr>
              <a:buSzPts val="1050"/>
              <a:buFont typeface="Noto Sans Symbols"/>
              <a:buChar char="▶"/>
              <a:defRPr sz="1400" b="0" i="0" u="none" strike="noStrike" cap="none">
                <a:solidFill>
                  <a:schemeClr val="dk1"/>
                </a:solidFill>
                <a:latin typeface="Cabin"/>
                <a:ea typeface="Cabin"/>
                <a:cs typeface="Cabin"/>
                <a:sym typeface="Cabin"/>
              </a:defRPr>
            </a:lvl7pPr>
            <a:lvl8pPr marL="3657600" marR="0" lvl="7" indent="-295275" algn="l">
              <a:lnSpc>
                <a:spcPct val="100000"/>
              </a:lnSpc>
              <a:spcBef>
                <a:spcPts val="300"/>
              </a:spcBef>
              <a:spcAft>
                <a:spcPts val="0"/>
              </a:spcAft>
              <a:buClr>
                <a:srgbClr val="BABABA"/>
              </a:buClr>
              <a:buSzPts val="1050"/>
              <a:buFont typeface="Noto Sans Symbols"/>
              <a:buChar char="▶"/>
              <a:defRPr sz="1400" b="0" i="0" u="none" strike="noStrike" cap="none">
                <a:solidFill>
                  <a:schemeClr val="dk1"/>
                </a:solidFill>
                <a:latin typeface="Cabin"/>
                <a:ea typeface="Cabin"/>
                <a:cs typeface="Cabin"/>
                <a:sym typeface="Cabin"/>
              </a:defRPr>
            </a:lvl8pPr>
            <a:lvl9pPr marL="4114800" marR="0" lvl="8" indent="-285750" algn="l">
              <a:lnSpc>
                <a:spcPct val="100000"/>
              </a:lnSpc>
              <a:spcBef>
                <a:spcPts val="300"/>
              </a:spcBef>
              <a:spcAft>
                <a:spcPts val="0"/>
              </a:spcAft>
              <a:buClr>
                <a:srgbClr val="9FB8CD"/>
              </a:buClr>
              <a:buSzPts val="900"/>
              <a:buFont typeface="Noto Sans Symbols"/>
              <a:buChar char="▶"/>
              <a:defRPr sz="1200" b="0" i="0" u="none" strike="noStrike" cap="none">
                <a:solidFill>
                  <a:schemeClr val="dk1"/>
                </a:solidFill>
                <a:latin typeface="Cabin"/>
                <a:ea typeface="Cabin"/>
                <a:cs typeface="Cabin"/>
                <a:sym typeface="Cabin"/>
              </a:defRPr>
            </a:lvl9pPr>
          </a:lstStyle>
          <a:p>
            <a:endParaRPr/>
          </a:p>
        </p:txBody>
      </p:sp>
      <p:sp>
        <p:nvSpPr>
          <p:cNvPr id="54" name="Google Shape;54;p54"/>
          <p:cNvSpPr txBox="1">
            <a:spLocks noGrp="1"/>
          </p:cNvSpPr>
          <p:nvPr>
            <p:ph type="body" idx="2"/>
          </p:nvPr>
        </p:nvSpPr>
        <p:spPr>
          <a:xfrm>
            <a:off x="4632198" y="1216150"/>
            <a:ext cx="4041648" cy="4937760"/>
          </a:xfrm>
          <a:prstGeom prst="rect">
            <a:avLst/>
          </a:prstGeom>
          <a:noFill/>
          <a:ln>
            <a:noFill/>
          </a:ln>
        </p:spPr>
        <p:txBody>
          <a:bodyPr spcFirstLastPara="1" wrap="square" lIns="91425" tIns="91425" rIns="91425" bIns="91425" anchor="t" anchorCtr="0">
            <a:noAutofit/>
          </a:bodyPr>
          <a:lstStyle>
            <a:lvl1pPr marL="457200" marR="0" lvl="0" indent="-354076" algn="l">
              <a:lnSpc>
                <a:spcPct val="100000"/>
              </a:lnSpc>
              <a:spcBef>
                <a:spcPts val="600"/>
              </a:spcBef>
              <a:spcAft>
                <a:spcPts val="0"/>
              </a:spcAft>
              <a:buClr>
                <a:schemeClr val="accent1"/>
              </a:buClr>
              <a:buSzPts val="1976"/>
              <a:buFont typeface="Noto Sans Symbols"/>
              <a:buChar char="▶"/>
              <a:defRPr sz="2600" b="0" i="0" u="none" strike="noStrike" cap="none">
                <a:solidFill>
                  <a:schemeClr val="dk1"/>
                </a:solidFill>
                <a:latin typeface="Cabin"/>
                <a:ea typeface="Cabin"/>
                <a:cs typeface="Cabin"/>
                <a:sym typeface="Cabin"/>
              </a:defRPr>
            </a:lvl1pPr>
            <a:lvl2pPr marL="914400" marR="0" lvl="1" indent="-339597" algn="l">
              <a:lnSpc>
                <a:spcPct val="100000"/>
              </a:lnSpc>
              <a:spcBef>
                <a:spcPts val="500"/>
              </a:spcBef>
              <a:spcAft>
                <a:spcPts val="0"/>
              </a:spcAft>
              <a:buClr>
                <a:schemeClr val="accent2"/>
              </a:buClr>
              <a:buSzPts val="1748"/>
              <a:buFont typeface="Noto Sans Symbols"/>
              <a:buChar char="▶"/>
              <a:defRPr sz="2300" b="0" i="0" u="none" strike="noStrike" cap="none">
                <a:solidFill>
                  <a:schemeClr val="dk2"/>
                </a:solidFill>
                <a:latin typeface="Cabin"/>
                <a:ea typeface="Cabin"/>
                <a:cs typeface="Cabin"/>
                <a:sym typeface="Cabin"/>
              </a:defRPr>
            </a:lvl2pPr>
            <a:lvl3pPr marL="1371600" marR="0" lvl="2" indent="-325119" algn="l">
              <a:lnSpc>
                <a:spcPct val="100000"/>
              </a:lnSpc>
              <a:spcBef>
                <a:spcPts val="500"/>
              </a:spcBef>
              <a:spcAft>
                <a:spcPts val="0"/>
              </a:spcAft>
              <a:buClr>
                <a:srgbClr val="BABABA"/>
              </a:buClr>
              <a:buSzPts val="1520"/>
              <a:buFont typeface="Noto Sans Symbols"/>
              <a:buChar char="▶"/>
              <a:defRPr sz="2000" b="0" i="0" u="none" strike="noStrike" cap="none">
                <a:solidFill>
                  <a:schemeClr val="dk1"/>
                </a:solidFill>
                <a:latin typeface="Cabin"/>
                <a:ea typeface="Cabin"/>
                <a:cs typeface="Cabin"/>
                <a:sym typeface="Cabin"/>
              </a:defRPr>
            </a:lvl3pPr>
            <a:lvl4pPr marL="1828800" marR="0" lvl="3" indent="-308610" algn="l">
              <a:lnSpc>
                <a:spcPct val="100000"/>
              </a:lnSpc>
              <a:spcBef>
                <a:spcPts val="400"/>
              </a:spcBef>
              <a:spcAft>
                <a:spcPts val="0"/>
              </a:spcAft>
              <a:buClr>
                <a:srgbClr val="569030"/>
              </a:buClr>
              <a:buSzPts val="1260"/>
              <a:buFont typeface="Noto Sans Symbols"/>
              <a:buChar char="◻"/>
              <a:defRPr sz="1800" b="0" i="0" u="none" strike="noStrike" cap="none">
                <a:solidFill>
                  <a:schemeClr val="dk1"/>
                </a:solidFill>
                <a:latin typeface="Cabin"/>
                <a:ea typeface="Cabin"/>
                <a:cs typeface="Cabin"/>
                <a:sym typeface="Cabin"/>
              </a:defRPr>
            </a:lvl4pPr>
            <a:lvl5pPr marL="2286000" marR="0" lvl="4" indent="-299720" algn="l">
              <a:lnSpc>
                <a:spcPct val="100000"/>
              </a:lnSpc>
              <a:spcBef>
                <a:spcPts val="300"/>
              </a:spcBef>
              <a:spcAft>
                <a:spcPts val="0"/>
              </a:spcAft>
              <a:buClr>
                <a:schemeClr val="accent2"/>
              </a:buClr>
              <a:buSzPts val="1120"/>
              <a:buFont typeface="Noto Sans Symbols"/>
              <a:buChar char="◻"/>
              <a:defRPr sz="1600" b="0" i="0" u="none" strike="noStrike" cap="none">
                <a:solidFill>
                  <a:schemeClr val="dk1"/>
                </a:solidFill>
                <a:latin typeface="Cabin"/>
                <a:ea typeface="Cabin"/>
                <a:cs typeface="Cabin"/>
                <a:sym typeface="Cabin"/>
              </a:defRPr>
            </a:lvl5pPr>
            <a:lvl6pPr marL="2743200" marR="0" lvl="5" indent="-304800" algn="l">
              <a:lnSpc>
                <a:spcPct val="100000"/>
              </a:lnSpc>
              <a:spcBef>
                <a:spcPts val="300"/>
              </a:spcBef>
              <a:spcAft>
                <a:spcPts val="0"/>
              </a:spcAft>
              <a:buClr>
                <a:srgbClr val="8BA1B3"/>
              </a:buClr>
              <a:buSzPts val="1200"/>
              <a:buFont typeface="Noto Sans Symbols"/>
              <a:buChar char="▶"/>
              <a:defRPr sz="1600" b="0" i="0" u="none" strike="noStrike" cap="none">
                <a:solidFill>
                  <a:schemeClr val="dk1"/>
                </a:solidFill>
                <a:latin typeface="Cabin"/>
                <a:ea typeface="Cabin"/>
                <a:cs typeface="Cabin"/>
                <a:sym typeface="Cabin"/>
              </a:defRPr>
            </a:lvl6pPr>
            <a:lvl7pPr marL="3200400" marR="0" lvl="6" indent="-295275" algn="l">
              <a:lnSpc>
                <a:spcPct val="100000"/>
              </a:lnSpc>
              <a:spcBef>
                <a:spcPts val="300"/>
              </a:spcBef>
              <a:spcAft>
                <a:spcPts val="0"/>
              </a:spcAft>
              <a:buClr>
                <a:srgbClr val="646C8F"/>
              </a:buClr>
              <a:buSzPts val="1050"/>
              <a:buFont typeface="Noto Sans Symbols"/>
              <a:buChar char="▶"/>
              <a:defRPr sz="1400" b="0" i="0" u="none" strike="noStrike" cap="none">
                <a:solidFill>
                  <a:schemeClr val="dk1"/>
                </a:solidFill>
                <a:latin typeface="Cabin"/>
                <a:ea typeface="Cabin"/>
                <a:cs typeface="Cabin"/>
                <a:sym typeface="Cabin"/>
              </a:defRPr>
            </a:lvl7pPr>
            <a:lvl8pPr marL="3657600" marR="0" lvl="7" indent="-295275" algn="l">
              <a:lnSpc>
                <a:spcPct val="100000"/>
              </a:lnSpc>
              <a:spcBef>
                <a:spcPts val="300"/>
              </a:spcBef>
              <a:spcAft>
                <a:spcPts val="0"/>
              </a:spcAft>
              <a:buClr>
                <a:srgbClr val="BABABA"/>
              </a:buClr>
              <a:buSzPts val="1050"/>
              <a:buFont typeface="Noto Sans Symbols"/>
              <a:buChar char="▶"/>
              <a:defRPr sz="1400" b="0" i="0" u="none" strike="noStrike" cap="none">
                <a:solidFill>
                  <a:schemeClr val="dk1"/>
                </a:solidFill>
                <a:latin typeface="Cabin"/>
                <a:ea typeface="Cabin"/>
                <a:cs typeface="Cabin"/>
                <a:sym typeface="Cabin"/>
              </a:defRPr>
            </a:lvl8pPr>
            <a:lvl9pPr marL="4114800" marR="0" lvl="8" indent="-285750" algn="l">
              <a:lnSpc>
                <a:spcPct val="100000"/>
              </a:lnSpc>
              <a:spcBef>
                <a:spcPts val="300"/>
              </a:spcBef>
              <a:spcAft>
                <a:spcPts val="0"/>
              </a:spcAft>
              <a:buClr>
                <a:srgbClr val="9FB8CD"/>
              </a:buClr>
              <a:buSzPts val="900"/>
              <a:buFont typeface="Noto Sans Symbols"/>
              <a:buChar char="▶"/>
              <a:defRPr sz="1200" b="0" i="0" u="none" strike="noStrike" cap="none">
                <a:solidFill>
                  <a:schemeClr val="dk1"/>
                </a:solidFill>
                <a:latin typeface="Cabin"/>
                <a:ea typeface="Cabin"/>
                <a:cs typeface="Cabin"/>
                <a:sym typeface="Cabin"/>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Usporedba" type="twoTxTwoObj">
  <p:cSld name="TWO_OBJECTS_WITH_TEXT">
    <p:spTree>
      <p:nvGrpSpPr>
        <p:cNvPr id="1" name="Shape 55"/>
        <p:cNvGrpSpPr/>
        <p:nvPr/>
      </p:nvGrpSpPr>
      <p:grpSpPr>
        <a:xfrm>
          <a:off x="0" y="0"/>
          <a:ext cx="0" cy="0"/>
          <a:chOff x="0" y="0"/>
          <a:chExt cx="0" cy="0"/>
        </a:xfrm>
      </p:grpSpPr>
      <p:sp>
        <p:nvSpPr>
          <p:cNvPr id="56" name="Google Shape;56;p55"/>
          <p:cNvSpPr txBox="1">
            <a:spLocks noGrp="1"/>
          </p:cNvSpPr>
          <p:nvPr>
            <p:ph type="title"/>
          </p:nvPr>
        </p:nvSpPr>
        <p:spPr>
          <a:xfrm>
            <a:off x="457200" y="228600"/>
            <a:ext cx="8229600" cy="914400"/>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chemeClr val="dk2"/>
              </a:buClr>
              <a:buSzPts val="3200"/>
              <a:buFont typeface="Domine"/>
              <a:buNone/>
              <a:defRPr sz="3200" b="0" i="0" u="none" strike="noStrike" cap="none">
                <a:solidFill>
                  <a:schemeClr val="dk2"/>
                </a:solidFill>
                <a:latin typeface="Times New Roman"/>
                <a:ea typeface="Times New Roman"/>
                <a:cs typeface="Times New Roman"/>
                <a:sym typeface="Times New Roman"/>
              </a:defRPr>
            </a:lvl1pPr>
            <a:lvl2pPr lvl="1" algn="l">
              <a:lnSpc>
                <a:spcPct val="100000"/>
              </a:lnSpc>
              <a:spcBef>
                <a:spcPts val="0"/>
              </a:spcBef>
              <a:spcAft>
                <a:spcPts val="0"/>
              </a:spcAft>
              <a:buSzPts val="1800"/>
              <a:buFont typeface="Arial"/>
              <a:buNone/>
              <a:defRPr sz="1800"/>
            </a:lvl2pPr>
            <a:lvl3pPr lvl="2" algn="l">
              <a:lnSpc>
                <a:spcPct val="100000"/>
              </a:lnSpc>
              <a:spcBef>
                <a:spcPts val="0"/>
              </a:spcBef>
              <a:spcAft>
                <a:spcPts val="0"/>
              </a:spcAft>
              <a:buSzPts val="1800"/>
              <a:buFont typeface="Arial"/>
              <a:buNone/>
              <a:defRPr sz="1800"/>
            </a:lvl3pPr>
            <a:lvl4pPr lvl="3" algn="l">
              <a:lnSpc>
                <a:spcPct val="100000"/>
              </a:lnSpc>
              <a:spcBef>
                <a:spcPts val="0"/>
              </a:spcBef>
              <a:spcAft>
                <a:spcPts val="0"/>
              </a:spcAft>
              <a:buSzPts val="1800"/>
              <a:buFont typeface="Arial"/>
              <a:buNone/>
              <a:defRPr sz="1800"/>
            </a:lvl4pPr>
            <a:lvl5pPr lvl="4" algn="l">
              <a:lnSpc>
                <a:spcPct val="100000"/>
              </a:lnSpc>
              <a:spcBef>
                <a:spcPts val="0"/>
              </a:spcBef>
              <a:spcAft>
                <a:spcPts val="0"/>
              </a:spcAft>
              <a:buSzPts val="1800"/>
              <a:buFont typeface="Arial"/>
              <a:buNone/>
              <a:defRPr sz="1800"/>
            </a:lvl5pPr>
            <a:lvl6pPr lvl="5" algn="l">
              <a:lnSpc>
                <a:spcPct val="100000"/>
              </a:lnSpc>
              <a:spcBef>
                <a:spcPts val="0"/>
              </a:spcBef>
              <a:spcAft>
                <a:spcPts val="0"/>
              </a:spcAft>
              <a:buSzPts val="1800"/>
              <a:buFont typeface="Arial"/>
              <a:buNone/>
              <a:defRPr sz="1800"/>
            </a:lvl6pPr>
            <a:lvl7pPr lvl="6" algn="l">
              <a:lnSpc>
                <a:spcPct val="100000"/>
              </a:lnSpc>
              <a:spcBef>
                <a:spcPts val="0"/>
              </a:spcBef>
              <a:spcAft>
                <a:spcPts val="0"/>
              </a:spcAft>
              <a:buSzPts val="1800"/>
              <a:buFont typeface="Arial"/>
              <a:buNone/>
              <a:defRPr sz="1800"/>
            </a:lvl7pPr>
            <a:lvl8pPr lvl="7" algn="l">
              <a:lnSpc>
                <a:spcPct val="100000"/>
              </a:lnSpc>
              <a:spcBef>
                <a:spcPts val="0"/>
              </a:spcBef>
              <a:spcAft>
                <a:spcPts val="0"/>
              </a:spcAft>
              <a:buSzPts val="1800"/>
              <a:buFont typeface="Arial"/>
              <a:buNone/>
              <a:defRPr sz="1800"/>
            </a:lvl8pPr>
            <a:lvl9pPr lvl="8" algn="l">
              <a:lnSpc>
                <a:spcPct val="100000"/>
              </a:lnSpc>
              <a:spcBef>
                <a:spcPts val="0"/>
              </a:spcBef>
              <a:spcAft>
                <a:spcPts val="0"/>
              </a:spcAft>
              <a:buSzPts val="1800"/>
              <a:buFont typeface="Arial"/>
              <a:buNone/>
              <a:defRPr sz="1800"/>
            </a:lvl9pPr>
          </a:lstStyle>
          <a:p>
            <a:endParaRPr/>
          </a:p>
        </p:txBody>
      </p:sp>
      <p:sp>
        <p:nvSpPr>
          <p:cNvPr id="57" name="Google Shape;57;p55"/>
          <p:cNvSpPr txBox="1">
            <a:spLocks noGrp="1"/>
          </p:cNvSpPr>
          <p:nvPr>
            <p:ph type="body" idx="1"/>
          </p:nvPr>
        </p:nvSpPr>
        <p:spPr>
          <a:xfrm>
            <a:off x="457200" y="1285875"/>
            <a:ext cx="4040187" cy="685799"/>
          </a:xfrm>
          <a:prstGeom prst="rect">
            <a:avLst/>
          </a:prstGeom>
          <a:noFill/>
          <a:ln>
            <a:noFill/>
          </a:ln>
        </p:spPr>
        <p:txBody>
          <a:bodyPr spcFirstLastPara="1" wrap="square" lIns="91425" tIns="91425" rIns="91425" bIns="91425" anchor="b" anchorCtr="0">
            <a:noAutofit/>
          </a:bodyPr>
          <a:lstStyle>
            <a:lvl1pPr marL="457200" marR="0" lvl="0" indent="-228600" algn="l">
              <a:lnSpc>
                <a:spcPct val="100000"/>
              </a:lnSpc>
              <a:spcBef>
                <a:spcPts val="600"/>
              </a:spcBef>
              <a:spcAft>
                <a:spcPts val="0"/>
              </a:spcAft>
              <a:buClr>
                <a:schemeClr val="accent1"/>
              </a:buClr>
              <a:buSzPts val="1824"/>
              <a:buFont typeface="Noto Sans Symbols"/>
              <a:buNone/>
              <a:defRPr sz="2400" b="1" i="0" u="none" strike="noStrike" cap="none">
                <a:solidFill>
                  <a:schemeClr val="accent2"/>
                </a:solidFill>
                <a:latin typeface="Cabin"/>
                <a:ea typeface="Cabin"/>
                <a:cs typeface="Cabin"/>
                <a:sym typeface="Cabin"/>
              </a:defRPr>
            </a:lvl1pPr>
            <a:lvl2pPr marL="914400" marR="0" lvl="1" indent="-228600" algn="l">
              <a:lnSpc>
                <a:spcPct val="100000"/>
              </a:lnSpc>
              <a:spcBef>
                <a:spcPts val="500"/>
              </a:spcBef>
              <a:spcAft>
                <a:spcPts val="0"/>
              </a:spcAft>
              <a:buClr>
                <a:schemeClr val="accent2"/>
              </a:buClr>
              <a:buSzPts val="1520"/>
              <a:buFont typeface="Noto Sans Symbols"/>
              <a:buNone/>
              <a:defRPr sz="2000" b="1" i="0" u="none" strike="noStrike" cap="none">
                <a:solidFill>
                  <a:schemeClr val="dk2"/>
                </a:solidFill>
                <a:latin typeface="Cabin"/>
                <a:ea typeface="Cabin"/>
                <a:cs typeface="Cabin"/>
                <a:sym typeface="Cabin"/>
              </a:defRPr>
            </a:lvl2pPr>
            <a:lvl3pPr marL="1371600" marR="0" lvl="2" indent="-228600" algn="l">
              <a:lnSpc>
                <a:spcPct val="100000"/>
              </a:lnSpc>
              <a:spcBef>
                <a:spcPts val="500"/>
              </a:spcBef>
              <a:spcAft>
                <a:spcPts val="0"/>
              </a:spcAft>
              <a:buClr>
                <a:srgbClr val="BABABA"/>
              </a:buClr>
              <a:buSzPts val="1368"/>
              <a:buFont typeface="Noto Sans Symbols"/>
              <a:buNone/>
              <a:defRPr sz="1800" b="1" i="0" u="none" strike="noStrike" cap="none">
                <a:solidFill>
                  <a:schemeClr val="dk1"/>
                </a:solidFill>
                <a:latin typeface="Cabin"/>
                <a:ea typeface="Cabin"/>
                <a:cs typeface="Cabin"/>
                <a:sym typeface="Cabin"/>
              </a:defRPr>
            </a:lvl3pPr>
            <a:lvl4pPr marL="1828800" marR="0" lvl="3" indent="-228600" algn="l">
              <a:lnSpc>
                <a:spcPct val="100000"/>
              </a:lnSpc>
              <a:spcBef>
                <a:spcPts val="400"/>
              </a:spcBef>
              <a:spcAft>
                <a:spcPts val="0"/>
              </a:spcAft>
              <a:buClr>
                <a:srgbClr val="569030"/>
              </a:buClr>
              <a:buSzPts val="1120"/>
              <a:buFont typeface="Noto Sans Symbols"/>
              <a:buNone/>
              <a:defRPr sz="1600" b="1" i="0" u="none" strike="noStrike" cap="none">
                <a:solidFill>
                  <a:schemeClr val="dk1"/>
                </a:solidFill>
                <a:latin typeface="Cabin"/>
                <a:ea typeface="Cabin"/>
                <a:cs typeface="Cabin"/>
                <a:sym typeface="Cabin"/>
              </a:defRPr>
            </a:lvl4pPr>
            <a:lvl5pPr marL="2286000" marR="0" lvl="4" indent="-228600" algn="l">
              <a:lnSpc>
                <a:spcPct val="100000"/>
              </a:lnSpc>
              <a:spcBef>
                <a:spcPts val="300"/>
              </a:spcBef>
              <a:spcAft>
                <a:spcPts val="0"/>
              </a:spcAft>
              <a:buClr>
                <a:schemeClr val="accent2"/>
              </a:buClr>
              <a:buSzPts val="1120"/>
              <a:buFont typeface="Noto Sans Symbols"/>
              <a:buNone/>
              <a:defRPr sz="1600" b="1" i="0" u="none" strike="noStrike" cap="none">
                <a:solidFill>
                  <a:schemeClr val="dk1"/>
                </a:solidFill>
                <a:latin typeface="Cabin"/>
                <a:ea typeface="Cabin"/>
                <a:cs typeface="Cabin"/>
                <a:sym typeface="Cabin"/>
              </a:defRPr>
            </a:lvl5pPr>
            <a:lvl6pPr marL="2743200" marR="0" lvl="5" indent="-304800" algn="l">
              <a:lnSpc>
                <a:spcPct val="100000"/>
              </a:lnSpc>
              <a:spcBef>
                <a:spcPts val="300"/>
              </a:spcBef>
              <a:spcAft>
                <a:spcPts val="0"/>
              </a:spcAft>
              <a:buClr>
                <a:srgbClr val="8BA1B3"/>
              </a:buClr>
              <a:buSzPts val="1200"/>
              <a:buFont typeface="Noto Sans Symbols"/>
              <a:buChar char="▶"/>
              <a:defRPr sz="1600" b="0" i="0" u="none" strike="noStrike" cap="none">
                <a:solidFill>
                  <a:schemeClr val="dk1"/>
                </a:solidFill>
                <a:latin typeface="Cabin"/>
                <a:ea typeface="Cabin"/>
                <a:cs typeface="Cabin"/>
                <a:sym typeface="Cabin"/>
              </a:defRPr>
            </a:lvl6pPr>
            <a:lvl7pPr marL="3200400" marR="0" lvl="6" indent="-295275" algn="l">
              <a:lnSpc>
                <a:spcPct val="100000"/>
              </a:lnSpc>
              <a:spcBef>
                <a:spcPts val="300"/>
              </a:spcBef>
              <a:spcAft>
                <a:spcPts val="0"/>
              </a:spcAft>
              <a:buClr>
                <a:srgbClr val="646C8F"/>
              </a:buClr>
              <a:buSzPts val="1050"/>
              <a:buFont typeface="Noto Sans Symbols"/>
              <a:buChar char="▶"/>
              <a:defRPr sz="1400" b="0" i="0" u="none" strike="noStrike" cap="none">
                <a:solidFill>
                  <a:schemeClr val="dk1"/>
                </a:solidFill>
                <a:latin typeface="Cabin"/>
                <a:ea typeface="Cabin"/>
                <a:cs typeface="Cabin"/>
                <a:sym typeface="Cabin"/>
              </a:defRPr>
            </a:lvl7pPr>
            <a:lvl8pPr marL="3657600" marR="0" lvl="7" indent="-295275" algn="l">
              <a:lnSpc>
                <a:spcPct val="100000"/>
              </a:lnSpc>
              <a:spcBef>
                <a:spcPts val="300"/>
              </a:spcBef>
              <a:spcAft>
                <a:spcPts val="0"/>
              </a:spcAft>
              <a:buClr>
                <a:srgbClr val="BABABA"/>
              </a:buClr>
              <a:buSzPts val="1050"/>
              <a:buFont typeface="Noto Sans Symbols"/>
              <a:buChar char="▶"/>
              <a:defRPr sz="1400" b="0" i="0" u="none" strike="noStrike" cap="none">
                <a:solidFill>
                  <a:schemeClr val="dk1"/>
                </a:solidFill>
                <a:latin typeface="Cabin"/>
                <a:ea typeface="Cabin"/>
                <a:cs typeface="Cabin"/>
                <a:sym typeface="Cabin"/>
              </a:defRPr>
            </a:lvl8pPr>
            <a:lvl9pPr marL="4114800" marR="0" lvl="8" indent="-285750" algn="l">
              <a:lnSpc>
                <a:spcPct val="100000"/>
              </a:lnSpc>
              <a:spcBef>
                <a:spcPts val="300"/>
              </a:spcBef>
              <a:spcAft>
                <a:spcPts val="0"/>
              </a:spcAft>
              <a:buClr>
                <a:srgbClr val="9FB8CD"/>
              </a:buClr>
              <a:buSzPts val="900"/>
              <a:buFont typeface="Noto Sans Symbols"/>
              <a:buChar char="▶"/>
              <a:defRPr sz="1200" b="0" i="0" u="none" strike="noStrike" cap="none">
                <a:solidFill>
                  <a:schemeClr val="dk1"/>
                </a:solidFill>
                <a:latin typeface="Cabin"/>
                <a:ea typeface="Cabin"/>
                <a:cs typeface="Cabin"/>
                <a:sym typeface="Cabin"/>
              </a:defRPr>
            </a:lvl9pPr>
          </a:lstStyle>
          <a:p>
            <a:endParaRPr/>
          </a:p>
        </p:txBody>
      </p:sp>
      <p:sp>
        <p:nvSpPr>
          <p:cNvPr id="58" name="Google Shape;58;p55"/>
          <p:cNvSpPr txBox="1">
            <a:spLocks noGrp="1"/>
          </p:cNvSpPr>
          <p:nvPr>
            <p:ph type="body" idx="2"/>
          </p:nvPr>
        </p:nvSpPr>
        <p:spPr>
          <a:xfrm>
            <a:off x="4648200" y="1295400"/>
            <a:ext cx="4041772" cy="685799"/>
          </a:xfrm>
          <a:prstGeom prst="rect">
            <a:avLst/>
          </a:prstGeom>
          <a:noFill/>
          <a:ln>
            <a:noFill/>
          </a:ln>
        </p:spPr>
        <p:txBody>
          <a:bodyPr spcFirstLastPara="1" wrap="square" lIns="91425" tIns="91425" rIns="91425" bIns="91425" anchor="b" anchorCtr="0">
            <a:noAutofit/>
          </a:bodyPr>
          <a:lstStyle>
            <a:lvl1pPr marL="457200" marR="0" lvl="0" indent="-228600" algn="l">
              <a:lnSpc>
                <a:spcPct val="100000"/>
              </a:lnSpc>
              <a:spcBef>
                <a:spcPts val="600"/>
              </a:spcBef>
              <a:spcAft>
                <a:spcPts val="0"/>
              </a:spcAft>
              <a:buClr>
                <a:schemeClr val="accent1"/>
              </a:buClr>
              <a:buSzPts val="1824"/>
              <a:buFont typeface="Noto Sans Symbols"/>
              <a:buNone/>
              <a:defRPr sz="2400" b="1" i="0" u="none" strike="noStrike" cap="none">
                <a:solidFill>
                  <a:schemeClr val="accent2"/>
                </a:solidFill>
                <a:latin typeface="Cabin"/>
                <a:ea typeface="Cabin"/>
                <a:cs typeface="Cabin"/>
                <a:sym typeface="Cabin"/>
              </a:defRPr>
            </a:lvl1pPr>
            <a:lvl2pPr marL="914400" marR="0" lvl="1" indent="-228600" algn="l">
              <a:lnSpc>
                <a:spcPct val="100000"/>
              </a:lnSpc>
              <a:spcBef>
                <a:spcPts val="500"/>
              </a:spcBef>
              <a:spcAft>
                <a:spcPts val="0"/>
              </a:spcAft>
              <a:buClr>
                <a:schemeClr val="accent2"/>
              </a:buClr>
              <a:buSzPts val="1520"/>
              <a:buFont typeface="Noto Sans Symbols"/>
              <a:buNone/>
              <a:defRPr sz="2000" b="1" i="0" u="none" strike="noStrike" cap="none">
                <a:solidFill>
                  <a:schemeClr val="dk2"/>
                </a:solidFill>
                <a:latin typeface="Cabin"/>
                <a:ea typeface="Cabin"/>
                <a:cs typeface="Cabin"/>
                <a:sym typeface="Cabin"/>
              </a:defRPr>
            </a:lvl2pPr>
            <a:lvl3pPr marL="1371600" marR="0" lvl="2" indent="-228600" algn="l">
              <a:lnSpc>
                <a:spcPct val="100000"/>
              </a:lnSpc>
              <a:spcBef>
                <a:spcPts val="500"/>
              </a:spcBef>
              <a:spcAft>
                <a:spcPts val="0"/>
              </a:spcAft>
              <a:buClr>
                <a:srgbClr val="BABABA"/>
              </a:buClr>
              <a:buSzPts val="1368"/>
              <a:buFont typeface="Noto Sans Symbols"/>
              <a:buNone/>
              <a:defRPr sz="1800" b="1" i="0" u="none" strike="noStrike" cap="none">
                <a:solidFill>
                  <a:schemeClr val="dk1"/>
                </a:solidFill>
                <a:latin typeface="Cabin"/>
                <a:ea typeface="Cabin"/>
                <a:cs typeface="Cabin"/>
                <a:sym typeface="Cabin"/>
              </a:defRPr>
            </a:lvl3pPr>
            <a:lvl4pPr marL="1828800" marR="0" lvl="3" indent="-228600" algn="l">
              <a:lnSpc>
                <a:spcPct val="100000"/>
              </a:lnSpc>
              <a:spcBef>
                <a:spcPts val="400"/>
              </a:spcBef>
              <a:spcAft>
                <a:spcPts val="0"/>
              </a:spcAft>
              <a:buClr>
                <a:srgbClr val="569030"/>
              </a:buClr>
              <a:buSzPts val="1120"/>
              <a:buFont typeface="Noto Sans Symbols"/>
              <a:buNone/>
              <a:defRPr sz="1600" b="1" i="0" u="none" strike="noStrike" cap="none">
                <a:solidFill>
                  <a:schemeClr val="dk1"/>
                </a:solidFill>
                <a:latin typeface="Cabin"/>
                <a:ea typeface="Cabin"/>
                <a:cs typeface="Cabin"/>
                <a:sym typeface="Cabin"/>
              </a:defRPr>
            </a:lvl4pPr>
            <a:lvl5pPr marL="2286000" marR="0" lvl="4" indent="-228600" algn="l">
              <a:lnSpc>
                <a:spcPct val="100000"/>
              </a:lnSpc>
              <a:spcBef>
                <a:spcPts val="300"/>
              </a:spcBef>
              <a:spcAft>
                <a:spcPts val="0"/>
              </a:spcAft>
              <a:buClr>
                <a:schemeClr val="accent2"/>
              </a:buClr>
              <a:buSzPts val="1120"/>
              <a:buFont typeface="Noto Sans Symbols"/>
              <a:buNone/>
              <a:defRPr sz="1600" b="1" i="0" u="none" strike="noStrike" cap="none">
                <a:solidFill>
                  <a:schemeClr val="dk1"/>
                </a:solidFill>
                <a:latin typeface="Cabin"/>
                <a:ea typeface="Cabin"/>
                <a:cs typeface="Cabin"/>
                <a:sym typeface="Cabin"/>
              </a:defRPr>
            </a:lvl5pPr>
            <a:lvl6pPr marL="2743200" marR="0" lvl="5" indent="-304800" algn="l">
              <a:lnSpc>
                <a:spcPct val="100000"/>
              </a:lnSpc>
              <a:spcBef>
                <a:spcPts val="300"/>
              </a:spcBef>
              <a:spcAft>
                <a:spcPts val="0"/>
              </a:spcAft>
              <a:buClr>
                <a:srgbClr val="8BA1B3"/>
              </a:buClr>
              <a:buSzPts val="1200"/>
              <a:buFont typeface="Noto Sans Symbols"/>
              <a:buChar char="▶"/>
              <a:defRPr sz="1600" b="0" i="0" u="none" strike="noStrike" cap="none">
                <a:solidFill>
                  <a:schemeClr val="dk1"/>
                </a:solidFill>
                <a:latin typeface="Cabin"/>
                <a:ea typeface="Cabin"/>
                <a:cs typeface="Cabin"/>
                <a:sym typeface="Cabin"/>
              </a:defRPr>
            </a:lvl6pPr>
            <a:lvl7pPr marL="3200400" marR="0" lvl="6" indent="-295275" algn="l">
              <a:lnSpc>
                <a:spcPct val="100000"/>
              </a:lnSpc>
              <a:spcBef>
                <a:spcPts val="300"/>
              </a:spcBef>
              <a:spcAft>
                <a:spcPts val="0"/>
              </a:spcAft>
              <a:buClr>
                <a:srgbClr val="646C8F"/>
              </a:buClr>
              <a:buSzPts val="1050"/>
              <a:buFont typeface="Noto Sans Symbols"/>
              <a:buChar char="▶"/>
              <a:defRPr sz="1400" b="0" i="0" u="none" strike="noStrike" cap="none">
                <a:solidFill>
                  <a:schemeClr val="dk1"/>
                </a:solidFill>
                <a:latin typeface="Cabin"/>
                <a:ea typeface="Cabin"/>
                <a:cs typeface="Cabin"/>
                <a:sym typeface="Cabin"/>
              </a:defRPr>
            </a:lvl7pPr>
            <a:lvl8pPr marL="3657600" marR="0" lvl="7" indent="-295275" algn="l">
              <a:lnSpc>
                <a:spcPct val="100000"/>
              </a:lnSpc>
              <a:spcBef>
                <a:spcPts val="300"/>
              </a:spcBef>
              <a:spcAft>
                <a:spcPts val="0"/>
              </a:spcAft>
              <a:buClr>
                <a:srgbClr val="BABABA"/>
              </a:buClr>
              <a:buSzPts val="1050"/>
              <a:buFont typeface="Noto Sans Symbols"/>
              <a:buChar char="▶"/>
              <a:defRPr sz="1400" b="0" i="0" u="none" strike="noStrike" cap="none">
                <a:solidFill>
                  <a:schemeClr val="dk1"/>
                </a:solidFill>
                <a:latin typeface="Cabin"/>
                <a:ea typeface="Cabin"/>
                <a:cs typeface="Cabin"/>
                <a:sym typeface="Cabin"/>
              </a:defRPr>
            </a:lvl8pPr>
            <a:lvl9pPr marL="4114800" marR="0" lvl="8" indent="-285750" algn="l">
              <a:lnSpc>
                <a:spcPct val="100000"/>
              </a:lnSpc>
              <a:spcBef>
                <a:spcPts val="300"/>
              </a:spcBef>
              <a:spcAft>
                <a:spcPts val="0"/>
              </a:spcAft>
              <a:buClr>
                <a:srgbClr val="9FB8CD"/>
              </a:buClr>
              <a:buSzPts val="900"/>
              <a:buFont typeface="Noto Sans Symbols"/>
              <a:buChar char="▶"/>
              <a:defRPr sz="1200" b="0" i="0" u="none" strike="noStrike" cap="none">
                <a:solidFill>
                  <a:schemeClr val="dk1"/>
                </a:solidFill>
                <a:latin typeface="Cabin"/>
                <a:ea typeface="Cabin"/>
                <a:cs typeface="Cabin"/>
                <a:sym typeface="Cabin"/>
              </a:defRPr>
            </a:lvl9pPr>
          </a:lstStyle>
          <a:p>
            <a:endParaRPr/>
          </a:p>
        </p:txBody>
      </p:sp>
      <p:sp>
        <p:nvSpPr>
          <p:cNvPr id="59" name="Google Shape;59;p55"/>
          <p:cNvSpPr txBox="1">
            <a:spLocks noGrp="1"/>
          </p:cNvSpPr>
          <p:nvPr>
            <p:ph type="dt" idx="10"/>
          </p:nvPr>
        </p:nvSpPr>
        <p:spPr>
          <a:xfrm>
            <a:off x="6400800" y="6356350"/>
            <a:ext cx="2289047" cy="365759"/>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0"/>
              </a:spcBef>
              <a:spcAft>
                <a:spcPts val="0"/>
              </a:spcAft>
              <a:buClr>
                <a:schemeClr val="dk2"/>
              </a:buClr>
              <a:buSzPts val="1400"/>
              <a:buFont typeface="Cabin"/>
              <a:buNone/>
              <a:defRPr sz="1400" b="0" i="0" u="none" strike="noStrike" cap="none">
                <a:solidFill>
                  <a:schemeClr val="dk2"/>
                </a:solidFill>
                <a:latin typeface="Cabin"/>
                <a:ea typeface="Cabin"/>
                <a:cs typeface="Cabin"/>
                <a:sym typeface="Cabin"/>
              </a:defRPr>
            </a:lvl1pPr>
            <a:lvl2pPr marR="0" lvl="1" algn="l">
              <a:lnSpc>
                <a:spcPct val="100000"/>
              </a:lnSpc>
              <a:spcBef>
                <a:spcPts val="0"/>
              </a:spcBef>
              <a:spcAft>
                <a:spcPts val="0"/>
              </a:spcAft>
              <a:buClr>
                <a:schemeClr val="dk1"/>
              </a:buClr>
              <a:buSzPts val="1800"/>
              <a:buFont typeface="Cabin"/>
              <a:buNone/>
              <a:defRPr sz="1800" b="0" i="0" u="none" strike="noStrike" cap="none">
                <a:solidFill>
                  <a:schemeClr val="dk1"/>
                </a:solidFill>
                <a:latin typeface="Cabin"/>
                <a:ea typeface="Cabin"/>
                <a:cs typeface="Cabin"/>
                <a:sym typeface="Cabin"/>
              </a:defRPr>
            </a:lvl2pPr>
            <a:lvl3pPr marR="0" lvl="2" algn="l">
              <a:lnSpc>
                <a:spcPct val="100000"/>
              </a:lnSpc>
              <a:spcBef>
                <a:spcPts val="0"/>
              </a:spcBef>
              <a:spcAft>
                <a:spcPts val="0"/>
              </a:spcAft>
              <a:buClr>
                <a:schemeClr val="dk1"/>
              </a:buClr>
              <a:buSzPts val="1800"/>
              <a:buFont typeface="Cabin"/>
              <a:buNone/>
              <a:defRPr sz="1800" b="0" i="0" u="none" strike="noStrike" cap="none">
                <a:solidFill>
                  <a:schemeClr val="dk1"/>
                </a:solidFill>
                <a:latin typeface="Cabin"/>
                <a:ea typeface="Cabin"/>
                <a:cs typeface="Cabin"/>
                <a:sym typeface="Cabin"/>
              </a:defRPr>
            </a:lvl3pPr>
            <a:lvl4pPr marR="0" lvl="3" algn="l">
              <a:lnSpc>
                <a:spcPct val="100000"/>
              </a:lnSpc>
              <a:spcBef>
                <a:spcPts val="0"/>
              </a:spcBef>
              <a:spcAft>
                <a:spcPts val="0"/>
              </a:spcAft>
              <a:buClr>
                <a:schemeClr val="dk1"/>
              </a:buClr>
              <a:buSzPts val="1800"/>
              <a:buFont typeface="Cabin"/>
              <a:buNone/>
              <a:defRPr sz="1800" b="0" i="0" u="none" strike="noStrike" cap="none">
                <a:solidFill>
                  <a:schemeClr val="dk1"/>
                </a:solidFill>
                <a:latin typeface="Cabin"/>
                <a:ea typeface="Cabin"/>
                <a:cs typeface="Cabin"/>
                <a:sym typeface="Cabin"/>
              </a:defRPr>
            </a:lvl4pPr>
            <a:lvl5pPr marR="0" lvl="4" algn="l">
              <a:lnSpc>
                <a:spcPct val="100000"/>
              </a:lnSpc>
              <a:spcBef>
                <a:spcPts val="0"/>
              </a:spcBef>
              <a:spcAft>
                <a:spcPts val="0"/>
              </a:spcAft>
              <a:buClr>
                <a:schemeClr val="dk1"/>
              </a:buClr>
              <a:buSzPts val="1800"/>
              <a:buFont typeface="Cabin"/>
              <a:buNone/>
              <a:defRPr sz="1800" b="0" i="0" u="none" strike="noStrike" cap="none">
                <a:solidFill>
                  <a:schemeClr val="dk1"/>
                </a:solidFill>
                <a:latin typeface="Cabin"/>
                <a:ea typeface="Cabin"/>
                <a:cs typeface="Cabin"/>
                <a:sym typeface="Cabin"/>
              </a:defRPr>
            </a:lvl5pPr>
            <a:lvl6pPr marR="0" lvl="5" algn="l">
              <a:lnSpc>
                <a:spcPct val="100000"/>
              </a:lnSpc>
              <a:spcBef>
                <a:spcPts val="0"/>
              </a:spcBef>
              <a:spcAft>
                <a:spcPts val="0"/>
              </a:spcAft>
              <a:buClr>
                <a:schemeClr val="dk1"/>
              </a:buClr>
              <a:buSzPts val="1800"/>
              <a:buFont typeface="Cabin"/>
              <a:buNone/>
              <a:defRPr sz="1800" b="0" i="0" u="none" strike="noStrike" cap="none">
                <a:solidFill>
                  <a:schemeClr val="dk1"/>
                </a:solidFill>
                <a:latin typeface="Cabin"/>
                <a:ea typeface="Cabin"/>
                <a:cs typeface="Cabin"/>
                <a:sym typeface="Cabin"/>
              </a:defRPr>
            </a:lvl6pPr>
            <a:lvl7pPr marR="0" lvl="6" algn="l">
              <a:lnSpc>
                <a:spcPct val="100000"/>
              </a:lnSpc>
              <a:spcBef>
                <a:spcPts val="0"/>
              </a:spcBef>
              <a:spcAft>
                <a:spcPts val="0"/>
              </a:spcAft>
              <a:buClr>
                <a:schemeClr val="dk1"/>
              </a:buClr>
              <a:buSzPts val="1800"/>
              <a:buFont typeface="Cabin"/>
              <a:buNone/>
              <a:defRPr sz="1800" b="0" i="0" u="none" strike="noStrike" cap="none">
                <a:solidFill>
                  <a:schemeClr val="dk1"/>
                </a:solidFill>
                <a:latin typeface="Cabin"/>
                <a:ea typeface="Cabin"/>
                <a:cs typeface="Cabin"/>
                <a:sym typeface="Cabin"/>
              </a:defRPr>
            </a:lvl7pPr>
            <a:lvl8pPr marR="0" lvl="7" algn="l">
              <a:lnSpc>
                <a:spcPct val="100000"/>
              </a:lnSpc>
              <a:spcBef>
                <a:spcPts val="0"/>
              </a:spcBef>
              <a:spcAft>
                <a:spcPts val="0"/>
              </a:spcAft>
              <a:buClr>
                <a:schemeClr val="dk1"/>
              </a:buClr>
              <a:buSzPts val="1800"/>
              <a:buFont typeface="Cabin"/>
              <a:buNone/>
              <a:defRPr sz="1800" b="0" i="0" u="none" strike="noStrike" cap="none">
                <a:solidFill>
                  <a:schemeClr val="dk1"/>
                </a:solidFill>
                <a:latin typeface="Cabin"/>
                <a:ea typeface="Cabin"/>
                <a:cs typeface="Cabin"/>
                <a:sym typeface="Cabin"/>
              </a:defRPr>
            </a:lvl8pPr>
            <a:lvl9pPr marR="0" lvl="8" algn="l">
              <a:lnSpc>
                <a:spcPct val="100000"/>
              </a:lnSpc>
              <a:spcBef>
                <a:spcPts val="0"/>
              </a:spcBef>
              <a:spcAft>
                <a:spcPts val="0"/>
              </a:spcAft>
              <a:buClr>
                <a:schemeClr val="dk1"/>
              </a:buClr>
              <a:buSzPts val="1800"/>
              <a:buFont typeface="Cabin"/>
              <a:buNone/>
              <a:defRPr sz="1800" b="0" i="0" u="none" strike="noStrike" cap="none">
                <a:solidFill>
                  <a:schemeClr val="dk1"/>
                </a:solidFill>
                <a:latin typeface="Cabin"/>
                <a:ea typeface="Cabin"/>
                <a:cs typeface="Cabin"/>
                <a:sym typeface="Cabin"/>
              </a:defRPr>
            </a:lvl9pPr>
          </a:lstStyle>
          <a:p>
            <a:endParaRPr/>
          </a:p>
        </p:txBody>
      </p:sp>
      <p:sp>
        <p:nvSpPr>
          <p:cNvPr id="60" name="Google Shape;60;p55"/>
          <p:cNvSpPr txBox="1">
            <a:spLocks noGrp="1"/>
          </p:cNvSpPr>
          <p:nvPr>
            <p:ph type="ftr" idx="11"/>
          </p:nvPr>
        </p:nvSpPr>
        <p:spPr>
          <a:xfrm>
            <a:off x="2898648" y="6356350"/>
            <a:ext cx="3505200" cy="365759"/>
          </a:xfrm>
          <a:prstGeom prst="rect">
            <a:avLst/>
          </a:prstGeom>
          <a:noFill/>
          <a:ln>
            <a:noFill/>
          </a:ln>
        </p:spPr>
        <p:txBody>
          <a:bodyPr spcFirstLastPara="1" wrap="square" lIns="91425" tIns="91425" rIns="91425" bIns="91425" anchor="t" anchorCtr="0">
            <a:noAutofit/>
          </a:bodyPr>
          <a:lstStyle>
            <a:lvl1pPr marR="0" lvl="0" algn="r">
              <a:lnSpc>
                <a:spcPct val="100000"/>
              </a:lnSpc>
              <a:spcBef>
                <a:spcPts val="0"/>
              </a:spcBef>
              <a:spcAft>
                <a:spcPts val="0"/>
              </a:spcAft>
              <a:buClr>
                <a:schemeClr val="dk2"/>
              </a:buClr>
              <a:buSzPts val="1400"/>
              <a:buFont typeface="Cabin"/>
              <a:buNone/>
              <a:defRPr sz="1400" b="0" i="0" u="none" strike="noStrike" cap="none">
                <a:solidFill>
                  <a:schemeClr val="dk2"/>
                </a:solidFill>
                <a:latin typeface="Cabin"/>
                <a:ea typeface="Cabin"/>
                <a:cs typeface="Cabin"/>
                <a:sym typeface="Cabin"/>
              </a:defRPr>
            </a:lvl1pPr>
            <a:lvl2pPr marR="0" lvl="1" algn="l">
              <a:lnSpc>
                <a:spcPct val="100000"/>
              </a:lnSpc>
              <a:spcBef>
                <a:spcPts val="0"/>
              </a:spcBef>
              <a:spcAft>
                <a:spcPts val="0"/>
              </a:spcAft>
              <a:buClr>
                <a:schemeClr val="dk1"/>
              </a:buClr>
              <a:buSzPts val="1800"/>
              <a:buFont typeface="Cabin"/>
              <a:buNone/>
              <a:defRPr sz="1800" b="0" i="0" u="none" strike="noStrike" cap="none">
                <a:solidFill>
                  <a:schemeClr val="dk1"/>
                </a:solidFill>
                <a:latin typeface="Cabin"/>
                <a:ea typeface="Cabin"/>
                <a:cs typeface="Cabin"/>
                <a:sym typeface="Cabin"/>
              </a:defRPr>
            </a:lvl2pPr>
            <a:lvl3pPr marR="0" lvl="2" algn="l">
              <a:lnSpc>
                <a:spcPct val="100000"/>
              </a:lnSpc>
              <a:spcBef>
                <a:spcPts val="0"/>
              </a:spcBef>
              <a:spcAft>
                <a:spcPts val="0"/>
              </a:spcAft>
              <a:buClr>
                <a:schemeClr val="dk1"/>
              </a:buClr>
              <a:buSzPts val="1800"/>
              <a:buFont typeface="Cabin"/>
              <a:buNone/>
              <a:defRPr sz="1800" b="0" i="0" u="none" strike="noStrike" cap="none">
                <a:solidFill>
                  <a:schemeClr val="dk1"/>
                </a:solidFill>
                <a:latin typeface="Cabin"/>
                <a:ea typeface="Cabin"/>
                <a:cs typeface="Cabin"/>
                <a:sym typeface="Cabin"/>
              </a:defRPr>
            </a:lvl3pPr>
            <a:lvl4pPr marR="0" lvl="3" algn="l">
              <a:lnSpc>
                <a:spcPct val="100000"/>
              </a:lnSpc>
              <a:spcBef>
                <a:spcPts val="0"/>
              </a:spcBef>
              <a:spcAft>
                <a:spcPts val="0"/>
              </a:spcAft>
              <a:buClr>
                <a:schemeClr val="dk1"/>
              </a:buClr>
              <a:buSzPts val="1800"/>
              <a:buFont typeface="Cabin"/>
              <a:buNone/>
              <a:defRPr sz="1800" b="0" i="0" u="none" strike="noStrike" cap="none">
                <a:solidFill>
                  <a:schemeClr val="dk1"/>
                </a:solidFill>
                <a:latin typeface="Cabin"/>
                <a:ea typeface="Cabin"/>
                <a:cs typeface="Cabin"/>
                <a:sym typeface="Cabin"/>
              </a:defRPr>
            </a:lvl4pPr>
            <a:lvl5pPr marR="0" lvl="4" algn="l">
              <a:lnSpc>
                <a:spcPct val="100000"/>
              </a:lnSpc>
              <a:spcBef>
                <a:spcPts val="0"/>
              </a:spcBef>
              <a:spcAft>
                <a:spcPts val="0"/>
              </a:spcAft>
              <a:buClr>
                <a:schemeClr val="dk1"/>
              </a:buClr>
              <a:buSzPts val="1800"/>
              <a:buFont typeface="Cabin"/>
              <a:buNone/>
              <a:defRPr sz="1800" b="0" i="0" u="none" strike="noStrike" cap="none">
                <a:solidFill>
                  <a:schemeClr val="dk1"/>
                </a:solidFill>
                <a:latin typeface="Cabin"/>
                <a:ea typeface="Cabin"/>
                <a:cs typeface="Cabin"/>
                <a:sym typeface="Cabin"/>
              </a:defRPr>
            </a:lvl5pPr>
            <a:lvl6pPr marR="0" lvl="5" algn="l">
              <a:lnSpc>
                <a:spcPct val="100000"/>
              </a:lnSpc>
              <a:spcBef>
                <a:spcPts val="0"/>
              </a:spcBef>
              <a:spcAft>
                <a:spcPts val="0"/>
              </a:spcAft>
              <a:buClr>
                <a:schemeClr val="dk1"/>
              </a:buClr>
              <a:buSzPts val="1800"/>
              <a:buFont typeface="Cabin"/>
              <a:buNone/>
              <a:defRPr sz="1800" b="0" i="0" u="none" strike="noStrike" cap="none">
                <a:solidFill>
                  <a:schemeClr val="dk1"/>
                </a:solidFill>
                <a:latin typeface="Cabin"/>
                <a:ea typeface="Cabin"/>
                <a:cs typeface="Cabin"/>
                <a:sym typeface="Cabin"/>
              </a:defRPr>
            </a:lvl6pPr>
            <a:lvl7pPr marR="0" lvl="6" algn="l">
              <a:lnSpc>
                <a:spcPct val="100000"/>
              </a:lnSpc>
              <a:spcBef>
                <a:spcPts val="0"/>
              </a:spcBef>
              <a:spcAft>
                <a:spcPts val="0"/>
              </a:spcAft>
              <a:buClr>
                <a:schemeClr val="dk1"/>
              </a:buClr>
              <a:buSzPts val="1800"/>
              <a:buFont typeface="Cabin"/>
              <a:buNone/>
              <a:defRPr sz="1800" b="0" i="0" u="none" strike="noStrike" cap="none">
                <a:solidFill>
                  <a:schemeClr val="dk1"/>
                </a:solidFill>
                <a:latin typeface="Cabin"/>
                <a:ea typeface="Cabin"/>
                <a:cs typeface="Cabin"/>
                <a:sym typeface="Cabin"/>
              </a:defRPr>
            </a:lvl7pPr>
            <a:lvl8pPr marR="0" lvl="7" algn="l">
              <a:lnSpc>
                <a:spcPct val="100000"/>
              </a:lnSpc>
              <a:spcBef>
                <a:spcPts val="0"/>
              </a:spcBef>
              <a:spcAft>
                <a:spcPts val="0"/>
              </a:spcAft>
              <a:buClr>
                <a:schemeClr val="dk1"/>
              </a:buClr>
              <a:buSzPts val="1800"/>
              <a:buFont typeface="Cabin"/>
              <a:buNone/>
              <a:defRPr sz="1800" b="0" i="0" u="none" strike="noStrike" cap="none">
                <a:solidFill>
                  <a:schemeClr val="dk1"/>
                </a:solidFill>
                <a:latin typeface="Cabin"/>
                <a:ea typeface="Cabin"/>
                <a:cs typeface="Cabin"/>
                <a:sym typeface="Cabin"/>
              </a:defRPr>
            </a:lvl8pPr>
            <a:lvl9pPr marR="0" lvl="8" algn="l">
              <a:lnSpc>
                <a:spcPct val="100000"/>
              </a:lnSpc>
              <a:spcBef>
                <a:spcPts val="0"/>
              </a:spcBef>
              <a:spcAft>
                <a:spcPts val="0"/>
              </a:spcAft>
              <a:buClr>
                <a:schemeClr val="dk1"/>
              </a:buClr>
              <a:buSzPts val="1800"/>
              <a:buFont typeface="Cabin"/>
              <a:buNone/>
              <a:defRPr sz="1800" b="0" i="0" u="none" strike="noStrike" cap="none">
                <a:solidFill>
                  <a:schemeClr val="dk1"/>
                </a:solidFill>
                <a:latin typeface="Cabin"/>
                <a:ea typeface="Cabin"/>
                <a:cs typeface="Cabin"/>
                <a:sym typeface="Cabin"/>
              </a:defRPr>
            </a:lvl9pPr>
          </a:lstStyle>
          <a:p>
            <a:endParaRPr/>
          </a:p>
        </p:txBody>
      </p:sp>
      <p:sp>
        <p:nvSpPr>
          <p:cNvPr id="61" name="Google Shape;61;p55"/>
          <p:cNvSpPr txBox="1">
            <a:spLocks noGrp="1"/>
          </p:cNvSpPr>
          <p:nvPr>
            <p:ph type="sldNum" idx="12"/>
          </p:nvPr>
        </p:nvSpPr>
        <p:spPr>
          <a:xfrm>
            <a:off x="612647" y="6356350"/>
            <a:ext cx="1981199" cy="365759"/>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chemeClr val="dk2"/>
              </a:buClr>
              <a:buSzPts val="350"/>
              <a:buFont typeface="Cabin"/>
              <a:buNone/>
              <a:defRPr sz="1400" b="0" i="0" u="none" strike="noStrike" cap="none">
                <a:solidFill>
                  <a:schemeClr val="dk2"/>
                </a:solidFill>
                <a:latin typeface="Cabin"/>
                <a:ea typeface="Cabin"/>
                <a:cs typeface="Cabin"/>
                <a:sym typeface="Cabin"/>
              </a:defRPr>
            </a:lvl1pPr>
            <a:lvl2pPr marL="0" marR="0" lvl="1" indent="0" algn="l">
              <a:lnSpc>
                <a:spcPct val="100000"/>
              </a:lnSpc>
              <a:spcBef>
                <a:spcPts val="0"/>
              </a:spcBef>
              <a:spcAft>
                <a:spcPts val="0"/>
              </a:spcAft>
              <a:buClr>
                <a:schemeClr val="dk2"/>
              </a:buClr>
              <a:buSzPts val="350"/>
              <a:buFont typeface="Cabin"/>
              <a:buNone/>
              <a:defRPr sz="1400" b="0" i="0" u="none" strike="noStrike" cap="none">
                <a:solidFill>
                  <a:schemeClr val="dk2"/>
                </a:solidFill>
                <a:latin typeface="Cabin"/>
                <a:ea typeface="Cabin"/>
                <a:cs typeface="Cabin"/>
                <a:sym typeface="Cabin"/>
              </a:defRPr>
            </a:lvl2pPr>
            <a:lvl3pPr marL="0" marR="0" lvl="2" indent="0" algn="l">
              <a:lnSpc>
                <a:spcPct val="100000"/>
              </a:lnSpc>
              <a:spcBef>
                <a:spcPts val="0"/>
              </a:spcBef>
              <a:spcAft>
                <a:spcPts val="0"/>
              </a:spcAft>
              <a:buClr>
                <a:schemeClr val="dk2"/>
              </a:buClr>
              <a:buSzPts val="350"/>
              <a:buFont typeface="Cabin"/>
              <a:buNone/>
              <a:defRPr sz="1400" b="0" i="0" u="none" strike="noStrike" cap="none">
                <a:solidFill>
                  <a:schemeClr val="dk2"/>
                </a:solidFill>
                <a:latin typeface="Cabin"/>
                <a:ea typeface="Cabin"/>
                <a:cs typeface="Cabin"/>
                <a:sym typeface="Cabin"/>
              </a:defRPr>
            </a:lvl3pPr>
            <a:lvl4pPr marL="0" marR="0" lvl="3" indent="0" algn="l">
              <a:lnSpc>
                <a:spcPct val="100000"/>
              </a:lnSpc>
              <a:spcBef>
                <a:spcPts val="0"/>
              </a:spcBef>
              <a:spcAft>
                <a:spcPts val="0"/>
              </a:spcAft>
              <a:buClr>
                <a:schemeClr val="dk2"/>
              </a:buClr>
              <a:buSzPts val="350"/>
              <a:buFont typeface="Cabin"/>
              <a:buNone/>
              <a:defRPr sz="1400" b="0" i="0" u="none" strike="noStrike" cap="none">
                <a:solidFill>
                  <a:schemeClr val="dk2"/>
                </a:solidFill>
                <a:latin typeface="Cabin"/>
                <a:ea typeface="Cabin"/>
                <a:cs typeface="Cabin"/>
                <a:sym typeface="Cabin"/>
              </a:defRPr>
            </a:lvl4pPr>
            <a:lvl5pPr marL="0" marR="0" lvl="4" indent="0" algn="l">
              <a:lnSpc>
                <a:spcPct val="100000"/>
              </a:lnSpc>
              <a:spcBef>
                <a:spcPts val="0"/>
              </a:spcBef>
              <a:spcAft>
                <a:spcPts val="0"/>
              </a:spcAft>
              <a:buClr>
                <a:schemeClr val="dk2"/>
              </a:buClr>
              <a:buSzPts val="350"/>
              <a:buFont typeface="Cabin"/>
              <a:buNone/>
              <a:defRPr sz="1400" b="0" i="0" u="none" strike="noStrike" cap="none">
                <a:solidFill>
                  <a:schemeClr val="dk2"/>
                </a:solidFill>
                <a:latin typeface="Cabin"/>
                <a:ea typeface="Cabin"/>
                <a:cs typeface="Cabin"/>
                <a:sym typeface="Cabin"/>
              </a:defRPr>
            </a:lvl5pPr>
            <a:lvl6pPr marL="0" marR="0" lvl="5" indent="0" algn="l">
              <a:lnSpc>
                <a:spcPct val="100000"/>
              </a:lnSpc>
              <a:spcBef>
                <a:spcPts val="0"/>
              </a:spcBef>
              <a:spcAft>
                <a:spcPts val="0"/>
              </a:spcAft>
              <a:buClr>
                <a:schemeClr val="dk2"/>
              </a:buClr>
              <a:buSzPts val="350"/>
              <a:buFont typeface="Cabin"/>
              <a:buNone/>
              <a:defRPr sz="1400" b="0" i="0" u="none" strike="noStrike" cap="none">
                <a:solidFill>
                  <a:schemeClr val="dk2"/>
                </a:solidFill>
                <a:latin typeface="Cabin"/>
                <a:ea typeface="Cabin"/>
                <a:cs typeface="Cabin"/>
                <a:sym typeface="Cabin"/>
              </a:defRPr>
            </a:lvl6pPr>
            <a:lvl7pPr marL="0" marR="0" lvl="6" indent="0" algn="l">
              <a:lnSpc>
                <a:spcPct val="100000"/>
              </a:lnSpc>
              <a:spcBef>
                <a:spcPts val="0"/>
              </a:spcBef>
              <a:spcAft>
                <a:spcPts val="0"/>
              </a:spcAft>
              <a:buClr>
                <a:schemeClr val="dk2"/>
              </a:buClr>
              <a:buSzPts val="350"/>
              <a:buFont typeface="Cabin"/>
              <a:buNone/>
              <a:defRPr sz="1400" b="0" i="0" u="none" strike="noStrike" cap="none">
                <a:solidFill>
                  <a:schemeClr val="dk2"/>
                </a:solidFill>
                <a:latin typeface="Cabin"/>
                <a:ea typeface="Cabin"/>
                <a:cs typeface="Cabin"/>
                <a:sym typeface="Cabin"/>
              </a:defRPr>
            </a:lvl7pPr>
            <a:lvl8pPr marL="0" marR="0" lvl="7" indent="0" algn="l">
              <a:lnSpc>
                <a:spcPct val="100000"/>
              </a:lnSpc>
              <a:spcBef>
                <a:spcPts val="0"/>
              </a:spcBef>
              <a:spcAft>
                <a:spcPts val="0"/>
              </a:spcAft>
              <a:buClr>
                <a:schemeClr val="dk2"/>
              </a:buClr>
              <a:buSzPts val="350"/>
              <a:buFont typeface="Cabin"/>
              <a:buNone/>
              <a:defRPr sz="1400" b="0" i="0" u="none" strike="noStrike" cap="none">
                <a:solidFill>
                  <a:schemeClr val="dk2"/>
                </a:solidFill>
                <a:latin typeface="Cabin"/>
                <a:ea typeface="Cabin"/>
                <a:cs typeface="Cabin"/>
                <a:sym typeface="Cabin"/>
              </a:defRPr>
            </a:lvl8pPr>
            <a:lvl9pPr marL="0" marR="0" lvl="8" indent="0" algn="l">
              <a:lnSpc>
                <a:spcPct val="100000"/>
              </a:lnSpc>
              <a:spcBef>
                <a:spcPts val="0"/>
              </a:spcBef>
              <a:spcAft>
                <a:spcPts val="0"/>
              </a:spcAft>
              <a:buClr>
                <a:schemeClr val="dk2"/>
              </a:buClr>
              <a:buSzPts val="350"/>
              <a:buFont typeface="Cabin"/>
              <a:buNone/>
              <a:defRPr sz="1400" b="0" i="0" u="none" strike="noStrike" cap="none">
                <a:solidFill>
                  <a:schemeClr val="dk2"/>
                </a:solidFill>
                <a:latin typeface="Cabin"/>
                <a:ea typeface="Cabin"/>
                <a:cs typeface="Cabin"/>
                <a:sym typeface="Cabin"/>
              </a:defRPr>
            </a:lvl9pPr>
          </a:lstStyle>
          <a:p>
            <a:pPr marL="0" lvl="0" indent="0" algn="l" rtl="0">
              <a:spcBef>
                <a:spcPts val="0"/>
              </a:spcBef>
              <a:spcAft>
                <a:spcPts val="0"/>
              </a:spcAft>
              <a:buNone/>
            </a:pPr>
            <a:fld id="{00000000-1234-1234-1234-123412341234}" type="slidenum">
              <a:rPr lang="hr-HR"/>
              <a:pPr marL="0" lvl="0" indent="0" algn="l" rtl="0">
                <a:spcBef>
                  <a:spcPts val="0"/>
                </a:spcBef>
                <a:spcAft>
                  <a:spcPts val="0"/>
                </a:spcAft>
                <a:buNone/>
              </a:pPr>
              <a:t>‹#›</a:t>
            </a:fld>
            <a:endParaRPr/>
          </a:p>
        </p:txBody>
      </p:sp>
      <p:sp>
        <p:nvSpPr>
          <p:cNvPr id="62" name="Google Shape;62;p55"/>
          <p:cNvSpPr txBox="1">
            <a:spLocks noGrp="1"/>
          </p:cNvSpPr>
          <p:nvPr>
            <p:ph type="body" idx="3"/>
          </p:nvPr>
        </p:nvSpPr>
        <p:spPr>
          <a:xfrm>
            <a:off x="457200" y="2133600"/>
            <a:ext cx="4038597" cy="4038597"/>
          </a:xfrm>
          <a:prstGeom prst="rect">
            <a:avLst/>
          </a:prstGeom>
          <a:noFill/>
          <a:ln>
            <a:noFill/>
          </a:ln>
        </p:spPr>
        <p:txBody>
          <a:bodyPr spcFirstLastPara="1" wrap="square" lIns="91425" tIns="91425" rIns="91425" bIns="91425" anchor="t" anchorCtr="0">
            <a:noAutofit/>
          </a:bodyPr>
          <a:lstStyle>
            <a:lvl1pPr marL="457200" marR="0" lvl="0" indent="-354076" algn="l">
              <a:lnSpc>
                <a:spcPct val="100000"/>
              </a:lnSpc>
              <a:spcBef>
                <a:spcPts val="600"/>
              </a:spcBef>
              <a:spcAft>
                <a:spcPts val="0"/>
              </a:spcAft>
              <a:buClr>
                <a:schemeClr val="accent1"/>
              </a:buClr>
              <a:buSzPts val="1976"/>
              <a:buFont typeface="Noto Sans Symbols"/>
              <a:buChar char="▶"/>
              <a:defRPr sz="2600" b="0" i="0" u="none" strike="noStrike" cap="none">
                <a:solidFill>
                  <a:schemeClr val="dk1"/>
                </a:solidFill>
                <a:latin typeface="Cabin"/>
                <a:ea typeface="Cabin"/>
                <a:cs typeface="Cabin"/>
                <a:sym typeface="Cabin"/>
              </a:defRPr>
            </a:lvl1pPr>
            <a:lvl2pPr marL="914400" marR="0" lvl="1" indent="-339597" algn="l">
              <a:lnSpc>
                <a:spcPct val="100000"/>
              </a:lnSpc>
              <a:spcBef>
                <a:spcPts val="500"/>
              </a:spcBef>
              <a:spcAft>
                <a:spcPts val="0"/>
              </a:spcAft>
              <a:buClr>
                <a:schemeClr val="accent2"/>
              </a:buClr>
              <a:buSzPts val="1748"/>
              <a:buFont typeface="Noto Sans Symbols"/>
              <a:buChar char="▶"/>
              <a:defRPr sz="2300" b="0" i="0" u="none" strike="noStrike" cap="none">
                <a:solidFill>
                  <a:schemeClr val="dk2"/>
                </a:solidFill>
                <a:latin typeface="Cabin"/>
                <a:ea typeface="Cabin"/>
                <a:cs typeface="Cabin"/>
                <a:sym typeface="Cabin"/>
              </a:defRPr>
            </a:lvl2pPr>
            <a:lvl3pPr marL="1371600" marR="0" lvl="2" indent="-325119" algn="l">
              <a:lnSpc>
                <a:spcPct val="100000"/>
              </a:lnSpc>
              <a:spcBef>
                <a:spcPts val="500"/>
              </a:spcBef>
              <a:spcAft>
                <a:spcPts val="0"/>
              </a:spcAft>
              <a:buClr>
                <a:srgbClr val="BABABA"/>
              </a:buClr>
              <a:buSzPts val="1520"/>
              <a:buFont typeface="Noto Sans Symbols"/>
              <a:buChar char="▶"/>
              <a:defRPr sz="2000" b="0" i="0" u="none" strike="noStrike" cap="none">
                <a:solidFill>
                  <a:schemeClr val="dk1"/>
                </a:solidFill>
                <a:latin typeface="Cabin"/>
                <a:ea typeface="Cabin"/>
                <a:cs typeface="Cabin"/>
                <a:sym typeface="Cabin"/>
              </a:defRPr>
            </a:lvl3pPr>
            <a:lvl4pPr marL="1828800" marR="0" lvl="3" indent="-308610" algn="l">
              <a:lnSpc>
                <a:spcPct val="100000"/>
              </a:lnSpc>
              <a:spcBef>
                <a:spcPts val="400"/>
              </a:spcBef>
              <a:spcAft>
                <a:spcPts val="0"/>
              </a:spcAft>
              <a:buClr>
                <a:srgbClr val="569030"/>
              </a:buClr>
              <a:buSzPts val="1260"/>
              <a:buFont typeface="Noto Sans Symbols"/>
              <a:buChar char="◻"/>
              <a:defRPr sz="1800" b="0" i="0" u="none" strike="noStrike" cap="none">
                <a:solidFill>
                  <a:schemeClr val="dk1"/>
                </a:solidFill>
                <a:latin typeface="Cabin"/>
                <a:ea typeface="Cabin"/>
                <a:cs typeface="Cabin"/>
                <a:sym typeface="Cabin"/>
              </a:defRPr>
            </a:lvl4pPr>
            <a:lvl5pPr marL="2286000" marR="0" lvl="4" indent="-299720" algn="l">
              <a:lnSpc>
                <a:spcPct val="100000"/>
              </a:lnSpc>
              <a:spcBef>
                <a:spcPts val="300"/>
              </a:spcBef>
              <a:spcAft>
                <a:spcPts val="0"/>
              </a:spcAft>
              <a:buClr>
                <a:schemeClr val="accent2"/>
              </a:buClr>
              <a:buSzPts val="1120"/>
              <a:buFont typeface="Noto Sans Symbols"/>
              <a:buChar char="◻"/>
              <a:defRPr sz="1600" b="0" i="0" u="none" strike="noStrike" cap="none">
                <a:solidFill>
                  <a:schemeClr val="dk1"/>
                </a:solidFill>
                <a:latin typeface="Cabin"/>
                <a:ea typeface="Cabin"/>
                <a:cs typeface="Cabin"/>
                <a:sym typeface="Cabin"/>
              </a:defRPr>
            </a:lvl5pPr>
            <a:lvl6pPr marL="2743200" marR="0" lvl="5" indent="-304800" algn="l">
              <a:lnSpc>
                <a:spcPct val="100000"/>
              </a:lnSpc>
              <a:spcBef>
                <a:spcPts val="300"/>
              </a:spcBef>
              <a:spcAft>
                <a:spcPts val="0"/>
              </a:spcAft>
              <a:buClr>
                <a:srgbClr val="8BA1B3"/>
              </a:buClr>
              <a:buSzPts val="1200"/>
              <a:buFont typeface="Noto Sans Symbols"/>
              <a:buChar char="▶"/>
              <a:defRPr sz="1600" b="0" i="0" u="none" strike="noStrike" cap="none">
                <a:solidFill>
                  <a:schemeClr val="dk1"/>
                </a:solidFill>
                <a:latin typeface="Cabin"/>
                <a:ea typeface="Cabin"/>
                <a:cs typeface="Cabin"/>
                <a:sym typeface="Cabin"/>
              </a:defRPr>
            </a:lvl6pPr>
            <a:lvl7pPr marL="3200400" marR="0" lvl="6" indent="-295275" algn="l">
              <a:lnSpc>
                <a:spcPct val="100000"/>
              </a:lnSpc>
              <a:spcBef>
                <a:spcPts val="300"/>
              </a:spcBef>
              <a:spcAft>
                <a:spcPts val="0"/>
              </a:spcAft>
              <a:buClr>
                <a:srgbClr val="646C8F"/>
              </a:buClr>
              <a:buSzPts val="1050"/>
              <a:buFont typeface="Noto Sans Symbols"/>
              <a:buChar char="▶"/>
              <a:defRPr sz="1400" b="0" i="0" u="none" strike="noStrike" cap="none">
                <a:solidFill>
                  <a:schemeClr val="dk1"/>
                </a:solidFill>
                <a:latin typeface="Cabin"/>
                <a:ea typeface="Cabin"/>
                <a:cs typeface="Cabin"/>
                <a:sym typeface="Cabin"/>
              </a:defRPr>
            </a:lvl7pPr>
            <a:lvl8pPr marL="3657600" marR="0" lvl="7" indent="-295275" algn="l">
              <a:lnSpc>
                <a:spcPct val="100000"/>
              </a:lnSpc>
              <a:spcBef>
                <a:spcPts val="300"/>
              </a:spcBef>
              <a:spcAft>
                <a:spcPts val="0"/>
              </a:spcAft>
              <a:buClr>
                <a:srgbClr val="BABABA"/>
              </a:buClr>
              <a:buSzPts val="1050"/>
              <a:buFont typeface="Noto Sans Symbols"/>
              <a:buChar char="▶"/>
              <a:defRPr sz="1400" b="0" i="0" u="none" strike="noStrike" cap="none">
                <a:solidFill>
                  <a:schemeClr val="dk1"/>
                </a:solidFill>
                <a:latin typeface="Cabin"/>
                <a:ea typeface="Cabin"/>
                <a:cs typeface="Cabin"/>
                <a:sym typeface="Cabin"/>
              </a:defRPr>
            </a:lvl8pPr>
            <a:lvl9pPr marL="4114800" marR="0" lvl="8" indent="-285750" algn="l">
              <a:lnSpc>
                <a:spcPct val="100000"/>
              </a:lnSpc>
              <a:spcBef>
                <a:spcPts val="300"/>
              </a:spcBef>
              <a:spcAft>
                <a:spcPts val="0"/>
              </a:spcAft>
              <a:buClr>
                <a:srgbClr val="9FB8CD"/>
              </a:buClr>
              <a:buSzPts val="900"/>
              <a:buFont typeface="Noto Sans Symbols"/>
              <a:buChar char="▶"/>
              <a:defRPr sz="1200" b="0" i="0" u="none" strike="noStrike" cap="none">
                <a:solidFill>
                  <a:schemeClr val="dk1"/>
                </a:solidFill>
                <a:latin typeface="Cabin"/>
                <a:ea typeface="Cabin"/>
                <a:cs typeface="Cabin"/>
                <a:sym typeface="Cabin"/>
              </a:defRPr>
            </a:lvl9pPr>
          </a:lstStyle>
          <a:p>
            <a:endParaRPr/>
          </a:p>
        </p:txBody>
      </p:sp>
      <p:sp>
        <p:nvSpPr>
          <p:cNvPr id="63" name="Google Shape;63;p55"/>
          <p:cNvSpPr txBox="1">
            <a:spLocks noGrp="1"/>
          </p:cNvSpPr>
          <p:nvPr>
            <p:ph type="body" idx="4"/>
          </p:nvPr>
        </p:nvSpPr>
        <p:spPr>
          <a:xfrm>
            <a:off x="4648200" y="2133600"/>
            <a:ext cx="4038597" cy="4038597"/>
          </a:xfrm>
          <a:prstGeom prst="rect">
            <a:avLst/>
          </a:prstGeom>
          <a:noFill/>
          <a:ln>
            <a:noFill/>
          </a:ln>
        </p:spPr>
        <p:txBody>
          <a:bodyPr spcFirstLastPara="1" wrap="square" lIns="91425" tIns="91425" rIns="91425" bIns="91425" anchor="t" anchorCtr="0">
            <a:noAutofit/>
          </a:bodyPr>
          <a:lstStyle>
            <a:lvl1pPr marL="457200" marR="0" lvl="0" indent="-354076" algn="l">
              <a:lnSpc>
                <a:spcPct val="100000"/>
              </a:lnSpc>
              <a:spcBef>
                <a:spcPts val="600"/>
              </a:spcBef>
              <a:spcAft>
                <a:spcPts val="0"/>
              </a:spcAft>
              <a:buClr>
                <a:schemeClr val="accent1"/>
              </a:buClr>
              <a:buSzPts val="1976"/>
              <a:buFont typeface="Noto Sans Symbols"/>
              <a:buChar char="▶"/>
              <a:defRPr sz="2600" b="0" i="0" u="none" strike="noStrike" cap="none">
                <a:solidFill>
                  <a:schemeClr val="dk1"/>
                </a:solidFill>
                <a:latin typeface="Cabin"/>
                <a:ea typeface="Cabin"/>
                <a:cs typeface="Cabin"/>
                <a:sym typeface="Cabin"/>
              </a:defRPr>
            </a:lvl1pPr>
            <a:lvl2pPr marL="914400" marR="0" lvl="1" indent="-339597" algn="l">
              <a:lnSpc>
                <a:spcPct val="100000"/>
              </a:lnSpc>
              <a:spcBef>
                <a:spcPts val="500"/>
              </a:spcBef>
              <a:spcAft>
                <a:spcPts val="0"/>
              </a:spcAft>
              <a:buClr>
                <a:schemeClr val="accent2"/>
              </a:buClr>
              <a:buSzPts val="1748"/>
              <a:buFont typeface="Noto Sans Symbols"/>
              <a:buChar char="▶"/>
              <a:defRPr sz="2300" b="0" i="0" u="none" strike="noStrike" cap="none">
                <a:solidFill>
                  <a:schemeClr val="dk2"/>
                </a:solidFill>
                <a:latin typeface="Cabin"/>
                <a:ea typeface="Cabin"/>
                <a:cs typeface="Cabin"/>
                <a:sym typeface="Cabin"/>
              </a:defRPr>
            </a:lvl2pPr>
            <a:lvl3pPr marL="1371600" marR="0" lvl="2" indent="-325119" algn="l">
              <a:lnSpc>
                <a:spcPct val="100000"/>
              </a:lnSpc>
              <a:spcBef>
                <a:spcPts val="500"/>
              </a:spcBef>
              <a:spcAft>
                <a:spcPts val="0"/>
              </a:spcAft>
              <a:buClr>
                <a:srgbClr val="BABABA"/>
              </a:buClr>
              <a:buSzPts val="1520"/>
              <a:buFont typeface="Noto Sans Symbols"/>
              <a:buChar char="▶"/>
              <a:defRPr sz="2000" b="0" i="0" u="none" strike="noStrike" cap="none">
                <a:solidFill>
                  <a:schemeClr val="dk1"/>
                </a:solidFill>
                <a:latin typeface="Cabin"/>
                <a:ea typeface="Cabin"/>
                <a:cs typeface="Cabin"/>
                <a:sym typeface="Cabin"/>
              </a:defRPr>
            </a:lvl3pPr>
            <a:lvl4pPr marL="1828800" marR="0" lvl="3" indent="-308610" algn="l">
              <a:lnSpc>
                <a:spcPct val="100000"/>
              </a:lnSpc>
              <a:spcBef>
                <a:spcPts val="400"/>
              </a:spcBef>
              <a:spcAft>
                <a:spcPts val="0"/>
              </a:spcAft>
              <a:buClr>
                <a:srgbClr val="569030"/>
              </a:buClr>
              <a:buSzPts val="1260"/>
              <a:buFont typeface="Noto Sans Symbols"/>
              <a:buChar char="◻"/>
              <a:defRPr sz="1800" b="0" i="0" u="none" strike="noStrike" cap="none">
                <a:solidFill>
                  <a:schemeClr val="dk1"/>
                </a:solidFill>
                <a:latin typeface="Cabin"/>
                <a:ea typeface="Cabin"/>
                <a:cs typeface="Cabin"/>
                <a:sym typeface="Cabin"/>
              </a:defRPr>
            </a:lvl4pPr>
            <a:lvl5pPr marL="2286000" marR="0" lvl="4" indent="-299720" algn="l">
              <a:lnSpc>
                <a:spcPct val="100000"/>
              </a:lnSpc>
              <a:spcBef>
                <a:spcPts val="300"/>
              </a:spcBef>
              <a:spcAft>
                <a:spcPts val="0"/>
              </a:spcAft>
              <a:buClr>
                <a:schemeClr val="accent2"/>
              </a:buClr>
              <a:buSzPts val="1120"/>
              <a:buFont typeface="Noto Sans Symbols"/>
              <a:buChar char="◻"/>
              <a:defRPr sz="1600" b="0" i="0" u="none" strike="noStrike" cap="none">
                <a:solidFill>
                  <a:schemeClr val="dk1"/>
                </a:solidFill>
                <a:latin typeface="Cabin"/>
                <a:ea typeface="Cabin"/>
                <a:cs typeface="Cabin"/>
                <a:sym typeface="Cabin"/>
              </a:defRPr>
            </a:lvl5pPr>
            <a:lvl6pPr marL="2743200" marR="0" lvl="5" indent="-304800" algn="l">
              <a:lnSpc>
                <a:spcPct val="100000"/>
              </a:lnSpc>
              <a:spcBef>
                <a:spcPts val="300"/>
              </a:spcBef>
              <a:spcAft>
                <a:spcPts val="0"/>
              </a:spcAft>
              <a:buClr>
                <a:srgbClr val="8BA1B3"/>
              </a:buClr>
              <a:buSzPts val="1200"/>
              <a:buFont typeface="Noto Sans Symbols"/>
              <a:buChar char="▶"/>
              <a:defRPr sz="1600" b="0" i="0" u="none" strike="noStrike" cap="none">
                <a:solidFill>
                  <a:schemeClr val="dk1"/>
                </a:solidFill>
                <a:latin typeface="Cabin"/>
                <a:ea typeface="Cabin"/>
                <a:cs typeface="Cabin"/>
                <a:sym typeface="Cabin"/>
              </a:defRPr>
            </a:lvl6pPr>
            <a:lvl7pPr marL="3200400" marR="0" lvl="6" indent="-295275" algn="l">
              <a:lnSpc>
                <a:spcPct val="100000"/>
              </a:lnSpc>
              <a:spcBef>
                <a:spcPts val="300"/>
              </a:spcBef>
              <a:spcAft>
                <a:spcPts val="0"/>
              </a:spcAft>
              <a:buClr>
                <a:srgbClr val="646C8F"/>
              </a:buClr>
              <a:buSzPts val="1050"/>
              <a:buFont typeface="Noto Sans Symbols"/>
              <a:buChar char="▶"/>
              <a:defRPr sz="1400" b="0" i="0" u="none" strike="noStrike" cap="none">
                <a:solidFill>
                  <a:schemeClr val="dk1"/>
                </a:solidFill>
                <a:latin typeface="Cabin"/>
                <a:ea typeface="Cabin"/>
                <a:cs typeface="Cabin"/>
                <a:sym typeface="Cabin"/>
              </a:defRPr>
            </a:lvl7pPr>
            <a:lvl8pPr marL="3657600" marR="0" lvl="7" indent="-295275" algn="l">
              <a:lnSpc>
                <a:spcPct val="100000"/>
              </a:lnSpc>
              <a:spcBef>
                <a:spcPts val="300"/>
              </a:spcBef>
              <a:spcAft>
                <a:spcPts val="0"/>
              </a:spcAft>
              <a:buClr>
                <a:srgbClr val="BABABA"/>
              </a:buClr>
              <a:buSzPts val="1050"/>
              <a:buFont typeface="Noto Sans Symbols"/>
              <a:buChar char="▶"/>
              <a:defRPr sz="1400" b="0" i="0" u="none" strike="noStrike" cap="none">
                <a:solidFill>
                  <a:schemeClr val="dk1"/>
                </a:solidFill>
                <a:latin typeface="Cabin"/>
                <a:ea typeface="Cabin"/>
                <a:cs typeface="Cabin"/>
                <a:sym typeface="Cabin"/>
              </a:defRPr>
            </a:lvl8pPr>
            <a:lvl9pPr marL="4114800" marR="0" lvl="8" indent="-285750" algn="l">
              <a:lnSpc>
                <a:spcPct val="100000"/>
              </a:lnSpc>
              <a:spcBef>
                <a:spcPts val="300"/>
              </a:spcBef>
              <a:spcAft>
                <a:spcPts val="0"/>
              </a:spcAft>
              <a:buClr>
                <a:srgbClr val="9FB8CD"/>
              </a:buClr>
              <a:buSzPts val="900"/>
              <a:buFont typeface="Noto Sans Symbols"/>
              <a:buChar char="▶"/>
              <a:defRPr sz="1200" b="0" i="0" u="none" strike="noStrike" cap="none">
                <a:solidFill>
                  <a:schemeClr val="dk1"/>
                </a:solidFill>
                <a:latin typeface="Cabin"/>
                <a:ea typeface="Cabin"/>
                <a:cs typeface="Cabin"/>
                <a:sym typeface="Cabin"/>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amo naslov" type="titleOnly">
  <p:cSld name="TITLE_ONLY">
    <p:spTree>
      <p:nvGrpSpPr>
        <p:cNvPr id="1" name="Shape 64"/>
        <p:cNvGrpSpPr/>
        <p:nvPr/>
      </p:nvGrpSpPr>
      <p:grpSpPr>
        <a:xfrm>
          <a:off x="0" y="0"/>
          <a:ext cx="0" cy="0"/>
          <a:chOff x="0" y="0"/>
          <a:chExt cx="0" cy="0"/>
        </a:xfrm>
      </p:grpSpPr>
      <p:sp>
        <p:nvSpPr>
          <p:cNvPr id="65" name="Google Shape;65;p56"/>
          <p:cNvSpPr txBox="1">
            <a:spLocks noGrp="1"/>
          </p:cNvSpPr>
          <p:nvPr>
            <p:ph type="title"/>
          </p:nvPr>
        </p:nvSpPr>
        <p:spPr>
          <a:xfrm>
            <a:off x="457200" y="228600"/>
            <a:ext cx="8229600" cy="914400"/>
          </a:xfrm>
          <a:prstGeom prst="rect">
            <a:avLst/>
          </a:prstGeom>
          <a:noFill/>
          <a:ln>
            <a:noFill/>
          </a:ln>
        </p:spPr>
        <p:txBody>
          <a:bodyPr spcFirstLastPara="1" wrap="square" lIns="91425" tIns="91425" rIns="91425" bIns="91425" anchor="b" anchorCtr="0">
            <a:noAutofit/>
          </a:bodyPr>
          <a:lstStyle>
            <a:lvl1pPr marR="0" lvl="0" algn="l">
              <a:lnSpc>
                <a:spcPct val="100000"/>
              </a:lnSpc>
              <a:spcBef>
                <a:spcPts val="0"/>
              </a:spcBef>
              <a:spcAft>
                <a:spcPts val="0"/>
              </a:spcAft>
              <a:buClr>
                <a:schemeClr val="dk2"/>
              </a:buClr>
              <a:buSzPts val="3200"/>
              <a:buFont typeface="Domine"/>
              <a:buNone/>
              <a:defRPr sz="3200" b="0" i="0" u="none" strike="noStrike" cap="none">
                <a:solidFill>
                  <a:schemeClr val="dk2"/>
                </a:solidFill>
                <a:latin typeface="Times New Roman"/>
                <a:ea typeface="Times New Roman"/>
                <a:cs typeface="Times New Roman"/>
                <a:sym typeface="Times New Roman"/>
              </a:defRPr>
            </a:lvl1pPr>
            <a:lvl2pPr lvl="1" algn="l">
              <a:lnSpc>
                <a:spcPct val="100000"/>
              </a:lnSpc>
              <a:spcBef>
                <a:spcPts val="0"/>
              </a:spcBef>
              <a:spcAft>
                <a:spcPts val="0"/>
              </a:spcAft>
              <a:buSzPts val="1800"/>
              <a:buFont typeface="Arial"/>
              <a:buNone/>
              <a:defRPr sz="1800"/>
            </a:lvl2pPr>
            <a:lvl3pPr lvl="2" algn="l">
              <a:lnSpc>
                <a:spcPct val="100000"/>
              </a:lnSpc>
              <a:spcBef>
                <a:spcPts val="0"/>
              </a:spcBef>
              <a:spcAft>
                <a:spcPts val="0"/>
              </a:spcAft>
              <a:buSzPts val="1800"/>
              <a:buFont typeface="Arial"/>
              <a:buNone/>
              <a:defRPr sz="1800"/>
            </a:lvl3pPr>
            <a:lvl4pPr lvl="3" algn="l">
              <a:lnSpc>
                <a:spcPct val="100000"/>
              </a:lnSpc>
              <a:spcBef>
                <a:spcPts val="0"/>
              </a:spcBef>
              <a:spcAft>
                <a:spcPts val="0"/>
              </a:spcAft>
              <a:buSzPts val="1800"/>
              <a:buFont typeface="Arial"/>
              <a:buNone/>
              <a:defRPr sz="1800"/>
            </a:lvl4pPr>
            <a:lvl5pPr lvl="4" algn="l">
              <a:lnSpc>
                <a:spcPct val="100000"/>
              </a:lnSpc>
              <a:spcBef>
                <a:spcPts val="0"/>
              </a:spcBef>
              <a:spcAft>
                <a:spcPts val="0"/>
              </a:spcAft>
              <a:buSzPts val="1800"/>
              <a:buFont typeface="Arial"/>
              <a:buNone/>
              <a:defRPr sz="1800"/>
            </a:lvl5pPr>
            <a:lvl6pPr lvl="5" algn="l">
              <a:lnSpc>
                <a:spcPct val="100000"/>
              </a:lnSpc>
              <a:spcBef>
                <a:spcPts val="0"/>
              </a:spcBef>
              <a:spcAft>
                <a:spcPts val="0"/>
              </a:spcAft>
              <a:buSzPts val="1800"/>
              <a:buFont typeface="Arial"/>
              <a:buNone/>
              <a:defRPr sz="1800"/>
            </a:lvl6pPr>
            <a:lvl7pPr lvl="6" algn="l">
              <a:lnSpc>
                <a:spcPct val="100000"/>
              </a:lnSpc>
              <a:spcBef>
                <a:spcPts val="0"/>
              </a:spcBef>
              <a:spcAft>
                <a:spcPts val="0"/>
              </a:spcAft>
              <a:buSzPts val="1800"/>
              <a:buFont typeface="Arial"/>
              <a:buNone/>
              <a:defRPr sz="1800"/>
            </a:lvl7pPr>
            <a:lvl8pPr lvl="7" algn="l">
              <a:lnSpc>
                <a:spcPct val="100000"/>
              </a:lnSpc>
              <a:spcBef>
                <a:spcPts val="0"/>
              </a:spcBef>
              <a:spcAft>
                <a:spcPts val="0"/>
              </a:spcAft>
              <a:buSzPts val="1800"/>
              <a:buFont typeface="Arial"/>
              <a:buNone/>
              <a:defRPr sz="1800"/>
            </a:lvl8pPr>
            <a:lvl9pPr lvl="8" algn="l">
              <a:lnSpc>
                <a:spcPct val="100000"/>
              </a:lnSpc>
              <a:spcBef>
                <a:spcPts val="0"/>
              </a:spcBef>
              <a:spcAft>
                <a:spcPts val="0"/>
              </a:spcAft>
              <a:buSzPts val="1800"/>
              <a:buFont typeface="Arial"/>
              <a:buNone/>
              <a:defRPr sz="1800"/>
            </a:lvl9pPr>
          </a:lstStyle>
          <a:p>
            <a:endParaRPr/>
          </a:p>
        </p:txBody>
      </p:sp>
      <p:sp>
        <p:nvSpPr>
          <p:cNvPr id="66" name="Google Shape;66;p56"/>
          <p:cNvSpPr txBox="1">
            <a:spLocks noGrp="1"/>
          </p:cNvSpPr>
          <p:nvPr>
            <p:ph type="dt" idx="10"/>
          </p:nvPr>
        </p:nvSpPr>
        <p:spPr>
          <a:xfrm>
            <a:off x="6400800" y="6356350"/>
            <a:ext cx="2289047" cy="365759"/>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0"/>
              </a:spcBef>
              <a:spcAft>
                <a:spcPts val="0"/>
              </a:spcAft>
              <a:buClr>
                <a:schemeClr val="dk2"/>
              </a:buClr>
              <a:buSzPts val="1400"/>
              <a:buFont typeface="Cabin"/>
              <a:buNone/>
              <a:defRPr sz="1400" b="0" i="0" u="none" strike="noStrike" cap="none">
                <a:solidFill>
                  <a:schemeClr val="dk2"/>
                </a:solidFill>
                <a:latin typeface="Cabin"/>
                <a:ea typeface="Cabin"/>
                <a:cs typeface="Cabin"/>
                <a:sym typeface="Cabin"/>
              </a:defRPr>
            </a:lvl1pPr>
            <a:lvl2pPr marR="0" lvl="1" algn="l">
              <a:lnSpc>
                <a:spcPct val="100000"/>
              </a:lnSpc>
              <a:spcBef>
                <a:spcPts val="0"/>
              </a:spcBef>
              <a:spcAft>
                <a:spcPts val="0"/>
              </a:spcAft>
              <a:buClr>
                <a:schemeClr val="dk1"/>
              </a:buClr>
              <a:buSzPts val="1800"/>
              <a:buFont typeface="Cabin"/>
              <a:buNone/>
              <a:defRPr sz="1800" b="0" i="0" u="none" strike="noStrike" cap="none">
                <a:solidFill>
                  <a:schemeClr val="dk1"/>
                </a:solidFill>
                <a:latin typeface="Cabin"/>
                <a:ea typeface="Cabin"/>
                <a:cs typeface="Cabin"/>
                <a:sym typeface="Cabin"/>
              </a:defRPr>
            </a:lvl2pPr>
            <a:lvl3pPr marR="0" lvl="2" algn="l">
              <a:lnSpc>
                <a:spcPct val="100000"/>
              </a:lnSpc>
              <a:spcBef>
                <a:spcPts val="0"/>
              </a:spcBef>
              <a:spcAft>
                <a:spcPts val="0"/>
              </a:spcAft>
              <a:buClr>
                <a:schemeClr val="dk1"/>
              </a:buClr>
              <a:buSzPts val="1800"/>
              <a:buFont typeface="Cabin"/>
              <a:buNone/>
              <a:defRPr sz="1800" b="0" i="0" u="none" strike="noStrike" cap="none">
                <a:solidFill>
                  <a:schemeClr val="dk1"/>
                </a:solidFill>
                <a:latin typeface="Cabin"/>
                <a:ea typeface="Cabin"/>
                <a:cs typeface="Cabin"/>
                <a:sym typeface="Cabin"/>
              </a:defRPr>
            </a:lvl3pPr>
            <a:lvl4pPr marR="0" lvl="3" algn="l">
              <a:lnSpc>
                <a:spcPct val="100000"/>
              </a:lnSpc>
              <a:spcBef>
                <a:spcPts val="0"/>
              </a:spcBef>
              <a:spcAft>
                <a:spcPts val="0"/>
              </a:spcAft>
              <a:buClr>
                <a:schemeClr val="dk1"/>
              </a:buClr>
              <a:buSzPts val="1800"/>
              <a:buFont typeface="Cabin"/>
              <a:buNone/>
              <a:defRPr sz="1800" b="0" i="0" u="none" strike="noStrike" cap="none">
                <a:solidFill>
                  <a:schemeClr val="dk1"/>
                </a:solidFill>
                <a:latin typeface="Cabin"/>
                <a:ea typeface="Cabin"/>
                <a:cs typeface="Cabin"/>
                <a:sym typeface="Cabin"/>
              </a:defRPr>
            </a:lvl4pPr>
            <a:lvl5pPr marR="0" lvl="4" algn="l">
              <a:lnSpc>
                <a:spcPct val="100000"/>
              </a:lnSpc>
              <a:spcBef>
                <a:spcPts val="0"/>
              </a:spcBef>
              <a:spcAft>
                <a:spcPts val="0"/>
              </a:spcAft>
              <a:buClr>
                <a:schemeClr val="dk1"/>
              </a:buClr>
              <a:buSzPts val="1800"/>
              <a:buFont typeface="Cabin"/>
              <a:buNone/>
              <a:defRPr sz="1800" b="0" i="0" u="none" strike="noStrike" cap="none">
                <a:solidFill>
                  <a:schemeClr val="dk1"/>
                </a:solidFill>
                <a:latin typeface="Cabin"/>
                <a:ea typeface="Cabin"/>
                <a:cs typeface="Cabin"/>
                <a:sym typeface="Cabin"/>
              </a:defRPr>
            </a:lvl5pPr>
            <a:lvl6pPr marR="0" lvl="5" algn="l">
              <a:lnSpc>
                <a:spcPct val="100000"/>
              </a:lnSpc>
              <a:spcBef>
                <a:spcPts val="0"/>
              </a:spcBef>
              <a:spcAft>
                <a:spcPts val="0"/>
              </a:spcAft>
              <a:buClr>
                <a:schemeClr val="dk1"/>
              </a:buClr>
              <a:buSzPts val="1800"/>
              <a:buFont typeface="Cabin"/>
              <a:buNone/>
              <a:defRPr sz="1800" b="0" i="0" u="none" strike="noStrike" cap="none">
                <a:solidFill>
                  <a:schemeClr val="dk1"/>
                </a:solidFill>
                <a:latin typeface="Cabin"/>
                <a:ea typeface="Cabin"/>
                <a:cs typeface="Cabin"/>
                <a:sym typeface="Cabin"/>
              </a:defRPr>
            </a:lvl6pPr>
            <a:lvl7pPr marR="0" lvl="6" algn="l">
              <a:lnSpc>
                <a:spcPct val="100000"/>
              </a:lnSpc>
              <a:spcBef>
                <a:spcPts val="0"/>
              </a:spcBef>
              <a:spcAft>
                <a:spcPts val="0"/>
              </a:spcAft>
              <a:buClr>
                <a:schemeClr val="dk1"/>
              </a:buClr>
              <a:buSzPts val="1800"/>
              <a:buFont typeface="Cabin"/>
              <a:buNone/>
              <a:defRPr sz="1800" b="0" i="0" u="none" strike="noStrike" cap="none">
                <a:solidFill>
                  <a:schemeClr val="dk1"/>
                </a:solidFill>
                <a:latin typeface="Cabin"/>
                <a:ea typeface="Cabin"/>
                <a:cs typeface="Cabin"/>
                <a:sym typeface="Cabin"/>
              </a:defRPr>
            </a:lvl7pPr>
            <a:lvl8pPr marR="0" lvl="7" algn="l">
              <a:lnSpc>
                <a:spcPct val="100000"/>
              </a:lnSpc>
              <a:spcBef>
                <a:spcPts val="0"/>
              </a:spcBef>
              <a:spcAft>
                <a:spcPts val="0"/>
              </a:spcAft>
              <a:buClr>
                <a:schemeClr val="dk1"/>
              </a:buClr>
              <a:buSzPts val="1800"/>
              <a:buFont typeface="Cabin"/>
              <a:buNone/>
              <a:defRPr sz="1800" b="0" i="0" u="none" strike="noStrike" cap="none">
                <a:solidFill>
                  <a:schemeClr val="dk1"/>
                </a:solidFill>
                <a:latin typeface="Cabin"/>
                <a:ea typeface="Cabin"/>
                <a:cs typeface="Cabin"/>
                <a:sym typeface="Cabin"/>
              </a:defRPr>
            </a:lvl8pPr>
            <a:lvl9pPr marR="0" lvl="8" algn="l">
              <a:lnSpc>
                <a:spcPct val="100000"/>
              </a:lnSpc>
              <a:spcBef>
                <a:spcPts val="0"/>
              </a:spcBef>
              <a:spcAft>
                <a:spcPts val="0"/>
              </a:spcAft>
              <a:buClr>
                <a:schemeClr val="dk1"/>
              </a:buClr>
              <a:buSzPts val="1800"/>
              <a:buFont typeface="Cabin"/>
              <a:buNone/>
              <a:defRPr sz="1800" b="0" i="0" u="none" strike="noStrike" cap="none">
                <a:solidFill>
                  <a:schemeClr val="dk1"/>
                </a:solidFill>
                <a:latin typeface="Cabin"/>
                <a:ea typeface="Cabin"/>
                <a:cs typeface="Cabin"/>
                <a:sym typeface="Cabin"/>
              </a:defRPr>
            </a:lvl9pPr>
          </a:lstStyle>
          <a:p>
            <a:endParaRPr/>
          </a:p>
        </p:txBody>
      </p:sp>
      <p:sp>
        <p:nvSpPr>
          <p:cNvPr id="67" name="Google Shape;67;p56"/>
          <p:cNvSpPr txBox="1">
            <a:spLocks noGrp="1"/>
          </p:cNvSpPr>
          <p:nvPr>
            <p:ph type="ftr" idx="11"/>
          </p:nvPr>
        </p:nvSpPr>
        <p:spPr>
          <a:xfrm>
            <a:off x="2898648" y="6356350"/>
            <a:ext cx="3505200" cy="365759"/>
          </a:xfrm>
          <a:prstGeom prst="rect">
            <a:avLst/>
          </a:prstGeom>
          <a:noFill/>
          <a:ln>
            <a:noFill/>
          </a:ln>
        </p:spPr>
        <p:txBody>
          <a:bodyPr spcFirstLastPara="1" wrap="square" lIns="91425" tIns="91425" rIns="91425" bIns="91425" anchor="t" anchorCtr="0">
            <a:noAutofit/>
          </a:bodyPr>
          <a:lstStyle>
            <a:lvl1pPr marR="0" lvl="0" algn="r">
              <a:lnSpc>
                <a:spcPct val="100000"/>
              </a:lnSpc>
              <a:spcBef>
                <a:spcPts val="0"/>
              </a:spcBef>
              <a:spcAft>
                <a:spcPts val="0"/>
              </a:spcAft>
              <a:buClr>
                <a:schemeClr val="dk2"/>
              </a:buClr>
              <a:buSzPts val="1400"/>
              <a:buFont typeface="Cabin"/>
              <a:buNone/>
              <a:defRPr sz="1400" b="0" i="0" u="none" strike="noStrike" cap="none">
                <a:solidFill>
                  <a:schemeClr val="dk2"/>
                </a:solidFill>
                <a:latin typeface="Cabin"/>
                <a:ea typeface="Cabin"/>
                <a:cs typeface="Cabin"/>
                <a:sym typeface="Cabin"/>
              </a:defRPr>
            </a:lvl1pPr>
            <a:lvl2pPr marR="0" lvl="1" algn="l">
              <a:lnSpc>
                <a:spcPct val="100000"/>
              </a:lnSpc>
              <a:spcBef>
                <a:spcPts val="0"/>
              </a:spcBef>
              <a:spcAft>
                <a:spcPts val="0"/>
              </a:spcAft>
              <a:buClr>
                <a:schemeClr val="dk1"/>
              </a:buClr>
              <a:buSzPts val="1800"/>
              <a:buFont typeface="Cabin"/>
              <a:buNone/>
              <a:defRPr sz="1800" b="0" i="0" u="none" strike="noStrike" cap="none">
                <a:solidFill>
                  <a:schemeClr val="dk1"/>
                </a:solidFill>
                <a:latin typeface="Cabin"/>
                <a:ea typeface="Cabin"/>
                <a:cs typeface="Cabin"/>
                <a:sym typeface="Cabin"/>
              </a:defRPr>
            </a:lvl2pPr>
            <a:lvl3pPr marR="0" lvl="2" algn="l">
              <a:lnSpc>
                <a:spcPct val="100000"/>
              </a:lnSpc>
              <a:spcBef>
                <a:spcPts val="0"/>
              </a:spcBef>
              <a:spcAft>
                <a:spcPts val="0"/>
              </a:spcAft>
              <a:buClr>
                <a:schemeClr val="dk1"/>
              </a:buClr>
              <a:buSzPts val="1800"/>
              <a:buFont typeface="Cabin"/>
              <a:buNone/>
              <a:defRPr sz="1800" b="0" i="0" u="none" strike="noStrike" cap="none">
                <a:solidFill>
                  <a:schemeClr val="dk1"/>
                </a:solidFill>
                <a:latin typeface="Cabin"/>
                <a:ea typeface="Cabin"/>
                <a:cs typeface="Cabin"/>
                <a:sym typeface="Cabin"/>
              </a:defRPr>
            </a:lvl3pPr>
            <a:lvl4pPr marR="0" lvl="3" algn="l">
              <a:lnSpc>
                <a:spcPct val="100000"/>
              </a:lnSpc>
              <a:spcBef>
                <a:spcPts val="0"/>
              </a:spcBef>
              <a:spcAft>
                <a:spcPts val="0"/>
              </a:spcAft>
              <a:buClr>
                <a:schemeClr val="dk1"/>
              </a:buClr>
              <a:buSzPts val="1800"/>
              <a:buFont typeface="Cabin"/>
              <a:buNone/>
              <a:defRPr sz="1800" b="0" i="0" u="none" strike="noStrike" cap="none">
                <a:solidFill>
                  <a:schemeClr val="dk1"/>
                </a:solidFill>
                <a:latin typeface="Cabin"/>
                <a:ea typeface="Cabin"/>
                <a:cs typeface="Cabin"/>
                <a:sym typeface="Cabin"/>
              </a:defRPr>
            </a:lvl4pPr>
            <a:lvl5pPr marR="0" lvl="4" algn="l">
              <a:lnSpc>
                <a:spcPct val="100000"/>
              </a:lnSpc>
              <a:spcBef>
                <a:spcPts val="0"/>
              </a:spcBef>
              <a:spcAft>
                <a:spcPts val="0"/>
              </a:spcAft>
              <a:buClr>
                <a:schemeClr val="dk1"/>
              </a:buClr>
              <a:buSzPts val="1800"/>
              <a:buFont typeface="Cabin"/>
              <a:buNone/>
              <a:defRPr sz="1800" b="0" i="0" u="none" strike="noStrike" cap="none">
                <a:solidFill>
                  <a:schemeClr val="dk1"/>
                </a:solidFill>
                <a:latin typeface="Cabin"/>
                <a:ea typeface="Cabin"/>
                <a:cs typeface="Cabin"/>
                <a:sym typeface="Cabin"/>
              </a:defRPr>
            </a:lvl5pPr>
            <a:lvl6pPr marR="0" lvl="5" algn="l">
              <a:lnSpc>
                <a:spcPct val="100000"/>
              </a:lnSpc>
              <a:spcBef>
                <a:spcPts val="0"/>
              </a:spcBef>
              <a:spcAft>
                <a:spcPts val="0"/>
              </a:spcAft>
              <a:buClr>
                <a:schemeClr val="dk1"/>
              </a:buClr>
              <a:buSzPts val="1800"/>
              <a:buFont typeface="Cabin"/>
              <a:buNone/>
              <a:defRPr sz="1800" b="0" i="0" u="none" strike="noStrike" cap="none">
                <a:solidFill>
                  <a:schemeClr val="dk1"/>
                </a:solidFill>
                <a:latin typeface="Cabin"/>
                <a:ea typeface="Cabin"/>
                <a:cs typeface="Cabin"/>
                <a:sym typeface="Cabin"/>
              </a:defRPr>
            </a:lvl6pPr>
            <a:lvl7pPr marR="0" lvl="6" algn="l">
              <a:lnSpc>
                <a:spcPct val="100000"/>
              </a:lnSpc>
              <a:spcBef>
                <a:spcPts val="0"/>
              </a:spcBef>
              <a:spcAft>
                <a:spcPts val="0"/>
              </a:spcAft>
              <a:buClr>
                <a:schemeClr val="dk1"/>
              </a:buClr>
              <a:buSzPts val="1800"/>
              <a:buFont typeface="Cabin"/>
              <a:buNone/>
              <a:defRPr sz="1800" b="0" i="0" u="none" strike="noStrike" cap="none">
                <a:solidFill>
                  <a:schemeClr val="dk1"/>
                </a:solidFill>
                <a:latin typeface="Cabin"/>
                <a:ea typeface="Cabin"/>
                <a:cs typeface="Cabin"/>
                <a:sym typeface="Cabin"/>
              </a:defRPr>
            </a:lvl7pPr>
            <a:lvl8pPr marR="0" lvl="7" algn="l">
              <a:lnSpc>
                <a:spcPct val="100000"/>
              </a:lnSpc>
              <a:spcBef>
                <a:spcPts val="0"/>
              </a:spcBef>
              <a:spcAft>
                <a:spcPts val="0"/>
              </a:spcAft>
              <a:buClr>
                <a:schemeClr val="dk1"/>
              </a:buClr>
              <a:buSzPts val="1800"/>
              <a:buFont typeface="Cabin"/>
              <a:buNone/>
              <a:defRPr sz="1800" b="0" i="0" u="none" strike="noStrike" cap="none">
                <a:solidFill>
                  <a:schemeClr val="dk1"/>
                </a:solidFill>
                <a:latin typeface="Cabin"/>
                <a:ea typeface="Cabin"/>
                <a:cs typeface="Cabin"/>
                <a:sym typeface="Cabin"/>
              </a:defRPr>
            </a:lvl8pPr>
            <a:lvl9pPr marR="0" lvl="8" algn="l">
              <a:lnSpc>
                <a:spcPct val="100000"/>
              </a:lnSpc>
              <a:spcBef>
                <a:spcPts val="0"/>
              </a:spcBef>
              <a:spcAft>
                <a:spcPts val="0"/>
              </a:spcAft>
              <a:buClr>
                <a:schemeClr val="dk1"/>
              </a:buClr>
              <a:buSzPts val="1800"/>
              <a:buFont typeface="Cabin"/>
              <a:buNone/>
              <a:defRPr sz="1800" b="0" i="0" u="none" strike="noStrike" cap="none">
                <a:solidFill>
                  <a:schemeClr val="dk1"/>
                </a:solidFill>
                <a:latin typeface="Cabin"/>
                <a:ea typeface="Cabin"/>
                <a:cs typeface="Cabin"/>
                <a:sym typeface="Cabin"/>
              </a:defRPr>
            </a:lvl9pPr>
          </a:lstStyle>
          <a:p>
            <a:endParaRPr/>
          </a:p>
        </p:txBody>
      </p:sp>
      <p:sp>
        <p:nvSpPr>
          <p:cNvPr id="68" name="Google Shape;68;p56"/>
          <p:cNvSpPr txBox="1">
            <a:spLocks noGrp="1"/>
          </p:cNvSpPr>
          <p:nvPr>
            <p:ph type="sldNum" idx="12"/>
          </p:nvPr>
        </p:nvSpPr>
        <p:spPr>
          <a:xfrm>
            <a:off x="612647" y="6356350"/>
            <a:ext cx="1981199" cy="365759"/>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chemeClr val="dk2"/>
              </a:buClr>
              <a:buSzPts val="350"/>
              <a:buFont typeface="Cabin"/>
              <a:buNone/>
              <a:defRPr sz="1400" b="0" i="0" u="none" strike="noStrike" cap="none">
                <a:solidFill>
                  <a:schemeClr val="dk2"/>
                </a:solidFill>
                <a:latin typeface="Cabin"/>
                <a:ea typeface="Cabin"/>
                <a:cs typeface="Cabin"/>
                <a:sym typeface="Cabin"/>
              </a:defRPr>
            </a:lvl1pPr>
            <a:lvl2pPr marL="0" marR="0" lvl="1" indent="0" algn="l">
              <a:lnSpc>
                <a:spcPct val="100000"/>
              </a:lnSpc>
              <a:spcBef>
                <a:spcPts val="0"/>
              </a:spcBef>
              <a:spcAft>
                <a:spcPts val="0"/>
              </a:spcAft>
              <a:buClr>
                <a:schemeClr val="dk2"/>
              </a:buClr>
              <a:buSzPts val="350"/>
              <a:buFont typeface="Cabin"/>
              <a:buNone/>
              <a:defRPr sz="1400" b="0" i="0" u="none" strike="noStrike" cap="none">
                <a:solidFill>
                  <a:schemeClr val="dk2"/>
                </a:solidFill>
                <a:latin typeface="Cabin"/>
                <a:ea typeface="Cabin"/>
                <a:cs typeface="Cabin"/>
                <a:sym typeface="Cabin"/>
              </a:defRPr>
            </a:lvl2pPr>
            <a:lvl3pPr marL="0" marR="0" lvl="2" indent="0" algn="l">
              <a:lnSpc>
                <a:spcPct val="100000"/>
              </a:lnSpc>
              <a:spcBef>
                <a:spcPts val="0"/>
              </a:spcBef>
              <a:spcAft>
                <a:spcPts val="0"/>
              </a:spcAft>
              <a:buClr>
                <a:schemeClr val="dk2"/>
              </a:buClr>
              <a:buSzPts val="350"/>
              <a:buFont typeface="Cabin"/>
              <a:buNone/>
              <a:defRPr sz="1400" b="0" i="0" u="none" strike="noStrike" cap="none">
                <a:solidFill>
                  <a:schemeClr val="dk2"/>
                </a:solidFill>
                <a:latin typeface="Cabin"/>
                <a:ea typeface="Cabin"/>
                <a:cs typeface="Cabin"/>
                <a:sym typeface="Cabin"/>
              </a:defRPr>
            </a:lvl3pPr>
            <a:lvl4pPr marL="0" marR="0" lvl="3" indent="0" algn="l">
              <a:lnSpc>
                <a:spcPct val="100000"/>
              </a:lnSpc>
              <a:spcBef>
                <a:spcPts val="0"/>
              </a:spcBef>
              <a:spcAft>
                <a:spcPts val="0"/>
              </a:spcAft>
              <a:buClr>
                <a:schemeClr val="dk2"/>
              </a:buClr>
              <a:buSzPts val="350"/>
              <a:buFont typeface="Cabin"/>
              <a:buNone/>
              <a:defRPr sz="1400" b="0" i="0" u="none" strike="noStrike" cap="none">
                <a:solidFill>
                  <a:schemeClr val="dk2"/>
                </a:solidFill>
                <a:latin typeface="Cabin"/>
                <a:ea typeface="Cabin"/>
                <a:cs typeface="Cabin"/>
                <a:sym typeface="Cabin"/>
              </a:defRPr>
            </a:lvl4pPr>
            <a:lvl5pPr marL="0" marR="0" lvl="4" indent="0" algn="l">
              <a:lnSpc>
                <a:spcPct val="100000"/>
              </a:lnSpc>
              <a:spcBef>
                <a:spcPts val="0"/>
              </a:spcBef>
              <a:spcAft>
                <a:spcPts val="0"/>
              </a:spcAft>
              <a:buClr>
                <a:schemeClr val="dk2"/>
              </a:buClr>
              <a:buSzPts val="350"/>
              <a:buFont typeface="Cabin"/>
              <a:buNone/>
              <a:defRPr sz="1400" b="0" i="0" u="none" strike="noStrike" cap="none">
                <a:solidFill>
                  <a:schemeClr val="dk2"/>
                </a:solidFill>
                <a:latin typeface="Cabin"/>
                <a:ea typeface="Cabin"/>
                <a:cs typeface="Cabin"/>
                <a:sym typeface="Cabin"/>
              </a:defRPr>
            </a:lvl5pPr>
            <a:lvl6pPr marL="0" marR="0" lvl="5" indent="0" algn="l">
              <a:lnSpc>
                <a:spcPct val="100000"/>
              </a:lnSpc>
              <a:spcBef>
                <a:spcPts val="0"/>
              </a:spcBef>
              <a:spcAft>
                <a:spcPts val="0"/>
              </a:spcAft>
              <a:buClr>
                <a:schemeClr val="dk2"/>
              </a:buClr>
              <a:buSzPts val="350"/>
              <a:buFont typeface="Cabin"/>
              <a:buNone/>
              <a:defRPr sz="1400" b="0" i="0" u="none" strike="noStrike" cap="none">
                <a:solidFill>
                  <a:schemeClr val="dk2"/>
                </a:solidFill>
                <a:latin typeface="Cabin"/>
                <a:ea typeface="Cabin"/>
                <a:cs typeface="Cabin"/>
                <a:sym typeface="Cabin"/>
              </a:defRPr>
            </a:lvl6pPr>
            <a:lvl7pPr marL="0" marR="0" lvl="6" indent="0" algn="l">
              <a:lnSpc>
                <a:spcPct val="100000"/>
              </a:lnSpc>
              <a:spcBef>
                <a:spcPts val="0"/>
              </a:spcBef>
              <a:spcAft>
                <a:spcPts val="0"/>
              </a:spcAft>
              <a:buClr>
                <a:schemeClr val="dk2"/>
              </a:buClr>
              <a:buSzPts val="350"/>
              <a:buFont typeface="Cabin"/>
              <a:buNone/>
              <a:defRPr sz="1400" b="0" i="0" u="none" strike="noStrike" cap="none">
                <a:solidFill>
                  <a:schemeClr val="dk2"/>
                </a:solidFill>
                <a:latin typeface="Cabin"/>
                <a:ea typeface="Cabin"/>
                <a:cs typeface="Cabin"/>
                <a:sym typeface="Cabin"/>
              </a:defRPr>
            </a:lvl7pPr>
            <a:lvl8pPr marL="0" marR="0" lvl="7" indent="0" algn="l">
              <a:lnSpc>
                <a:spcPct val="100000"/>
              </a:lnSpc>
              <a:spcBef>
                <a:spcPts val="0"/>
              </a:spcBef>
              <a:spcAft>
                <a:spcPts val="0"/>
              </a:spcAft>
              <a:buClr>
                <a:schemeClr val="dk2"/>
              </a:buClr>
              <a:buSzPts val="350"/>
              <a:buFont typeface="Cabin"/>
              <a:buNone/>
              <a:defRPr sz="1400" b="0" i="0" u="none" strike="noStrike" cap="none">
                <a:solidFill>
                  <a:schemeClr val="dk2"/>
                </a:solidFill>
                <a:latin typeface="Cabin"/>
                <a:ea typeface="Cabin"/>
                <a:cs typeface="Cabin"/>
                <a:sym typeface="Cabin"/>
              </a:defRPr>
            </a:lvl8pPr>
            <a:lvl9pPr marL="0" marR="0" lvl="8" indent="0" algn="l">
              <a:lnSpc>
                <a:spcPct val="100000"/>
              </a:lnSpc>
              <a:spcBef>
                <a:spcPts val="0"/>
              </a:spcBef>
              <a:spcAft>
                <a:spcPts val="0"/>
              </a:spcAft>
              <a:buClr>
                <a:schemeClr val="dk2"/>
              </a:buClr>
              <a:buSzPts val="350"/>
              <a:buFont typeface="Cabin"/>
              <a:buNone/>
              <a:defRPr sz="1400" b="0" i="0" u="none" strike="noStrike" cap="none">
                <a:solidFill>
                  <a:schemeClr val="dk2"/>
                </a:solidFill>
                <a:latin typeface="Cabin"/>
                <a:ea typeface="Cabin"/>
                <a:cs typeface="Cabin"/>
                <a:sym typeface="Cabin"/>
              </a:defRPr>
            </a:lvl9pPr>
          </a:lstStyle>
          <a:p>
            <a:pPr marL="0" lvl="0" indent="0" algn="l" rtl="0">
              <a:spcBef>
                <a:spcPts val="0"/>
              </a:spcBef>
              <a:spcAft>
                <a:spcPts val="0"/>
              </a:spcAft>
              <a:buNone/>
            </a:pPr>
            <a:fld id="{00000000-1234-1234-1234-123412341234}" type="slidenum">
              <a:rPr lang="hr-HR"/>
              <a:pPr marL="0" lvl="0" indent="0" algn="l" rtl="0">
                <a:spcBef>
                  <a:spcPts val="0"/>
                </a:spcBef>
                <a:spcAft>
                  <a:spcPts val="0"/>
                </a:spcAft>
                <a:buNone/>
              </a:pPr>
              <a:t>‹#›</a:t>
            </a:fld>
            <a:endParaRPr/>
          </a:p>
        </p:txBody>
      </p:sp>
      <p:sp>
        <p:nvSpPr>
          <p:cNvPr id="69" name="Google Shape;69;p56"/>
          <p:cNvSpPr/>
          <p:nvPr/>
        </p:nvSpPr>
        <p:spPr>
          <a:xfrm rot="5400000">
            <a:off x="419098" y="6467473"/>
            <a:ext cx="190849" cy="120312"/>
          </a:xfrm>
          <a:prstGeom prst="triangle">
            <a:avLst>
              <a:gd name="adj" fmla="val 50000"/>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bin"/>
              <a:ea typeface="Cabin"/>
              <a:cs typeface="Cabin"/>
              <a:sym typeface="Cabin"/>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adržaj s opisom" type="objTx">
  <p:cSld name="OBJECT_WITH_CAPTION_TEXT">
    <p:spTree>
      <p:nvGrpSpPr>
        <p:cNvPr id="1" name="Shape 70"/>
        <p:cNvGrpSpPr/>
        <p:nvPr/>
      </p:nvGrpSpPr>
      <p:grpSpPr>
        <a:xfrm>
          <a:off x="0" y="0"/>
          <a:ext cx="0" cy="0"/>
          <a:chOff x="0" y="0"/>
          <a:chExt cx="0" cy="0"/>
        </a:xfrm>
      </p:grpSpPr>
      <p:sp>
        <p:nvSpPr>
          <p:cNvPr id="71" name="Google Shape;71;p57"/>
          <p:cNvSpPr txBox="1">
            <a:spLocks noGrp="1"/>
          </p:cNvSpPr>
          <p:nvPr>
            <p:ph type="title"/>
          </p:nvPr>
        </p:nvSpPr>
        <p:spPr>
          <a:xfrm>
            <a:off x="6324600" y="304800"/>
            <a:ext cx="2514599" cy="838198"/>
          </a:xfrm>
          <a:prstGeom prst="rect">
            <a:avLst/>
          </a:prstGeom>
          <a:noFill/>
          <a:ln>
            <a:noFill/>
          </a:ln>
        </p:spPr>
        <p:txBody>
          <a:bodyPr spcFirstLastPara="1" wrap="square" lIns="91425" tIns="91425" rIns="91425" bIns="91425" anchor="b" anchorCtr="0">
            <a:noAutofit/>
          </a:bodyPr>
          <a:lstStyle>
            <a:lvl1pPr marR="0" lvl="0" algn="l">
              <a:lnSpc>
                <a:spcPct val="100000"/>
              </a:lnSpc>
              <a:spcBef>
                <a:spcPts val="0"/>
              </a:spcBef>
              <a:spcAft>
                <a:spcPts val="0"/>
              </a:spcAft>
              <a:buClr>
                <a:schemeClr val="dk2"/>
              </a:buClr>
              <a:buSzPts val="2000"/>
              <a:buFont typeface="Cabin"/>
              <a:buNone/>
              <a:defRPr sz="2000" b="1" i="0" u="none" strike="noStrike" cap="none">
                <a:solidFill>
                  <a:schemeClr val="dk2"/>
                </a:solidFill>
                <a:latin typeface="Cabin"/>
                <a:ea typeface="Cabin"/>
                <a:cs typeface="Cabin"/>
                <a:sym typeface="Cabin"/>
              </a:defRPr>
            </a:lvl1pPr>
            <a:lvl2pPr lvl="1" algn="l">
              <a:lnSpc>
                <a:spcPct val="100000"/>
              </a:lnSpc>
              <a:spcBef>
                <a:spcPts val="0"/>
              </a:spcBef>
              <a:spcAft>
                <a:spcPts val="0"/>
              </a:spcAft>
              <a:buSzPts val="1800"/>
              <a:buFont typeface="Arial"/>
              <a:buNone/>
              <a:defRPr sz="1800"/>
            </a:lvl2pPr>
            <a:lvl3pPr lvl="2" algn="l">
              <a:lnSpc>
                <a:spcPct val="100000"/>
              </a:lnSpc>
              <a:spcBef>
                <a:spcPts val="0"/>
              </a:spcBef>
              <a:spcAft>
                <a:spcPts val="0"/>
              </a:spcAft>
              <a:buSzPts val="1800"/>
              <a:buFont typeface="Arial"/>
              <a:buNone/>
              <a:defRPr sz="1800"/>
            </a:lvl3pPr>
            <a:lvl4pPr lvl="3" algn="l">
              <a:lnSpc>
                <a:spcPct val="100000"/>
              </a:lnSpc>
              <a:spcBef>
                <a:spcPts val="0"/>
              </a:spcBef>
              <a:spcAft>
                <a:spcPts val="0"/>
              </a:spcAft>
              <a:buSzPts val="1800"/>
              <a:buFont typeface="Arial"/>
              <a:buNone/>
              <a:defRPr sz="1800"/>
            </a:lvl4pPr>
            <a:lvl5pPr lvl="4" algn="l">
              <a:lnSpc>
                <a:spcPct val="100000"/>
              </a:lnSpc>
              <a:spcBef>
                <a:spcPts val="0"/>
              </a:spcBef>
              <a:spcAft>
                <a:spcPts val="0"/>
              </a:spcAft>
              <a:buSzPts val="1800"/>
              <a:buFont typeface="Arial"/>
              <a:buNone/>
              <a:defRPr sz="1800"/>
            </a:lvl5pPr>
            <a:lvl6pPr lvl="5" algn="l">
              <a:lnSpc>
                <a:spcPct val="100000"/>
              </a:lnSpc>
              <a:spcBef>
                <a:spcPts val="0"/>
              </a:spcBef>
              <a:spcAft>
                <a:spcPts val="0"/>
              </a:spcAft>
              <a:buSzPts val="1800"/>
              <a:buFont typeface="Arial"/>
              <a:buNone/>
              <a:defRPr sz="1800"/>
            </a:lvl6pPr>
            <a:lvl7pPr lvl="6" algn="l">
              <a:lnSpc>
                <a:spcPct val="100000"/>
              </a:lnSpc>
              <a:spcBef>
                <a:spcPts val="0"/>
              </a:spcBef>
              <a:spcAft>
                <a:spcPts val="0"/>
              </a:spcAft>
              <a:buSzPts val="1800"/>
              <a:buFont typeface="Arial"/>
              <a:buNone/>
              <a:defRPr sz="1800"/>
            </a:lvl7pPr>
            <a:lvl8pPr lvl="7" algn="l">
              <a:lnSpc>
                <a:spcPct val="100000"/>
              </a:lnSpc>
              <a:spcBef>
                <a:spcPts val="0"/>
              </a:spcBef>
              <a:spcAft>
                <a:spcPts val="0"/>
              </a:spcAft>
              <a:buSzPts val="1800"/>
              <a:buFont typeface="Arial"/>
              <a:buNone/>
              <a:defRPr sz="1800"/>
            </a:lvl8pPr>
            <a:lvl9pPr lvl="8" algn="l">
              <a:lnSpc>
                <a:spcPct val="100000"/>
              </a:lnSpc>
              <a:spcBef>
                <a:spcPts val="0"/>
              </a:spcBef>
              <a:spcAft>
                <a:spcPts val="0"/>
              </a:spcAft>
              <a:buSzPts val="1800"/>
              <a:buFont typeface="Arial"/>
              <a:buNone/>
              <a:defRPr sz="1800"/>
            </a:lvl9pPr>
          </a:lstStyle>
          <a:p>
            <a:endParaRPr/>
          </a:p>
        </p:txBody>
      </p:sp>
      <p:sp>
        <p:nvSpPr>
          <p:cNvPr id="72" name="Google Shape;72;p57"/>
          <p:cNvSpPr txBox="1">
            <a:spLocks noGrp="1"/>
          </p:cNvSpPr>
          <p:nvPr>
            <p:ph type="body" idx="1"/>
          </p:nvPr>
        </p:nvSpPr>
        <p:spPr>
          <a:xfrm>
            <a:off x="6324600" y="1219200"/>
            <a:ext cx="2514599" cy="4843461"/>
          </a:xfrm>
          <a:prstGeom prst="rect">
            <a:avLst/>
          </a:prstGeom>
          <a:noFill/>
          <a:ln>
            <a:noFill/>
          </a:ln>
        </p:spPr>
        <p:txBody>
          <a:bodyPr spcFirstLastPara="1" wrap="square" lIns="91425" tIns="91425" rIns="91425" bIns="91425" anchor="t" anchorCtr="0">
            <a:noAutofit/>
          </a:bodyPr>
          <a:lstStyle>
            <a:lvl1pPr marL="457200" marR="0" lvl="0" indent="-228600" algn="l">
              <a:lnSpc>
                <a:spcPct val="137500"/>
              </a:lnSpc>
              <a:spcBef>
                <a:spcPts val="600"/>
              </a:spcBef>
              <a:spcAft>
                <a:spcPts val="0"/>
              </a:spcAft>
              <a:buClr>
                <a:schemeClr val="accent1"/>
              </a:buClr>
              <a:buSzPts val="1216"/>
              <a:buFont typeface="Noto Sans Symbols"/>
              <a:buNone/>
              <a:defRPr sz="1600" b="0" i="0" u="none" strike="noStrike" cap="none">
                <a:solidFill>
                  <a:schemeClr val="dk2"/>
                </a:solidFill>
                <a:latin typeface="Cabin"/>
                <a:ea typeface="Cabin"/>
                <a:cs typeface="Cabin"/>
                <a:sym typeface="Cabin"/>
              </a:defRPr>
            </a:lvl1pPr>
            <a:lvl2pPr marL="914400" marR="0" lvl="1" indent="-228600" algn="l">
              <a:lnSpc>
                <a:spcPct val="100000"/>
              </a:lnSpc>
              <a:spcBef>
                <a:spcPts val="1000"/>
              </a:spcBef>
              <a:spcAft>
                <a:spcPts val="0"/>
              </a:spcAft>
              <a:buClr>
                <a:schemeClr val="accent2"/>
              </a:buClr>
              <a:buSzPts val="912"/>
              <a:buFont typeface="Noto Sans Symbols"/>
              <a:buNone/>
              <a:defRPr sz="1200" b="0" i="0" u="none" strike="noStrike" cap="none">
                <a:solidFill>
                  <a:schemeClr val="dk2"/>
                </a:solidFill>
                <a:latin typeface="Cabin"/>
                <a:ea typeface="Cabin"/>
                <a:cs typeface="Cabin"/>
                <a:sym typeface="Cabin"/>
              </a:defRPr>
            </a:lvl2pPr>
            <a:lvl3pPr marL="1371600" marR="0" lvl="2" indent="-228600" algn="l">
              <a:lnSpc>
                <a:spcPct val="100000"/>
              </a:lnSpc>
              <a:spcBef>
                <a:spcPts val="500"/>
              </a:spcBef>
              <a:spcAft>
                <a:spcPts val="0"/>
              </a:spcAft>
              <a:buClr>
                <a:srgbClr val="BABABA"/>
              </a:buClr>
              <a:buSzPts val="760"/>
              <a:buFont typeface="Noto Sans Symbols"/>
              <a:buNone/>
              <a:defRPr sz="1000" b="0" i="0" u="none" strike="noStrike" cap="none">
                <a:solidFill>
                  <a:schemeClr val="dk1"/>
                </a:solidFill>
                <a:latin typeface="Cabin"/>
                <a:ea typeface="Cabin"/>
                <a:cs typeface="Cabin"/>
                <a:sym typeface="Cabin"/>
              </a:defRPr>
            </a:lvl3pPr>
            <a:lvl4pPr marL="1828800" marR="0" lvl="3" indent="-228600" algn="l">
              <a:lnSpc>
                <a:spcPct val="100000"/>
              </a:lnSpc>
              <a:spcBef>
                <a:spcPts val="400"/>
              </a:spcBef>
              <a:spcAft>
                <a:spcPts val="0"/>
              </a:spcAft>
              <a:buClr>
                <a:srgbClr val="569030"/>
              </a:buClr>
              <a:buSzPts val="630"/>
              <a:buFont typeface="Noto Sans Symbols"/>
              <a:buNone/>
              <a:defRPr sz="900" b="0" i="0" u="none" strike="noStrike" cap="none">
                <a:solidFill>
                  <a:schemeClr val="dk1"/>
                </a:solidFill>
                <a:latin typeface="Cabin"/>
                <a:ea typeface="Cabin"/>
                <a:cs typeface="Cabin"/>
                <a:sym typeface="Cabin"/>
              </a:defRPr>
            </a:lvl4pPr>
            <a:lvl5pPr marL="2286000" marR="0" lvl="4" indent="-228600" algn="l">
              <a:lnSpc>
                <a:spcPct val="100000"/>
              </a:lnSpc>
              <a:spcBef>
                <a:spcPts val="300"/>
              </a:spcBef>
              <a:spcAft>
                <a:spcPts val="0"/>
              </a:spcAft>
              <a:buClr>
                <a:schemeClr val="accent2"/>
              </a:buClr>
              <a:buSzPts val="630"/>
              <a:buFont typeface="Noto Sans Symbols"/>
              <a:buNone/>
              <a:defRPr sz="900" b="0" i="0" u="none" strike="noStrike" cap="none">
                <a:solidFill>
                  <a:schemeClr val="dk1"/>
                </a:solidFill>
                <a:latin typeface="Cabin"/>
                <a:ea typeface="Cabin"/>
                <a:cs typeface="Cabin"/>
                <a:sym typeface="Cabin"/>
              </a:defRPr>
            </a:lvl5pPr>
            <a:lvl6pPr marL="2743200" marR="0" lvl="5" indent="-304800" algn="l">
              <a:lnSpc>
                <a:spcPct val="100000"/>
              </a:lnSpc>
              <a:spcBef>
                <a:spcPts val="300"/>
              </a:spcBef>
              <a:spcAft>
                <a:spcPts val="0"/>
              </a:spcAft>
              <a:buClr>
                <a:srgbClr val="8BA1B3"/>
              </a:buClr>
              <a:buSzPts val="1200"/>
              <a:buFont typeface="Noto Sans Symbols"/>
              <a:buChar char="▶"/>
              <a:defRPr sz="1600" b="0" i="0" u="none" strike="noStrike" cap="none">
                <a:solidFill>
                  <a:schemeClr val="dk1"/>
                </a:solidFill>
                <a:latin typeface="Cabin"/>
                <a:ea typeface="Cabin"/>
                <a:cs typeface="Cabin"/>
                <a:sym typeface="Cabin"/>
              </a:defRPr>
            </a:lvl6pPr>
            <a:lvl7pPr marL="3200400" marR="0" lvl="6" indent="-295275" algn="l">
              <a:lnSpc>
                <a:spcPct val="100000"/>
              </a:lnSpc>
              <a:spcBef>
                <a:spcPts val="300"/>
              </a:spcBef>
              <a:spcAft>
                <a:spcPts val="0"/>
              </a:spcAft>
              <a:buClr>
                <a:srgbClr val="646C8F"/>
              </a:buClr>
              <a:buSzPts val="1050"/>
              <a:buFont typeface="Noto Sans Symbols"/>
              <a:buChar char="▶"/>
              <a:defRPr sz="1400" b="0" i="0" u="none" strike="noStrike" cap="none">
                <a:solidFill>
                  <a:schemeClr val="dk1"/>
                </a:solidFill>
                <a:latin typeface="Cabin"/>
                <a:ea typeface="Cabin"/>
                <a:cs typeface="Cabin"/>
                <a:sym typeface="Cabin"/>
              </a:defRPr>
            </a:lvl7pPr>
            <a:lvl8pPr marL="3657600" marR="0" lvl="7" indent="-295275" algn="l">
              <a:lnSpc>
                <a:spcPct val="100000"/>
              </a:lnSpc>
              <a:spcBef>
                <a:spcPts val="300"/>
              </a:spcBef>
              <a:spcAft>
                <a:spcPts val="0"/>
              </a:spcAft>
              <a:buClr>
                <a:srgbClr val="BABABA"/>
              </a:buClr>
              <a:buSzPts val="1050"/>
              <a:buFont typeface="Noto Sans Symbols"/>
              <a:buChar char="▶"/>
              <a:defRPr sz="1400" b="0" i="0" u="none" strike="noStrike" cap="none">
                <a:solidFill>
                  <a:schemeClr val="dk1"/>
                </a:solidFill>
                <a:latin typeface="Cabin"/>
                <a:ea typeface="Cabin"/>
                <a:cs typeface="Cabin"/>
                <a:sym typeface="Cabin"/>
              </a:defRPr>
            </a:lvl8pPr>
            <a:lvl9pPr marL="4114800" marR="0" lvl="8" indent="-285750" algn="l">
              <a:lnSpc>
                <a:spcPct val="100000"/>
              </a:lnSpc>
              <a:spcBef>
                <a:spcPts val="300"/>
              </a:spcBef>
              <a:spcAft>
                <a:spcPts val="0"/>
              </a:spcAft>
              <a:buClr>
                <a:srgbClr val="9FB8CD"/>
              </a:buClr>
              <a:buSzPts val="900"/>
              <a:buFont typeface="Noto Sans Symbols"/>
              <a:buChar char="▶"/>
              <a:defRPr sz="1200" b="0" i="0" u="none" strike="noStrike" cap="none">
                <a:solidFill>
                  <a:schemeClr val="dk1"/>
                </a:solidFill>
                <a:latin typeface="Cabin"/>
                <a:ea typeface="Cabin"/>
                <a:cs typeface="Cabin"/>
                <a:sym typeface="Cabin"/>
              </a:defRPr>
            </a:lvl9pPr>
          </a:lstStyle>
          <a:p>
            <a:endParaRPr/>
          </a:p>
        </p:txBody>
      </p:sp>
      <p:sp>
        <p:nvSpPr>
          <p:cNvPr id="73" name="Google Shape;73;p57"/>
          <p:cNvSpPr txBox="1">
            <a:spLocks noGrp="1"/>
          </p:cNvSpPr>
          <p:nvPr>
            <p:ph type="dt" idx="10"/>
          </p:nvPr>
        </p:nvSpPr>
        <p:spPr>
          <a:xfrm>
            <a:off x="6400800" y="6356350"/>
            <a:ext cx="2289047" cy="365759"/>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0"/>
              </a:spcBef>
              <a:spcAft>
                <a:spcPts val="0"/>
              </a:spcAft>
              <a:buClr>
                <a:schemeClr val="dk2"/>
              </a:buClr>
              <a:buSzPts val="1400"/>
              <a:buFont typeface="Cabin"/>
              <a:buNone/>
              <a:defRPr sz="1400" b="0" i="0" u="none" strike="noStrike" cap="none">
                <a:solidFill>
                  <a:schemeClr val="dk2"/>
                </a:solidFill>
                <a:latin typeface="Cabin"/>
                <a:ea typeface="Cabin"/>
                <a:cs typeface="Cabin"/>
                <a:sym typeface="Cabin"/>
              </a:defRPr>
            </a:lvl1pPr>
            <a:lvl2pPr marR="0" lvl="1" algn="l">
              <a:lnSpc>
                <a:spcPct val="100000"/>
              </a:lnSpc>
              <a:spcBef>
                <a:spcPts val="0"/>
              </a:spcBef>
              <a:spcAft>
                <a:spcPts val="0"/>
              </a:spcAft>
              <a:buClr>
                <a:schemeClr val="dk1"/>
              </a:buClr>
              <a:buSzPts val="1800"/>
              <a:buFont typeface="Cabin"/>
              <a:buNone/>
              <a:defRPr sz="1800" b="0" i="0" u="none" strike="noStrike" cap="none">
                <a:solidFill>
                  <a:schemeClr val="dk1"/>
                </a:solidFill>
                <a:latin typeface="Cabin"/>
                <a:ea typeface="Cabin"/>
                <a:cs typeface="Cabin"/>
                <a:sym typeface="Cabin"/>
              </a:defRPr>
            </a:lvl2pPr>
            <a:lvl3pPr marR="0" lvl="2" algn="l">
              <a:lnSpc>
                <a:spcPct val="100000"/>
              </a:lnSpc>
              <a:spcBef>
                <a:spcPts val="0"/>
              </a:spcBef>
              <a:spcAft>
                <a:spcPts val="0"/>
              </a:spcAft>
              <a:buClr>
                <a:schemeClr val="dk1"/>
              </a:buClr>
              <a:buSzPts val="1800"/>
              <a:buFont typeface="Cabin"/>
              <a:buNone/>
              <a:defRPr sz="1800" b="0" i="0" u="none" strike="noStrike" cap="none">
                <a:solidFill>
                  <a:schemeClr val="dk1"/>
                </a:solidFill>
                <a:latin typeface="Cabin"/>
                <a:ea typeface="Cabin"/>
                <a:cs typeface="Cabin"/>
                <a:sym typeface="Cabin"/>
              </a:defRPr>
            </a:lvl3pPr>
            <a:lvl4pPr marR="0" lvl="3" algn="l">
              <a:lnSpc>
                <a:spcPct val="100000"/>
              </a:lnSpc>
              <a:spcBef>
                <a:spcPts val="0"/>
              </a:spcBef>
              <a:spcAft>
                <a:spcPts val="0"/>
              </a:spcAft>
              <a:buClr>
                <a:schemeClr val="dk1"/>
              </a:buClr>
              <a:buSzPts val="1800"/>
              <a:buFont typeface="Cabin"/>
              <a:buNone/>
              <a:defRPr sz="1800" b="0" i="0" u="none" strike="noStrike" cap="none">
                <a:solidFill>
                  <a:schemeClr val="dk1"/>
                </a:solidFill>
                <a:latin typeface="Cabin"/>
                <a:ea typeface="Cabin"/>
                <a:cs typeface="Cabin"/>
                <a:sym typeface="Cabin"/>
              </a:defRPr>
            </a:lvl4pPr>
            <a:lvl5pPr marR="0" lvl="4" algn="l">
              <a:lnSpc>
                <a:spcPct val="100000"/>
              </a:lnSpc>
              <a:spcBef>
                <a:spcPts val="0"/>
              </a:spcBef>
              <a:spcAft>
                <a:spcPts val="0"/>
              </a:spcAft>
              <a:buClr>
                <a:schemeClr val="dk1"/>
              </a:buClr>
              <a:buSzPts val="1800"/>
              <a:buFont typeface="Cabin"/>
              <a:buNone/>
              <a:defRPr sz="1800" b="0" i="0" u="none" strike="noStrike" cap="none">
                <a:solidFill>
                  <a:schemeClr val="dk1"/>
                </a:solidFill>
                <a:latin typeface="Cabin"/>
                <a:ea typeface="Cabin"/>
                <a:cs typeface="Cabin"/>
                <a:sym typeface="Cabin"/>
              </a:defRPr>
            </a:lvl5pPr>
            <a:lvl6pPr marR="0" lvl="5" algn="l">
              <a:lnSpc>
                <a:spcPct val="100000"/>
              </a:lnSpc>
              <a:spcBef>
                <a:spcPts val="0"/>
              </a:spcBef>
              <a:spcAft>
                <a:spcPts val="0"/>
              </a:spcAft>
              <a:buClr>
                <a:schemeClr val="dk1"/>
              </a:buClr>
              <a:buSzPts val="1800"/>
              <a:buFont typeface="Cabin"/>
              <a:buNone/>
              <a:defRPr sz="1800" b="0" i="0" u="none" strike="noStrike" cap="none">
                <a:solidFill>
                  <a:schemeClr val="dk1"/>
                </a:solidFill>
                <a:latin typeface="Cabin"/>
                <a:ea typeface="Cabin"/>
                <a:cs typeface="Cabin"/>
                <a:sym typeface="Cabin"/>
              </a:defRPr>
            </a:lvl6pPr>
            <a:lvl7pPr marR="0" lvl="6" algn="l">
              <a:lnSpc>
                <a:spcPct val="100000"/>
              </a:lnSpc>
              <a:spcBef>
                <a:spcPts val="0"/>
              </a:spcBef>
              <a:spcAft>
                <a:spcPts val="0"/>
              </a:spcAft>
              <a:buClr>
                <a:schemeClr val="dk1"/>
              </a:buClr>
              <a:buSzPts val="1800"/>
              <a:buFont typeface="Cabin"/>
              <a:buNone/>
              <a:defRPr sz="1800" b="0" i="0" u="none" strike="noStrike" cap="none">
                <a:solidFill>
                  <a:schemeClr val="dk1"/>
                </a:solidFill>
                <a:latin typeface="Cabin"/>
                <a:ea typeface="Cabin"/>
                <a:cs typeface="Cabin"/>
                <a:sym typeface="Cabin"/>
              </a:defRPr>
            </a:lvl7pPr>
            <a:lvl8pPr marR="0" lvl="7" algn="l">
              <a:lnSpc>
                <a:spcPct val="100000"/>
              </a:lnSpc>
              <a:spcBef>
                <a:spcPts val="0"/>
              </a:spcBef>
              <a:spcAft>
                <a:spcPts val="0"/>
              </a:spcAft>
              <a:buClr>
                <a:schemeClr val="dk1"/>
              </a:buClr>
              <a:buSzPts val="1800"/>
              <a:buFont typeface="Cabin"/>
              <a:buNone/>
              <a:defRPr sz="1800" b="0" i="0" u="none" strike="noStrike" cap="none">
                <a:solidFill>
                  <a:schemeClr val="dk1"/>
                </a:solidFill>
                <a:latin typeface="Cabin"/>
                <a:ea typeface="Cabin"/>
                <a:cs typeface="Cabin"/>
                <a:sym typeface="Cabin"/>
              </a:defRPr>
            </a:lvl8pPr>
            <a:lvl9pPr marR="0" lvl="8" algn="l">
              <a:lnSpc>
                <a:spcPct val="100000"/>
              </a:lnSpc>
              <a:spcBef>
                <a:spcPts val="0"/>
              </a:spcBef>
              <a:spcAft>
                <a:spcPts val="0"/>
              </a:spcAft>
              <a:buClr>
                <a:schemeClr val="dk1"/>
              </a:buClr>
              <a:buSzPts val="1800"/>
              <a:buFont typeface="Cabin"/>
              <a:buNone/>
              <a:defRPr sz="1800" b="0" i="0" u="none" strike="noStrike" cap="none">
                <a:solidFill>
                  <a:schemeClr val="dk1"/>
                </a:solidFill>
                <a:latin typeface="Cabin"/>
                <a:ea typeface="Cabin"/>
                <a:cs typeface="Cabin"/>
                <a:sym typeface="Cabin"/>
              </a:defRPr>
            </a:lvl9pPr>
          </a:lstStyle>
          <a:p>
            <a:endParaRPr/>
          </a:p>
        </p:txBody>
      </p:sp>
      <p:sp>
        <p:nvSpPr>
          <p:cNvPr id="74" name="Google Shape;74;p57"/>
          <p:cNvSpPr txBox="1">
            <a:spLocks noGrp="1"/>
          </p:cNvSpPr>
          <p:nvPr>
            <p:ph type="ftr" idx="11"/>
          </p:nvPr>
        </p:nvSpPr>
        <p:spPr>
          <a:xfrm>
            <a:off x="2898648" y="6356350"/>
            <a:ext cx="3505200" cy="365759"/>
          </a:xfrm>
          <a:prstGeom prst="rect">
            <a:avLst/>
          </a:prstGeom>
          <a:noFill/>
          <a:ln>
            <a:noFill/>
          </a:ln>
        </p:spPr>
        <p:txBody>
          <a:bodyPr spcFirstLastPara="1" wrap="square" lIns="91425" tIns="91425" rIns="91425" bIns="91425" anchor="t" anchorCtr="0">
            <a:noAutofit/>
          </a:bodyPr>
          <a:lstStyle>
            <a:lvl1pPr marR="0" lvl="0" algn="r">
              <a:lnSpc>
                <a:spcPct val="100000"/>
              </a:lnSpc>
              <a:spcBef>
                <a:spcPts val="0"/>
              </a:spcBef>
              <a:spcAft>
                <a:spcPts val="0"/>
              </a:spcAft>
              <a:buClr>
                <a:schemeClr val="dk2"/>
              </a:buClr>
              <a:buSzPts val="1400"/>
              <a:buFont typeface="Cabin"/>
              <a:buNone/>
              <a:defRPr sz="1400" b="0" i="0" u="none" strike="noStrike" cap="none">
                <a:solidFill>
                  <a:schemeClr val="dk2"/>
                </a:solidFill>
                <a:latin typeface="Cabin"/>
                <a:ea typeface="Cabin"/>
                <a:cs typeface="Cabin"/>
                <a:sym typeface="Cabin"/>
              </a:defRPr>
            </a:lvl1pPr>
            <a:lvl2pPr marR="0" lvl="1" algn="l">
              <a:lnSpc>
                <a:spcPct val="100000"/>
              </a:lnSpc>
              <a:spcBef>
                <a:spcPts val="0"/>
              </a:spcBef>
              <a:spcAft>
                <a:spcPts val="0"/>
              </a:spcAft>
              <a:buClr>
                <a:schemeClr val="dk1"/>
              </a:buClr>
              <a:buSzPts val="1800"/>
              <a:buFont typeface="Cabin"/>
              <a:buNone/>
              <a:defRPr sz="1800" b="0" i="0" u="none" strike="noStrike" cap="none">
                <a:solidFill>
                  <a:schemeClr val="dk1"/>
                </a:solidFill>
                <a:latin typeface="Cabin"/>
                <a:ea typeface="Cabin"/>
                <a:cs typeface="Cabin"/>
                <a:sym typeface="Cabin"/>
              </a:defRPr>
            </a:lvl2pPr>
            <a:lvl3pPr marR="0" lvl="2" algn="l">
              <a:lnSpc>
                <a:spcPct val="100000"/>
              </a:lnSpc>
              <a:spcBef>
                <a:spcPts val="0"/>
              </a:spcBef>
              <a:spcAft>
                <a:spcPts val="0"/>
              </a:spcAft>
              <a:buClr>
                <a:schemeClr val="dk1"/>
              </a:buClr>
              <a:buSzPts val="1800"/>
              <a:buFont typeface="Cabin"/>
              <a:buNone/>
              <a:defRPr sz="1800" b="0" i="0" u="none" strike="noStrike" cap="none">
                <a:solidFill>
                  <a:schemeClr val="dk1"/>
                </a:solidFill>
                <a:latin typeface="Cabin"/>
                <a:ea typeface="Cabin"/>
                <a:cs typeface="Cabin"/>
                <a:sym typeface="Cabin"/>
              </a:defRPr>
            </a:lvl3pPr>
            <a:lvl4pPr marR="0" lvl="3" algn="l">
              <a:lnSpc>
                <a:spcPct val="100000"/>
              </a:lnSpc>
              <a:spcBef>
                <a:spcPts val="0"/>
              </a:spcBef>
              <a:spcAft>
                <a:spcPts val="0"/>
              </a:spcAft>
              <a:buClr>
                <a:schemeClr val="dk1"/>
              </a:buClr>
              <a:buSzPts val="1800"/>
              <a:buFont typeface="Cabin"/>
              <a:buNone/>
              <a:defRPr sz="1800" b="0" i="0" u="none" strike="noStrike" cap="none">
                <a:solidFill>
                  <a:schemeClr val="dk1"/>
                </a:solidFill>
                <a:latin typeface="Cabin"/>
                <a:ea typeface="Cabin"/>
                <a:cs typeface="Cabin"/>
                <a:sym typeface="Cabin"/>
              </a:defRPr>
            </a:lvl4pPr>
            <a:lvl5pPr marR="0" lvl="4" algn="l">
              <a:lnSpc>
                <a:spcPct val="100000"/>
              </a:lnSpc>
              <a:spcBef>
                <a:spcPts val="0"/>
              </a:spcBef>
              <a:spcAft>
                <a:spcPts val="0"/>
              </a:spcAft>
              <a:buClr>
                <a:schemeClr val="dk1"/>
              </a:buClr>
              <a:buSzPts val="1800"/>
              <a:buFont typeface="Cabin"/>
              <a:buNone/>
              <a:defRPr sz="1800" b="0" i="0" u="none" strike="noStrike" cap="none">
                <a:solidFill>
                  <a:schemeClr val="dk1"/>
                </a:solidFill>
                <a:latin typeface="Cabin"/>
                <a:ea typeface="Cabin"/>
                <a:cs typeface="Cabin"/>
                <a:sym typeface="Cabin"/>
              </a:defRPr>
            </a:lvl5pPr>
            <a:lvl6pPr marR="0" lvl="5" algn="l">
              <a:lnSpc>
                <a:spcPct val="100000"/>
              </a:lnSpc>
              <a:spcBef>
                <a:spcPts val="0"/>
              </a:spcBef>
              <a:spcAft>
                <a:spcPts val="0"/>
              </a:spcAft>
              <a:buClr>
                <a:schemeClr val="dk1"/>
              </a:buClr>
              <a:buSzPts val="1800"/>
              <a:buFont typeface="Cabin"/>
              <a:buNone/>
              <a:defRPr sz="1800" b="0" i="0" u="none" strike="noStrike" cap="none">
                <a:solidFill>
                  <a:schemeClr val="dk1"/>
                </a:solidFill>
                <a:latin typeface="Cabin"/>
                <a:ea typeface="Cabin"/>
                <a:cs typeface="Cabin"/>
                <a:sym typeface="Cabin"/>
              </a:defRPr>
            </a:lvl6pPr>
            <a:lvl7pPr marR="0" lvl="6" algn="l">
              <a:lnSpc>
                <a:spcPct val="100000"/>
              </a:lnSpc>
              <a:spcBef>
                <a:spcPts val="0"/>
              </a:spcBef>
              <a:spcAft>
                <a:spcPts val="0"/>
              </a:spcAft>
              <a:buClr>
                <a:schemeClr val="dk1"/>
              </a:buClr>
              <a:buSzPts val="1800"/>
              <a:buFont typeface="Cabin"/>
              <a:buNone/>
              <a:defRPr sz="1800" b="0" i="0" u="none" strike="noStrike" cap="none">
                <a:solidFill>
                  <a:schemeClr val="dk1"/>
                </a:solidFill>
                <a:latin typeface="Cabin"/>
                <a:ea typeface="Cabin"/>
                <a:cs typeface="Cabin"/>
                <a:sym typeface="Cabin"/>
              </a:defRPr>
            </a:lvl7pPr>
            <a:lvl8pPr marR="0" lvl="7" algn="l">
              <a:lnSpc>
                <a:spcPct val="100000"/>
              </a:lnSpc>
              <a:spcBef>
                <a:spcPts val="0"/>
              </a:spcBef>
              <a:spcAft>
                <a:spcPts val="0"/>
              </a:spcAft>
              <a:buClr>
                <a:schemeClr val="dk1"/>
              </a:buClr>
              <a:buSzPts val="1800"/>
              <a:buFont typeface="Cabin"/>
              <a:buNone/>
              <a:defRPr sz="1800" b="0" i="0" u="none" strike="noStrike" cap="none">
                <a:solidFill>
                  <a:schemeClr val="dk1"/>
                </a:solidFill>
                <a:latin typeface="Cabin"/>
                <a:ea typeface="Cabin"/>
                <a:cs typeface="Cabin"/>
                <a:sym typeface="Cabin"/>
              </a:defRPr>
            </a:lvl8pPr>
            <a:lvl9pPr marR="0" lvl="8" algn="l">
              <a:lnSpc>
                <a:spcPct val="100000"/>
              </a:lnSpc>
              <a:spcBef>
                <a:spcPts val="0"/>
              </a:spcBef>
              <a:spcAft>
                <a:spcPts val="0"/>
              </a:spcAft>
              <a:buClr>
                <a:schemeClr val="dk1"/>
              </a:buClr>
              <a:buSzPts val="1800"/>
              <a:buFont typeface="Cabin"/>
              <a:buNone/>
              <a:defRPr sz="1800" b="0" i="0" u="none" strike="noStrike" cap="none">
                <a:solidFill>
                  <a:schemeClr val="dk1"/>
                </a:solidFill>
                <a:latin typeface="Cabin"/>
                <a:ea typeface="Cabin"/>
                <a:cs typeface="Cabin"/>
                <a:sym typeface="Cabin"/>
              </a:defRPr>
            </a:lvl9pPr>
          </a:lstStyle>
          <a:p>
            <a:endParaRPr/>
          </a:p>
        </p:txBody>
      </p:sp>
      <p:sp>
        <p:nvSpPr>
          <p:cNvPr id="75" name="Google Shape;75;p57"/>
          <p:cNvSpPr txBox="1">
            <a:spLocks noGrp="1"/>
          </p:cNvSpPr>
          <p:nvPr>
            <p:ph type="sldNum" idx="12"/>
          </p:nvPr>
        </p:nvSpPr>
        <p:spPr>
          <a:xfrm>
            <a:off x="612647" y="6356350"/>
            <a:ext cx="1981199" cy="365759"/>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chemeClr val="dk2"/>
              </a:buClr>
              <a:buSzPts val="350"/>
              <a:buFont typeface="Cabin"/>
              <a:buNone/>
              <a:defRPr sz="1400" b="0" i="0" u="none" strike="noStrike" cap="none">
                <a:solidFill>
                  <a:schemeClr val="dk2"/>
                </a:solidFill>
                <a:latin typeface="Cabin"/>
                <a:ea typeface="Cabin"/>
                <a:cs typeface="Cabin"/>
                <a:sym typeface="Cabin"/>
              </a:defRPr>
            </a:lvl1pPr>
            <a:lvl2pPr marL="0" marR="0" lvl="1" indent="0" algn="l">
              <a:lnSpc>
                <a:spcPct val="100000"/>
              </a:lnSpc>
              <a:spcBef>
                <a:spcPts val="0"/>
              </a:spcBef>
              <a:spcAft>
                <a:spcPts val="0"/>
              </a:spcAft>
              <a:buClr>
                <a:schemeClr val="dk2"/>
              </a:buClr>
              <a:buSzPts val="350"/>
              <a:buFont typeface="Cabin"/>
              <a:buNone/>
              <a:defRPr sz="1400" b="0" i="0" u="none" strike="noStrike" cap="none">
                <a:solidFill>
                  <a:schemeClr val="dk2"/>
                </a:solidFill>
                <a:latin typeface="Cabin"/>
                <a:ea typeface="Cabin"/>
                <a:cs typeface="Cabin"/>
                <a:sym typeface="Cabin"/>
              </a:defRPr>
            </a:lvl2pPr>
            <a:lvl3pPr marL="0" marR="0" lvl="2" indent="0" algn="l">
              <a:lnSpc>
                <a:spcPct val="100000"/>
              </a:lnSpc>
              <a:spcBef>
                <a:spcPts val="0"/>
              </a:spcBef>
              <a:spcAft>
                <a:spcPts val="0"/>
              </a:spcAft>
              <a:buClr>
                <a:schemeClr val="dk2"/>
              </a:buClr>
              <a:buSzPts val="350"/>
              <a:buFont typeface="Cabin"/>
              <a:buNone/>
              <a:defRPr sz="1400" b="0" i="0" u="none" strike="noStrike" cap="none">
                <a:solidFill>
                  <a:schemeClr val="dk2"/>
                </a:solidFill>
                <a:latin typeface="Cabin"/>
                <a:ea typeface="Cabin"/>
                <a:cs typeface="Cabin"/>
                <a:sym typeface="Cabin"/>
              </a:defRPr>
            </a:lvl3pPr>
            <a:lvl4pPr marL="0" marR="0" lvl="3" indent="0" algn="l">
              <a:lnSpc>
                <a:spcPct val="100000"/>
              </a:lnSpc>
              <a:spcBef>
                <a:spcPts val="0"/>
              </a:spcBef>
              <a:spcAft>
                <a:spcPts val="0"/>
              </a:spcAft>
              <a:buClr>
                <a:schemeClr val="dk2"/>
              </a:buClr>
              <a:buSzPts val="350"/>
              <a:buFont typeface="Cabin"/>
              <a:buNone/>
              <a:defRPr sz="1400" b="0" i="0" u="none" strike="noStrike" cap="none">
                <a:solidFill>
                  <a:schemeClr val="dk2"/>
                </a:solidFill>
                <a:latin typeface="Cabin"/>
                <a:ea typeface="Cabin"/>
                <a:cs typeface="Cabin"/>
                <a:sym typeface="Cabin"/>
              </a:defRPr>
            </a:lvl4pPr>
            <a:lvl5pPr marL="0" marR="0" lvl="4" indent="0" algn="l">
              <a:lnSpc>
                <a:spcPct val="100000"/>
              </a:lnSpc>
              <a:spcBef>
                <a:spcPts val="0"/>
              </a:spcBef>
              <a:spcAft>
                <a:spcPts val="0"/>
              </a:spcAft>
              <a:buClr>
                <a:schemeClr val="dk2"/>
              </a:buClr>
              <a:buSzPts val="350"/>
              <a:buFont typeface="Cabin"/>
              <a:buNone/>
              <a:defRPr sz="1400" b="0" i="0" u="none" strike="noStrike" cap="none">
                <a:solidFill>
                  <a:schemeClr val="dk2"/>
                </a:solidFill>
                <a:latin typeface="Cabin"/>
                <a:ea typeface="Cabin"/>
                <a:cs typeface="Cabin"/>
                <a:sym typeface="Cabin"/>
              </a:defRPr>
            </a:lvl5pPr>
            <a:lvl6pPr marL="0" marR="0" lvl="5" indent="0" algn="l">
              <a:lnSpc>
                <a:spcPct val="100000"/>
              </a:lnSpc>
              <a:spcBef>
                <a:spcPts val="0"/>
              </a:spcBef>
              <a:spcAft>
                <a:spcPts val="0"/>
              </a:spcAft>
              <a:buClr>
                <a:schemeClr val="dk2"/>
              </a:buClr>
              <a:buSzPts val="350"/>
              <a:buFont typeface="Cabin"/>
              <a:buNone/>
              <a:defRPr sz="1400" b="0" i="0" u="none" strike="noStrike" cap="none">
                <a:solidFill>
                  <a:schemeClr val="dk2"/>
                </a:solidFill>
                <a:latin typeface="Cabin"/>
                <a:ea typeface="Cabin"/>
                <a:cs typeface="Cabin"/>
                <a:sym typeface="Cabin"/>
              </a:defRPr>
            </a:lvl6pPr>
            <a:lvl7pPr marL="0" marR="0" lvl="6" indent="0" algn="l">
              <a:lnSpc>
                <a:spcPct val="100000"/>
              </a:lnSpc>
              <a:spcBef>
                <a:spcPts val="0"/>
              </a:spcBef>
              <a:spcAft>
                <a:spcPts val="0"/>
              </a:spcAft>
              <a:buClr>
                <a:schemeClr val="dk2"/>
              </a:buClr>
              <a:buSzPts val="350"/>
              <a:buFont typeface="Cabin"/>
              <a:buNone/>
              <a:defRPr sz="1400" b="0" i="0" u="none" strike="noStrike" cap="none">
                <a:solidFill>
                  <a:schemeClr val="dk2"/>
                </a:solidFill>
                <a:latin typeface="Cabin"/>
                <a:ea typeface="Cabin"/>
                <a:cs typeface="Cabin"/>
                <a:sym typeface="Cabin"/>
              </a:defRPr>
            </a:lvl7pPr>
            <a:lvl8pPr marL="0" marR="0" lvl="7" indent="0" algn="l">
              <a:lnSpc>
                <a:spcPct val="100000"/>
              </a:lnSpc>
              <a:spcBef>
                <a:spcPts val="0"/>
              </a:spcBef>
              <a:spcAft>
                <a:spcPts val="0"/>
              </a:spcAft>
              <a:buClr>
                <a:schemeClr val="dk2"/>
              </a:buClr>
              <a:buSzPts val="350"/>
              <a:buFont typeface="Cabin"/>
              <a:buNone/>
              <a:defRPr sz="1400" b="0" i="0" u="none" strike="noStrike" cap="none">
                <a:solidFill>
                  <a:schemeClr val="dk2"/>
                </a:solidFill>
                <a:latin typeface="Cabin"/>
                <a:ea typeface="Cabin"/>
                <a:cs typeface="Cabin"/>
                <a:sym typeface="Cabin"/>
              </a:defRPr>
            </a:lvl8pPr>
            <a:lvl9pPr marL="0" marR="0" lvl="8" indent="0" algn="l">
              <a:lnSpc>
                <a:spcPct val="100000"/>
              </a:lnSpc>
              <a:spcBef>
                <a:spcPts val="0"/>
              </a:spcBef>
              <a:spcAft>
                <a:spcPts val="0"/>
              </a:spcAft>
              <a:buClr>
                <a:schemeClr val="dk2"/>
              </a:buClr>
              <a:buSzPts val="350"/>
              <a:buFont typeface="Cabin"/>
              <a:buNone/>
              <a:defRPr sz="1400" b="0" i="0" u="none" strike="noStrike" cap="none">
                <a:solidFill>
                  <a:schemeClr val="dk2"/>
                </a:solidFill>
                <a:latin typeface="Cabin"/>
                <a:ea typeface="Cabin"/>
                <a:cs typeface="Cabin"/>
                <a:sym typeface="Cabin"/>
              </a:defRPr>
            </a:lvl9pPr>
          </a:lstStyle>
          <a:p>
            <a:pPr marL="0" lvl="0" indent="0" algn="l" rtl="0">
              <a:spcBef>
                <a:spcPts val="0"/>
              </a:spcBef>
              <a:spcAft>
                <a:spcPts val="0"/>
              </a:spcAft>
              <a:buNone/>
            </a:pPr>
            <a:fld id="{00000000-1234-1234-1234-123412341234}" type="slidenum">
              <a:rPr lang="hr-HR"/>
              <a:pPr marL="0" lvl="0" indent="0" algn="l" rtl="0">
                <a:spcBef>
                  <a:spcPts val="0"/>
                </a:spcBef>
                <a:spcAft>
                  <a:spcPts val="0"/>
                </a:spcAft>
                <a:buNone/>
              </a:pPr>
              <a:t>‹#›</a:t>
            </a:fld>
            <a:endParaRPr/>
          </a:p>
        </p:txBody>
      </p:sp>
      <p:cxnSp>
        <p:nvCxnSpPr>
          <p:cNvPr id="76" name="Google Shape;76;p57"/>
          <p:cNvCxnSpPr/>
          <p:nvPr/>
        </p:nvCxnSpPr>
        <p:spPr>
          <a:xfrm>
            <a:off x="457200" y="6353175"/>
            <a:ext cx="8229600" cy="0"/>
          </a:xfrm>
          <a:prstGeom prst="straightConnector1">
            <a:avLst/>
          </a:prstGeom>
          <a:noFill/>
          <a:ln w="9525" cap="flat" cmpd="sng">
            <a:solidFill>
              <a:schemeClr val="accent2"/>
            </a:solidFill>
            <a:prstDash val="dash"/>
            <a:round/>
            <a:headEnd type="none" w="sm" len="sm"/>
            <a:tailEnd type="none" w="sm" len="sm"/>
          </a:ln>
        </p:spPr>
      </p:cxnSp>
      <p:cxnSp>
        <p:nvCxnSpPr>
          <p:cNvPr id="77" name="Google Shape;77;p57"/>
          <p:cNvCxnSpPr/>
          <p:nvPr/>
        </p:nvCxnSpPr>
        <p:spPr>
          <a:xfrm rot="5400000">
            <a:off x="3160643" y="3324223"/>
            <a:ext cx="6035038" cy="0"/>
          </a:xfrm>
          <a:prstGeom prst="straightConnector1">
            <a:avLst/>
          </a:prstGeom>
          <a:noFill/>
          <a:ln w="9525" cap="flat" cmpd="sng">
            <a:solidFill>
              <a:schemeClr val="accent2"/>
            </a:solidFill>
            <a:prstDash val="dash"/>
            <a:round/>
            <a:headEnd type="none" w="sm" len="sm"/>
            <a:tailEnd type="none" w="sm" len="sm"/>
          </a:ln>
        </p:spPr>
      </p:cxnSp>
      <p:sp>
        <p:nvSpPr>
          <p:cNvPr id="78" name="Google Shape;78;p57"/>
          <p:cNvSpPr/>
          <p:nvPr/>
        </p:nvSpPr>
        <p:spPr>
          <a:xfrm rot="5400000">
            <a:off x="419098" y="6467473"/>
            <a:ext cx="190849" cy="120312"/>
          </a:xfrm>
          <a:prstGeom prst="triangle">
            <a:avLst>
              <a:gd name="adj" fmla="val 50000"/>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bin"/>
              <a:ea typeface="Cabin"/>
              <a:cs typeface="Cabin"/>
              <a:sym typeface="Cabin"/>
            </a:endParaRPr>
          </a:p>
        </p:txBody>
      </p:sp>
      <p:sp>
        <p:nvSpPr>
          <p:cNvPr id="79" name="Google Shape;79;p57"/>
          <p:cNvSpPr txBox="1">
            <a:spLocks noGrp="1"/>
          </p:cNvSpPr>
          <p:nvPr>
            <p:ph type="body" idx="2"/>
          </p:nvPr>
        </p:nvSpPr>
        <p:spPr>
          <a:xfrm>
            <a:off x="304800" y="304800"/>
            <a:ext cx="5714998" cy="5714998"/>
          </a:xfrm>
          <a:prstGeom prst="rect">
            <a:avLst/>
          </a:prstGeom>
          <a:noFill/>
          <a:ln>
            <a:noFill/>
          </a:ln>
        </p:spPr>
        <p:txBody>
          <a:bodyPr spcFirstLastPara="1" wrap="square" lIns="91425" tIns="91425" rIns="91425" bIns="91425" anchor="t" anchorCtr="0">
            <a:noAutofit/>
          </a:bodyPr>
          <a:lstStyle>
            <a:lvl1pPr marL="457200" marR="0" lvl="0" indent="-354076" algn="l">
              <a:lnSpc>
                <a:spcPct val="100000"/>
              </a:lnSpc>
              <a:spcBef>
                <a:spcPts val="600"/>
              </a:spcBef>
              <a:spcAft>
                <a:spcPts val="0"/>
              </a:spcAft>
              <a:buClr>
                <a:schemeClr val="accent1"/>
              </a:buClr>
              <a:buSzPts val="1976"/>
              <a:buFont typeface="Noto Sans Symbols"/>
              <a:buChar char="▶"/>
              <a:defRPr sz="2600" b="0" i="0" u="none" strike="noStrike" cap="none">
                <a:solidFill>
                  <a:schemeClr val="dk1"/>
                </a:solidFill>
                <a:latin typeface="Cabin"/>
                <a:ea typeface="Cabin"/>
                <a:cs typeface="Cabin"/>
                <a:sym typeface="Cabin"/>
              </a:defRPr>
            </a:lvl1pPr>
            <a:lvl2pPr marL="914400" marR="0" lvl="1" indent="-339597" algn="l">
              <a:lnSpc>
                <a:spcPct val="100000"/>
              </a:lnSpc>
              <a:spcBef>
                <a:spcPts val="500"/>
              </a:spcBef>
              <a:spcAft>
                <a:spcPts val="0"/>
              </a:spcAft>
              <a:buClr>
                <a:schemeClr val="accent2"/>
              </a:buClr>
              <a:buSzPts val="1748"/>
              <a:buFont typeface="Noto Sans Symbols"/>
              <a:buChar char="▶"/>
              <a:defRPr sz="2300" b="0" i="0" u="none" strike="noStrike" cap="none">
                <a:solidFill>
                  <a:schemeClr val="dk2"/>
                </a:solidFill>
                <a:latin typeface="Cabin"/>
                <a:ea typeface="Cabin"/>
                <a:cs typeface="Cabin"/>
                <a:sym typeface="Cabin"/>
              </a:defRPr>
            </a:lvl2pPr>
            <a:lvl3pPr marL="1371600" marR="0" lvl="2" indent="-325119" algn="l">
              <a:lnSpc>
                <a:spcPct val="100000"/>
              </a:lnSpc>
              <a:spcBef>
                <a:spcPts val="500"/>
              </a:spcBef>
              <a:spcAft>
                <a:spcPts val="0"/>
              </a:spcAft>
              <a:buClr>
                <a:srgbClr val="BABABA"/>
              </a:buClr>
              <a:buSzPts val="1520"/>
              <a:buFont typeface="Noto Sans Symbols"/>
              <a:buChar char="▶"/>
              <a:defRPr sz="2000" b="0" i="0" u="none" strike="noStrike" cap="none">
                <a:solidFill>
                  <a:schemeClr val="dk1"/>
                </a:solidFill>
                <a:latin typeface="Cabin"/>
                <a:ea typeface="Cabin"/>
                <a:cs typeface="Cabin"/>
                <a:sym typeface="Cabin"/>
              </a:defRPr>
            </a:lvl3pPr>
            <a:lvl4pPr marL="1828800" marR="0" lvl="3" indent="-308610" algn="l">
              <a:lnSpc>
                <a:spcPct val="100000"/>
              </a:lnSpc>
              <a:spcBef>
                <a:spcPts val="400"/>
              </a:spcBef>
              <a:spcAft>
                <a:spcPts val="0"/>
              </a:spcAft>
              <a:buClr>
                <a:srgbClr val="569030"/>
              </a:buClr>
              <a:buSzPts val="1260"/>
              <a:buFont typeface="Noto Sans Symbols"/>
              <a:buChar char="◻"/>
              <a:defRPr sz="1800" b="0" i="0" u="none" strike="noStrike" cap="none">
                <a:solidFill>
                  <a:schemeClr val="dk1"/>
                </a:solidFill>
                <a:latin typeface="Cabin"/>
                <a:ea typeface="Cabin"/>
                <a:cs typeface="Cabin"/>
                <a:sym typeface="Cabin"/>
              </a:defRPr>
            </a:lvl4pPr>
            <a:lvl5pPr marL="2286000" marR="0" lvl="4" indent="-299720" algn="l">
              <a:lnSpc>
                <a:spcPct val="100000"/>
              </a:lnSpc>
              <a:spcBef>
                <a:spcPts val="300"/>
              </a:spcBef>
              <a:spcAft>
                <a:spcPts val="0"/>
              </a:spcAft>
              <a:buClr>
                <a:schemeClr val="accent2"/>
              </a:buClr>
              <a:buSzPts val="1120"/>
              <a:buFont typeface="Noto Sans Symbols"/>
              <a:buChar char="◻"/>
              <a:defRPr sz="1600" b="0" i="0" u="none" strike="noStrike" cap="none">
                <a:solidFill>
                  <a:schemeClr val="dk1"/>
                </a:solidFill>
                <a:latin typeface="Cabin"/>
                <a:ea typeface="Cabin"/>
                <a:cs typeface="Cabin"/>
                <a:sym typeface="Cabin"/>
              </a:defRPr>
            </a:lvl5pPr>
            <a:lvl6pPr marL="2743200" marR="0" lvl="5" indent="-304800" algn="l">
              <a:lnSpc>
                <a:spcPct val="100000"/>
              </a:lnSpc>
              <a:spcBef>
                <a:spcPts val="300"/>
              </a:spcBef>
              <a:spcAft>
                <a:spcPts val="0"/>
              </a:spcAft>
              <a:buClr>
                <a:srgbClr val="8BA1B3"/>
              </a:buClr>
              <a:buSzPts val="1200"/>
              <a:buFont typeface="Noto Sans Symbols"/>
              <a:buChar char="▶"/>
              <a:defRPr sz="1600" b="0" i="0" u="none" strike="noStrike" cap="none">
                <a:solidFill>
                  <a:schemeClr val="dk1"/>
                </a:solidFill>
                <a:latin typeface="Cabin"/>
                <a:ea typeface="Cabin"/>
                <a:cs typeface="Cabin"/>
                <a:sym typeface="Cabin"/>
              </a:defRPr>
            </a:lvl6pPr>
            <a:lvl7pPr marL="3200400" marR="0" lvl="6" indent="-295275" algn="l">
              <a:lnSpc>
                <a:spcPct val="100000"/>
              </a:lnSpc>
              <a:spcBef>
                <a:spcPts val="300"/>
              </a:spcBef>
              <a:spcAft>
                <a:spcPts val="0"/>
              </a:spcAft>
              <a:buClr>
                <a:srgbClr val="646C8F"/>
              </a:buClr>
              <a:buSzPts val="1050"/>
              <a:buFont typeface="Noto Sans Symbols"/>
              <a:buChar char="▶"/>
              <a:defRPr sz="1400" b="0" i="0" u="none" strike="noStrike" cap="none">
                <a:solidFill>
                  <a:schemeClr val="dk1"/>
                </a:solidFill>
                <a:latin typeface="Cabin"/>
                <a:ea typeface="Cabin"/>
                <a:cs typeface="Cabin"/>
                <a:sym typeface="Cabin"/>
              </a:defRPr>
            </a:lvl7pPr>
            <a:lvl8pPr marL="3657600" marR="0" lvl="7" indent="-295275" algn="l">
              <a:lnSpc>
                <a:spcPct val="100000"/>
              </a:lnSpc>
              <a:spcBef>
                <a:spcPts val="300"/>
              </a:spcBef>
              <a:spcAft>
                <a:spcPts val="0"/>
              </a:spcAft>
              <a:buClr>
                <a:srgbClr val="BABABA"/>
              </a:buClr>
              <a:buSzPts val="1050"/>
              <a:buFont typeface="Noto Sans Symbols"/>
              <a:buChar char="▶"/>
              <a:defRPr sz="1400" b="0" i="0" u="none" strike="noStrike" cap="none">
                <a:solidFill>
                  <a:schemeClr val="dk1"/>
                </a:solidFill>
                <a:latin typeface="Cabin"/>
                <a:ea typeface="Cabin"/>
                <a:cs typeface="Cabin"/>
                <a:sym typeface="Cabin"/>
              </a:defRPr>
            </a:lvl8pPr>
            <a:lvl9pPr marL="4114800" marR="0" lvl="8" indent="-285750" algn="l">
              <a:lnSpc>
                <a:spcPct val="100000"/>
              </a:lnSpc>
              <a:spcBef>
                <a:spcPts val="300"/>
              </a:spcBef>
              <a:spcAft>
                <a:spcPts val="0"/>
              </a:spcAft>
              <a:buClr>
                <a:srgbClr val="9FB8CD"/>
              </a:buClr>
              <a:buSzPts val="900"/>
              <a:buFont typeface="Noto Sans Symbols"/>
              <a:buChar char="▶"/>
              <a:defRPr sz="1200" b="0" i="0" u="none" strike="noStrike" cap="none">
                <a:solidFill>
                  <a:schemeClr val="dk1"/>
                </a:solidFill>
                <a:latin typeface="Cabin"/>
                <a:ea typeface="Cabin"/>
                <a:cs typeface="Cabin"/>
                <a:sym typeface="Cabin"/>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lika s opisom" type="picTx">
  <p:cSld name="PICTURE_WITH_CAPTION_TEXT">
    <p:bg>
      <p:bgPr>
        <a:solidFill>
          <a:schemeClr val="dk2"/>
        </a:solidFill>
        <a:effectLst/>
      </p:bgPr>
    </p:bg>
    <p:spTree>
      <p:nvGrpSpPr>
        <p:cNvPr id="1" name="Shape 80"/>
        <p:cNvGrpSpPr/>
        <p:nvPr/>
      </p:nvGrpSpPr>
      <p:grpSpPr>
        <a:xfrm>
          <a:off x="0" y="0"/>
          <a:ext cx="0" cy="0"/>
          <a:chOff x="0" y="0"/>
          <a:chExt cx="0" cy="0"/>
        </a:xfrm>
      </p:grpSpPr>
      <p:sp>
        <p:nvSpPr>
          <p:cNvPr id="81" name="Google Shape;81;p58"/>
          <p:cNvSpPr txBox="1">
            <a:spLocks noGrp="1"/>
          </p:cNvSpPr>
          <p:nvPr>
            <p:ph type="title"/>
          </p:nvPr>
        </p:nvSpPr>
        <p:spPr>
          <a:xfrm>
            <a:off x="457200" y="500856"/>
            <a:ext cx="8229600" cy="674687"/>
          </a:xfrm>
          <a:prstGeom prst="rect">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lvl1pPr marR="0" lvl="0" algn="r">
              <a:lnSpc>
                <a:spcPct val="100000"/>
              </a:lnSpc>
              <a:spcBef>
                <a:spcPts val="0"/>
              </a:spcBef>
              <a:spcAft>
                <a:spcPts val="0"/>
              </a:spcAft>
              <a:buClr>
                <a:schemeClr val="lt1"/>
              </a:buClr>
              <a:buSzPts val="2000"/>
              <a:buFont typeface="Domine"/>
              <a:buNone/>
              <a:defRPr sz="2000" b="0" i="0" u="none" strike="noStrike" cap="none">
                <a:solidFill>
                  <a:schemeClr val="lt1"/>
                </a:solidFill>
                <a:latin typeface="Times New Roman"/>
                <a:ea typeface="Times New Roman"/>
                <a:cs typeface="Times New Roman"/>
                <a:sym typeface="Times New Roman"/>
              </a:defRPr>
            </a:lvl1pPr>
            <a:lvl2pPr lvl="1" algn="l">
              <a:lnSpc>
                <a:spcPct val="100000"/>
              </a:lnSpc>
              <a:spcBef>
                <a:spcPts val="0"/>
              </a:spcBef>
              <a:spcAft>
                <a:spcPts val="0"/>
              </a:spcAft>
              <a:buSzPts val="1800"/>
              <a:buFont typeface="Arial"/>
              <a:buNone/>
              <a:defRPr sz="1800"/>
            </a:lvl2pPr>
            <a:lvl3pPr lvl="2" algn="l">
              <a:lnSpc>
                <a:spcPct val="100000"/>
              </a:lnSpc>
              <a:spcBef>
                <a:spcPts val="0"/>
              </a:spcBef>
              <a:spcAft>
                <a:spcPts val="0"/>
              </a:spcAft>
              <a:buSzPts val="1800"/>
              <a:buFont typeface="Arial"/>
              <a:buNone/>
              <a:defRPr sz="1800"/>
            </a:lvl3pPr>
            <a:lvl4pPr lvl="3" algn="l">
              <a:lnSpc>
                <a:spcPct val="100000"/>
              </a:lnSpc>
              <a:spcBef>
                <a:spcPts val="0"/>
              </a:spcBef>
              <a:spcAft>
                <a:spcPts val="0"/>
              </a:spcAft>
              <a:buSzPts val="1800"/>
              <a:buFont typeface="Arial"/>
              <a:buNone/>
              <a:defRPr sz="1800"/>
            </a:lvl4pPr>
            <a:lvl5pPr lvl="4" algn="l">
              <a:lnSpc>
                <a:spcPct val="100000"/>
              </a:lnSpc>
              <a:spcBef>
                <a:spcPts val="0"/>
              </a:spcBef>
              <a:spcAft>
                <a:spcPts val="0"/>
              </a:spcAft>
              <a:buSzPts val="1800"/>
              <a:buFont typeface="Arial"/>
              <a:buNone/>
              <a:defRPr sz="1800"/>
            </a:lvl5pPr>
            <a:lvl6pPr lvl="5" algn="l">
              <a:lnSpc>
                <a:spcPct val="100000"/>
              </a:lnSpc>
              <a:spcBef>
                <a:spcPts val="0"/>
              </a:spcBef>
              <a:spcAft>
                <a:spcPts val="0"/>
              </a:spcAft>
              <a:buSzPts val="1800"/>
              <a:buFont typeface="Arial"/>
              <a:buNone/>
              <a:defRPr sz="1800"/>
            </a:lvl6pPr>
            <a:lvl7pPr lvl="6" algn="l">
              <a:lnSpc>
                <a:spcPct val="100000"/>
              </a:lnSpc>
              <a:spcBef>
                <a:spcPts val="0"/>
              </a:spcBef>
              <a:spcAft>
                <a:spcPts val="0"/>
              </a:spcAft>
              <a:buSzPts val="1800"/>
              <a:buFont typeface="Arial"/>
              <a:buNone/>
              <a:defRPr sz="1800"/>
            </a:lvl7pPr>
            <a:lvl8pPr lvl="7" algn="l">
              <a:lnSpc>
                <a:spcPct val="100000"/>
              </a:lnSpc>
              <a:spcBef>
                <a:spcPts val="0"/>
              </a:spcBef>
              <a:spcAft>
                <a:spcPts val="0"/>
              </a:spcAft>
              <a:buSzPts val="1800"/>
              <a:buFont typeface="Arial"/>
              <a:buNone/>
              <a:defRPr sz="1800"/>
            </a:lvl8pPr>
            <a:lvl9pPr lvl="8" algn="l">
              <a:lnSpc>
                <a:spcPct val="100000"/>
              </a:lnSpc>
              <a:spcBef>
                <a:spcPts val="0"/>
              </a:spcBef>
              <a:spcAft>
                <a:spcPts val="0"/>
              </a:spcAft>
              <a:buSzPts val="1800"/>
              <a:buFont typeface="Arial"/>
              <a:buNone/>
              <a:defRPr sz="1800"/>
            </a:lvl9pPr>
          </a:lstStyle>
          <a:p>
            <a:endParaRPr/>
          </a:p>
        </p:txBody>
      </p:sp>
      <p:sp>
        <p:nvSpPr>
          <p:cNvPr id="82" name="Google Shape;82;p58"/>
          <p:cNvSpPr>
            <a:spLocks noGrp="1"/>
          </p:cNvSpPr>
          <p:nvPr>
            <p:ph type="pic" idx="2"/>
          </p:nvPr>
        </p:nvSpPr>
        <p:spPr>
          <a:xfrm>
            <a:off x="457200" y="1905000"/>
            <a:ext cx="8229600" cy="4270248"/>
          </a:xfrm>
          <a:prstGeom prst="rect">
            <a:avLst/>
          </a:prstGeom>
          <a:solidFill>
            <a:srgbClr val="BABABA"/>
          </a:solidFill>
          <a:ln>
            <a:noFill/>
          </a:ln>
        </p:spPr>
        <p:txBody>
          <a:bodyPr spcFirstLastPara="1" wrap="square" lIns="91425" tIns="91425" rIns="91425" bIns="91425" anchor="t" anchorCtr="0">
            <a:noAutofit/>
          </a:bodyPr>
          <a:lstStyle>
            <a:lvl1pPr marR="0" lvl="0" algn="l" rtl="0">
              <a:lnSpc>
                <a:spcPct val="100000"/>
              </a:lnSpc>
              <a:spcBef>
                <a:spcPts val="600"/>
              </a:spcBef>
              <a:spcAft>
                <a:spcPts val="0"/>
              </a:spcAft>
              <a:buClr>
                <a:schemeClr val="accent1"/>
              </a:buClr>
              <a:buSzPts val="2432"/>
              <a:buFont typeface="Noto Sans Symbols"/>
              <a:buNone/>
              <a:defRPr sz="3200" b="0" i="0" u="none" strike="noStrike" cap="none">
                <a:solidFill>
                  <a:schemeClr val="lt1"/>
                </a:solidFill>
                <a:latin typeface="Cabin"/>
                <a:ea typeface="Cabin"/>
                <a:cs typeface="Cabin"/>
                <a:sym typeface="Cabin"/>
              </a:defRPr>
            </a:lvl1pPr>
            <a:lvl2pPr marR="0" lvl="1" algn="l" rtl="0">
              <a:lnSpc>
                <a:spcPct val="100000"/>
              </a:lnSpc>
              <a:spcBef>
                <a:spcPts val="500"/>
              </a:spcBef>
              <a:spcAft>
                <a:spcPts val="0"/>
              </a:spcAft>
              <a:buClr>
                <a:schemeClr val="accent2"/>
              </a:buClr>
              <a:buSzPts val="1748"/>
              <a:buFont typeface="Noto Sans Symbols"/>
              <a:buChar char="▶"/>
              <a:defRPr sz="2300" b="0" i="0" u="none" strike="noStrike" cap="none">
                <a:solidFill>
                  <a:schemeClr val="lt2"/>
                </a:solidFill>
                <a:latin typeface="Cabin"/>
                <a:ea typeface="Cabin"/>
                <a:cs typeface="Cabin"/>
                <a:sym typeface="Cabin"/>
              </a:defRPr>
            </a:lvl2pPr>
            <a:lvl3pPr marR="0" lvl="2" algn="l" rtl="0">
              <a:lnSpc>
                <a:spcPct val="100000"/>
              </a:lnSpc>
              <a:spcBef>
                <a:spcPts val="500"/>
              </a:spcBef>
              <a:spcAft>
                <a:spcPts val="0"/>
              </a:spcAft>
              <a:buClr>
                <a:schemeClr val="dk1"/>
              </a:buClr>
              <a:buSzPts val="1520"/>
              <a:buFont typeface="Noto Sans Symbols"/>
              <a:buChar char="▶"/>
              <a:defRPr sz="2000" b="0" i="0" u="none" strike="noStrike" cap="none">
                <a:solidFill>
                  <a:schemeClr val="lt1"/>
                </a:solidFill>
                <a:latin typeface="Cabin"/>
                <a:ea typeface="Cabin"/>
                <a:cs typeface="Cabin"/>
                <a:sym typeface="Cabin"/>
              </a:defRPr>
            </a:lvl3pPr>
            <a:lvl4pPr marR="0" lvl="3" algn="l" rtl="0">
              <a:lnSpc>
                <a:spcPct val="100000"/>
              </a:lnSpc>
              <a:spcBef>
                <a:spcPts val="400"/>
              </a:spcBef>
              <a:spcAft>
                <a:spcPts val="0"/>
              </a:spcAft>
              <a:buClr>
                <a:srgbClr val="569030"/>
              </a:buClr>
              <a:buSzPts val="1260"/>
              <a:buFont typeface="Noto Sans Symbols"/>
              <a:buChar char="◻"/>
              <a:defRPr sz="1800" b="0" i="0" u="none" strike="noStrike" cap="none">
                <a:solidFill>
                  <a:schemeClr val="lt1"/>
                </a:solidFill>
                <a:latin typeface="Cabin"/>
                <a:ea typeface="Cabin"/>
                <a:cs typeface="Cabin"/>
                <a:sym typeface="Cabin"/>
              </a:defRPr>
            </a:lvl4pPr>
            <a:lvl5pPr marR="0" lvl="4" algn="l" rtl="0">
              <a:lnSpc>
                <a:spcPct val="100000"/>
              </a:lnSpc>
              <a:spcBef>
                <a:spcPts val="300"/>
              </a:spcBef>
              <a:spcAft>
                <a:spcPts val="0"/>
              </a:spcAft>
              <a:buClr>
                <a:schemeClr val="accent2"/>
              </a:buClr>
              <a:buSzPts val="1120"/>
              <a:buFont typeface="Noto Sans Symbols"/>
              <a:buChar char="◻"/>
              <a:defRPr sz="1600" b="0" i="0" u="none" strike="noStrike" cap="none">
                <a:solidFill>
                  <a:schemeClr val="lt1"/>
                </a:solidFill>
                <a:latin typeface="Cabin"/>
                <a:ea typeface="Cabin"/>
                <a:cs typeface="Cabin"/>
                <a:sym typeface="Cabin"/>
              </a:defRPr>
            </a:lvl5pPr>
            <a:lvl6pPr marR="0" lvl="5" algn="l" rtl="0">
              <a:lnSpc>
                <a:spcPct val="100000"/>
              </a:lnSpc>
              <a:spcBef>
                <a:spcPts val="300"/>
              </a:spcBef>
              <a:spcAft>
                <a:spcPts val="0"/>
              </a:spcAft>
              <a:buClr>
                <a:srgbClr val="8BA1B3"/>
              </a:buClr>
              <a:buSzPts val="1200"/>
              <a:buFont typeface="Noto Sans Symbols"/>
              <a:buChar char="▶"/>
              <a:defRPr sz="1600" b="0" i="0" u="none" strike="noStrike" cap="none">
                <a:solidFill>
                  <a:schemeClr val="lt1"/>
                </a:solidFill>
                <a:latin typeface="Cabin"/>
                <a:ea typeface="Cabin"/>
                <a:cs typeface="Cabin"/>
                <a:sym typeface="Cabin"/>
              </a:defRPr>
            </a:lvl6pPr>
            <a:lvl7pPr marR="0" lvl="6" algn="l" rtl="0">
              <a:lnSpc>
                <a:spcPct val="100000"/>
              </a:lnSpc>
              <a:spcBef>
                <a:spcPts val="300"/>
              </a:spcBef>
              <a:spcAft>
                <a:spcPts val="0"/>
              </a:spcAft>
              <a:buClr>
                <a:srgbClr val="646C8F"/>
              </a:buClr>
              <a:buSzPts val="1050"/>
              <a:buFont typeface="Noto Sans Symbols"/>
              <a:buChar char="▶"/>
              <a:defRPr sz="1400" b="0" i="0" u="none" strike="noStrike" cap="none">
                <a:solidFill>
                  <a:schemeClr val="lt1"/>
                </a:solidFill>
                <a:latin typeface="Cabin"/>
                <a:ea typeface="Cabin"/>
                <a:cs typeface="Cabin"/>
                <a:sym typeface="Cabin"/>
              </a:defRPr>
            </a:lvl7pPr>
            <a:lvl8pPr marR="0" lvl="7" algn="l" rtl="0">
              <a:lnSpc>
                <a:spcPct val="100000"/>
              </a:lnSpc>
              <a:spcBef>
                <a:spcPts val="300"/>
              </a:spcBef>
              <a:spcAft>
                <a:spcPts val="0"/>
              </a:spcAft>
              <a:buClr>
                <a:srgbClr val="BABABA"/>
              </a:buClr>
              <a:buSzPts val="1050"/>
              <a:buFont typeface="Noto Sans Symbols"/>
              <a:buChar char="▶"/>
              <a:defRPr sz="1400" b="0" i="0" u="none" strike="noStrike" cap="none">
                <a:solidFill>
                  <a:schemeClr val="lt1"/>
                </a:solidFill>
                <a:latin typeface="Cabin"/>
                <a:ea typeface="Cabin"/>
                <a:cs typeface="Cabin"/>
                <a:sym typeface="Cabin"/>
              </a:defRPr>
            </a:lvl8pPr>
            <a:lvl9pPr marR="0" lvl="8" algn="l" rtl="0">
              <a:lnSpc>
                <a:spcPct val="100000"/>
              </a:lnSpc>
              <a:spcBef>
                <a:spcPts val="300"/>
              </a:spcBef>
              <a:spcAft>
                <a:spcPts val="0"/>
              </a:spcAft>
              <a:buClr>
                <a:srgbClr val="9FB8CD"/>
              </a:buClr>
              <a:buSzPts val="900"/>
              <a:buFont typeface="Noto Sans Symbols"/>
              <a:buChar char="▶"/>
              <a:defRPr sz="1200" b="0" i="0" u="none" strike="noStrike" cap="none">
                <a:solidFill>
                  <a:schemeClr val="lt1"/>
                </a:solidFill>
                <a:latin typeface="Cabin"/>
                <a:ea typeface="Cabin"/>
                <a:cs typeface="Cabin"/>
                <a:sym typeface="Cabin"/>
              </a:defRPr>
            </a:lvl9pPr>
          </a:lstStyle>
          <a:p>
            <a:endParaRPr/>
          </a:p>
        </p:txBody>
      </p:sp>
      <p:sp>
        <p:nvSpPr>
          <p:cNvPr id="83" name="Google Shape;83;p58"/>
          <p:cNvSpPr txBox="1">
            <a:spLocks noGrp="1"/>
          </p:cNvSpPr>
          <p:nvPr>
            <p:ph type="body" idx="1"/>
          </p:nvPr>
        </p:nvSpPr>
        <p:spPr>
          <a:xfrm>
            <a:off x="457200" y="1219200"/>
            <a:ext cx="8229600" cy="533399"/>
          </a:xfrm>
          <a:prstGeom prst="rect">
            <a:avLst/>
          </a:prstGeom>
          <a:noFill/>
          <a:ln>
            <a:noFill/>
          </a:ln>
        </p:spPr>
        <p:txBody>
          <a:bodyPr spcFirstLastPara="1" wrap="square" lIns="91425" tIns="91425" rIns="91425" bIns="91425" anchor="ctr" anchorCtr="0">
            <a:noAutofit/>
          </a:bodyPr>
          <a:lstStyle>
            <a:lvl1pPr marL="457200" marR="0" lvl="0" indent="-228600" algn="l">
              <a:lnSpc>
                <a:spcPct val="100000"/>
              </a:lnSpc>
              <a:spcBef>
                <a:spcPts val="600"/>
              </a:spcBef>
              <a:spcAft>
                <a:spcPts val="0"/>
              </a:spcAft>
              <a:buClr>
                <a:schemeClr val="accent1"/>
              </a:buClr>
              <a:buSzPts val="1064"/>
              <a:buFont typeface="Noto Sans Symbols"/>
              <a:buNone/>
              <a:defRPr sz="1400" b="0" i="0" u="none" strike="noStrike" cap="none">
                <a:solidFill>
                  <a:schemeClr val="lt1"/>
                </a:solidFill>
                <a:latin typeface="Cabin"/>
                <a:ea typeface="Cabin"/>
                <a:cs typeface="Cabin"/>
                <a:sym typeface="Cabin"/>
              </a:defRPr>
            </a:lvl1pPr>
            <a:lvl2pPr marL="914400" marR="0" lvl="1" indent="-286512" algn="l">
              <a:lnSpc>
                <a:spcPct val="100000"/>
              </a:lnSpc>
              <a:spcBef>
                <a:spcPts val="500"/>
              </a:spcBef>
              <a:spcAft>
                <a:spcPts val="0"/>
              </a:spcAft>
              <a:buClr>
                <a:schemeClr val="accent2"/>
              </a:buClr>
              <a:buSzPts val="912"/>
              <a:buFont typeface="Noto Sans Symbols"/>
              <a:buChar char="▶"/>
              <a:defRPr sz="1200" b="0" i="0" u="none" strike="noStrike" cap="none">
                <a:solidFill>
                  <a:schemeClr val="lt2"/>
                </a:solidFill>
                <a:latin typeface="Cabin"/>
                <a:ea typeface="Cabin"/>
                <a:cs typeface="Cabin"/>
                <a:sym typeface="Cabin"/>
              </a:defRPr>
            </a:lvl2pPr>
            <a:lvl3pPr marL="1371600" marR="0" lvl="2" indent="-276860" algn="l">
              <a:lnSpc>
                <a:spcPct val="100000"/>
              </a:lnSpc>
              <a:spcBef>
                <a:spcPts val="500"/>
              </a:spcBef>
              <a:spcAft>
                <a:spcPts val="0"/>
              </a:spcAft>
              <a:buClr>
                <a:schemeClr val="dk1"/>
              </a:buClr>
              <a:buSzPts val="760"/>
              <a:buFont typeface="Noto Sans Symbols"/>
              <a:buChar char="▶"/>
              <a:defRPr sz="1000" b="0" i="0" u="none" strike="noStrike" cap="none">
                <a:solidFill>
                  <a:schemeClr val="lt1"/>
                </a:solidFill>
                <a:latin typeface="Cabin"/>
                <a:ea typeface="Cabin"/>
                <a:cs typeface="Cabin"/>
                <a:sym typeface="Cabin"/>
              </a:defRPr>
            </a:lvl3pPr>
            <a:lvl4pPr marL="1828800" marR="0" lvl="3" indent="-268605" algn="l">
              <a:lnSpc>
                <a:spcPct val="100000"/>
              </a:lnSpc>
              <a:spcBef>
                <a:spcPts val="400"/>
              </a:spcBef>
              <a:spcAft>
                <a:spcPts val="0"/>
              </a:spcAft>
              <a:buClr>
                <a:srgbClr val="569030"/>
              </a:buClr>
              <a:buSzPts val="630"/>
              <a:buFont typeface="Noto Sans Symbols"/>
              <a:buChar char="◻"/>
              <a:defRPr sz="900" b="0" i="0" u="none" strike="noStrike" cap="none">
                <a:solidFill>
                  <a:schemeClr val="lt1"/>
                </a:solidFill>
                <a:latin typeface="Cabin"/>
                <a:ea typeface="Cabin"/>
                <a:cs typeface="Cabin"/>
                <a:sym typeface="Cabin"/>
              </a:defRPr>
            </a:lvl4pPr>
            <a:lvl5pPr marL="2286000" marR="0" lvl="4" indent="-268604" algn="l">
              <a:lnSpc>
                <a:spcPct val="100000"/>
              </a:lnSpc>
              <a:spcBef>
                <a:spcPts val="300"/>
              </a:spcBef>
              <a:spcAft>
                <a:spcPts val="0"/>
              </a:spcAft>
              <a:buClr>
                <a:schemeClr val="accent2"/>
              </a:buClr>
              <a:buSzPts val="630"/>
              <a:buFont typeface="Noto Sans Symbols"/>
              <a:buChar char="◻"/>
              <a:defRPr sz="900" b="0" i="0" u="none" strike="noStrike" cap="none">
                <a:solidFill>
                  <a:schemeClr val="lt1"/>
                </a:solidFill>
                <a:latin typeface="Cabin"/>
                <a:ea typeface="Cabin"/>
                <a:cs typeface="Cabin"/>
                <a:sym typeface="Cabin"/>
              </a:defRPr>
            </a:lvl5pPr>
            <a:lvl6pPr marL="2743200" marR="0" lvl="5" indent="-304800" algn="l">
              <a:lnSpc>
                <a:spcPct val="100000"/>
              </a:lnSpc>
              <a:spcBef>
                <a:spcPts val="300"/>
              </a:spcBef>
              <a:spcAft>
                <a:spcPts val="0"/>
              </a:spcAft>
              <a:buClr>
                <a:srgbClr val="8BA1B3"/>
              </a:buClr>
              <a:buSzPts val="1200"/>
              <a:buFont typeface="Noto Sans Symbols"/>
              <a:buChar char="▶"/>
              <a:defRPr sz="1600" b="0" i="0" u="none" strike="noStrike" cap="none">
                <a:solidFill>
                  <a:schemeClr val="lt1"/>
                </a:solidFill>
                <a:latin typeface="Cabin"/>
                <a:ea typeface="Cabin"/>
                <a:cs typeface="Cabin"/>
                <a:sym typeface="Cabin"/>
              </a:defRPr>
            </a:lvl6pPr>
            <a:lvl7pPr marL="3200400" marR="0" lvl="6" indent="-295275" algn="l">
              <a:lnSpc>
                <a:spcPct val="100000"/>
              </a:lnSpc>
              <a:spcBef>
                <a:spcPts val="300"/>
              </a:spcBef>
              <a:spcAft>
                <a:spcPts val="0"/>
              </a:spcAft>
              <a:buClr>
                <a:srgbClr val="646C8F"/>
              </a:buClr>
              <a:buSzPts val="1050"/>
              <a:buFont typeface="Noto Sans Symbols"/>
              <a:buChar char="▶"/>
              <a:defRPr sz="1400" b="0" i="0" u="none" strike="noStrike" cap="none">
                <a:solidFill>
                  <a:schemeClr val="lt1"/>
                </a:solidFill>
                <a:latin typeface="Cabin"/>
                <a:ea typeface="Cabin"/>
                <a:cs typeface="Cabin"/>
                <a:sym typeface="Cabin"/>
              </a:defRPr>
            </a:lvl7pPr>
            <a:lvl8pPr marL="3657600" marR="0" lvl="7" indent="-295275" algn="l">
              <a:lnSpc>
                <a:spcPct val="100000"/>
              </a:lnSpc>
              <a:spcBef>
                <a:spcPts val="300"/>
              </a:spcBef>
              <a:spcAft>
                <a:spcPts val="0"/>
              </a:spcAft>
              <a:buClr>
                <a:srgbClr val="BABABA"/>
              </a:buClr>
              <a:buSzPts val="1050"/>
              <a:buFont typeface="Noto Sans Symbols"/>
              <a:buChar char="▶"/>
              <a:defRPr sz="1400" b="0" i="0" u="none" strike="noStrike" cap="none">
                <a:solidFill>
                  <a:schemeClr val="lt1"/>
                </a:solidFill>
                <a:latin typeface="Cabin"/>
                <a:ea typeface="Cabin"/>
                <a:cs typeface="Cabin"/>
                <a:sym typeface="Cabin"/>
              </a:defRPr>
            </a:lvl8pPr>
            <a:lvl9pPr marL="4114800" marR="0" lvl="8" indent="-285750" algn="l">
              <a:lnSpc>
                <a:spcPct val="100000"/>
              </a:lnSpc>
              <a:spcBef>
                <a:spcPts val="300"/>
              </a:spcBef>
              <a:spcAft>
                <a:spcPts val="0"/>
              </a:spcAft>
              <a:buClr>
                <a:srgbClr val="9FB8CD"/>
              </a:buClr>
              <a:buSzPts val="900"/>
              <a:buFont typeface="Noto Sans Symbols"/>
              <a:buChar char="▶"/>
              <a:defRPr sz="1200" b="0" i="0" u="none" strike="noStrike" cap="none">
                <a:solidFill>
                  <a:schemeClr val="lt1"/>
                </a:solidFill>
                <a:latin typeface="Cabin"/>
                <a:ea typeface="Cabin"/>
                <a:cs typeface="Cabin"/>
                <a:sym typeface="Cabin"/>
              </a:defRPr>
            </a:lvl9pPr>
          </a:lstStyle>
          <a:p>
            <a:endParaRPr/>
          </a:p>
        </p:txBody>
      </p:sp>
      <p:sp>
        <p:nvSpPr>
          <p:cNvPr id="84" name="Google Shape;84;p58"/>
          <p:cNvSpPr txBox="1">
            <a:spLocks noGrp="1"/>
          </p:cNvSpPr>
          <p:nvPr>
            <p:ph type="dt" idx="10"/>
          </p:nvPr>
        </p:nvSpPr>
        <p:spPr>
          <a:xfrm>
            <a:off x="6400800" y="6356350"/>
            <a:ext cx="2289047" cy="365759"/>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0"/>
              </a:spcBef>
              <a:spcAft>
                <a:spcPts val="0"/>
              </a:spcAft>
              <a:buClr>
                <a:schemeClr val="lt2"/>
              </a:buClr>
              <a:buSzPts val="1400"/>
              <a:buFont typeface="Cabin"/>
              <a:buNone/>
              <a:defRPr sz="1400" b="0" i="0" u="none" strike="noStrike" cap="none">
                <a:solidFill>
                  <a:schemeClr val="lt2"/>
                </a:solidFill>
                <a:latin typeface="Cabin"/>
                <a:ea typeface="Cabin"/>
                <a:cs typeface="Cabin"/>
                <a:sym typeface="Cabin"/>
              </a:defRPr>
            </a:lvl1pPr>
            <a:lvl2pPr marR="0" lvl="1" algn="l">
              <a:lnSpc>
                <a:spcPct val="100000"/>
              </a:lnSpc>
              <a:spcBef>
                <a:spcPts val="0"/>
              </a:spcBef>
              <a:spcAft>
                <a:spcPts val="0"/>
              </a:spcAft>
              <a:buClr>
                <a:schemeClr val="lt1"/>
              </a:buClr>
              <a:buSzPts val="1800"/>
              <a:buFont typeface="Cabin"/>
              <a:buNone/>
              <a:defRPr sz="1800" b="0" i="0" u="none" strike="noStrike" cap="none">
                <a:solidFill>
                  <a:schemeClr val="lt1"/>
                </a:solidFill>
                <a:latin typeface="Cabin"/>
                <a:ea typeface="Cabin"/>
                <a:cs typeface="Cabin"/>
                <a:sym typeface="Cabin"/>
              </a:defRPr>
            </a:lvl2pPr>
            <a:lvl3pPr marR="0" lvl="2" algn="l">
              <a:lnSpc>
                <a:spcPct val="100000"/>
              </a:lnSpc>
              <a:spcBef>
                <a:spcPts val="0"/>
              </a:spcBef>
              <a:spcAft>
                <a:spcPts val="0"/>
              </a:spcAft>
              <a:buClr>
                <a:schemeClr val="lt1"/>
              </a:buClr>
              <a:buSzPts val="1800"/>
              <a:buFont typeface="Cabin"/>
              <a:buNone/>
              <a:defRPr sz="1800" b="0" i="0" u="none" strike="noStrike" cap="none">
                <a:solidFill>
                  <a:schemeClr val="lt1"/>
                </a:solidFill>
                <a:latin typeface="Cabin"/>
                <a:ea typeface="Cabin"/>
                <a:cs typeface="Cabin"/>
                <a:sym typeface="Cabin"/>
              </a:defRPr>
            </a:lvl3pPr>
            <a:lvl4pPr marR="0" lvl="3" algn="l">
              <a:lnSpc>
                <a:spcPct val="100000"/>
              </a:lnSpc>
              <a:spcBef>
                <a:spcPts val="0"/>
              </a:spcBef>
              <a:spcAft>
                <a:spcPts val="0"/>
              </a:spcAft>
              <a:buClr>
                <a:schemeClr val="lt1"/>
              </a:buClr>
              <a:buSzPts val="1800"/>
              <a:buFont typeface="Cabin"/>
              <a:buNone/>
              <a:defRPr sz="1800" b="0" i="0" u="none" strike="noStrike" cap="none">
                <a:solidFill>
                  <a:schemeClr val="lt1"/>
                </a:solidFill>
                <a:latin typeface="Cabin"/>
                <a:ea typeface="Cabin"/>
                <a:cs typeface="Cabin"/>
                <a:sym typeface="Cabin"/>
              </a:defRPr>
            </a:lvl4pPr>
            <a:lvl5pPr marR="0" lvl="4" algn="l">
              <a:lnSpc>
                <a:spcPct val="100000"/>
              </a:lnSpc>
              <a:spcBef>
                <a:spcPts val="0"/>
              </a:spcBef>
              <a:spcAft>
                <a:spcPts val="0"/>
              </a:spcAft>
              <a:buClr>
                <a:schemeClr val="lt1"/>
              </a:buClr>
              <a:buSzPts val="1800"/>
              <a:buFont typeface="Cabin"/>
              <a:buNone/>
              <a:defRPr sz="1800" b="0" i="0" u="none" strike="noStrike" cap="none">
                <a:solidFill>
                  <a:schemeClr val="lt1"/>
                </a:solidFill>
                <a:latin typeface="Cabin"/>
                <a:ea typeface="Cabin"/>
                <a:cs typeface="Cabin"/>
                <a:sym typeface="Cabin"/>
              </a:defRPr>
            </a:lvl5pPr>
            <a:lvl6pPr marR="0" lvl="5" algn="l">
              <a:lnSpc>
                <a:spcPct val="100000"/>
              </a:lnSpc>
              <a:spcBef>
                <a:spcPts val="0"/>
              </a:spcBef>
              <a:spcAft>
                <a:spcPts val="0"/>
              </a:spcAft>
              <a:buClr>
                <a:schemeClr val="lt1"/>
              </a:buClr>
              <a:buSzPts val="1800"/>
              <a:buFont typeface="Cabin"/>
              <a:buNone/>
              <a:defRPr sz="1800" b="0" i="0" u="none" strike="noStrike" cap="none">
                <a:solidFill>
                  <a:schemeClr val="lt1"/>
                </a:solidFill>
                <a:latin typeface="Cabin"/>
                <a:ea typeface="Cabin"/>
                <a:cs typeface="Cabin"/>
                <a:sym typeface="Cabin"/>
              </a:defRPr>
            </a:lvl6pPr>
            <a:lvl7pPr marR="0" lvl="6" algn="l">
              <a:lnSpc>
                <a:spcPct val="100000"/>
              </a:lnSpc>
              <a:spcBef>
                <a:spcPts val="0"/>
              </a:spcBef>
              <a:spcAft>
                <a:spcPts val="0"/>
              </a:spcAft>
              <a:buClr>
                <a:schemeClr val="lt1"/>
              </a:buClr>
              <a:buSzPts val="1800"/>
              <a:buFont typeface="Cabin"/>
              <a:buNone/>
              <a:defRPr sz="1800" b="0" i="0" u="none" strike="noStrike" cap="none">
                <a:solidFill>
                  <a:schemeClr val="lt1"/>
                </a:solidFill>
                <a:latin typeface="Cabin"/>
                <a:ea typeface="Cabin"/>
                <a:cs typeface="Cabin"/>
                <a:sym typeface="Cabin"/>
              </a:defRPr>
            </a:lvl7pPr>
            <a:lvl8pPr marR="0" lvl="7" algn="l">
              <a:lnSpc>
                <a:spcPct val="100000"/>
              </a:lnSpc>
              <a:spcBef>
                <a:spcPts val="0"/>
              </a:spcBef>
              <a:spcAft>
                <a:spcPts val="0"/>
              </a:spcAft>
              <a:buClr>
                <a:schemeClr val="lt1"/>
              </a:buClr>
              <a:buSzPts val="1800"/>
              <a:buFont typeface="Cabin"/>
              <a:buNone/>
              <a:defRPr sz="1800" b="0" i="0" u="none" strike="noStrike" cap="none">
                <a:solidFill>
                  <a:schemeClr val="lt1"/>
                </a:solidFill>
                <a:latin typeface="Cabin"/>
                <a:ea typeface="Cabin"/>
                <a:cs typeface="Cabin"/>
                <a:sym typeface="Cabin"/>
              </a:defRPr>
            </a:lvl8pPr>
            <a:lvl9pPr marR="0" lvl="8" algn="l">
              <a:lnSpc>
                <a:spcPct val="100000"/>
              </a:lnSpc>
              <a:spcBef>
                <a:spcPts val="0"/>
              </a:spcBef>
              <a:spcAft>
                <a:spcPts val="0"/>
              </a:spcAft>
              <a:buClr>
                <a:schemeClr val="lt1"/>
              </a:buClr>
              <a:buSzPts val="1800"/>
              <a:buFont typeface="Cabin"/>
              <a:buNone/>
              <a:defRPr sz="1800" b="0" i="0" u="none" strike="noStrike" cap="none">
                <a:solidFill>
                  <a:schemeClr val="lt1"/>
                </a:solidFill>
                <a:latin typeface="Cabin"/>
                <a:ea typeface="Cabin"/>
                <a:cs typeface="Cabin"/>
                <a:sym typeface="Cabin"/>
              </a:defRPr>
            </a:lvl9pPr>
          </a:lstStyle>
          <a:p>
            <a:endParaRPr/>
          </a:p>
        </p:txBody>
      </p:sp>
      <p:sp>
        <p:nvSpPr>
          <p:cNvPr id="85" name="Google Shape;85;p58"/>
          <p:cNvSpPr txBox="1">
            <a:spLocks noGrp="1"/>
          </p:cNvSpPr>
          <p:nvPr>
            <p:ph type="ftr" idx="11"/>
          </p:nvPr>
        </p:nvSpPr>
        <p:spPr>
          <a:xfrm>
            <a:off x="2898648" y="6356350"/>
            <a:ext cx="3505200" cy="365759"/>
          </a:xfrm>
          <a:prstGeom prst="rect">
            <a:avLst/>
          </a:prstGeom>
          <a:noFill/>
          <a:ln>
            <a:noFill/>
          </a:ln>
        </p:spPr>
        <p:txBody>
          <a:bodyPr spcFirstLastPara="1" wrap="square" lIns="91425" tIns="91425" rIns="91425" bIns="91425" anchor="t" anchorCtr="0">
            <a:noAutofit/>
          </a:bodyPr>
          <a:lstStyle>
            <a:lvl1pPr marR="0" lvl="0" algn="r">
              <a:lnSpc>
                <a:spcPct val="100000"/>
              </a:lnSpc>
              <a:spcBef>
                <a:spcPts val="0"/>
              </a:spcBef>
              <a:spcAft>
                <a:spcPts val="0"/>
              </a:spcAft>
              <a:buClr>
                <a:schemeClr val="lt2"/>
              </a:buClr>
              <a:buSzPts val="1400"/>
              <a:buFont typeface="Cabin"/>
              <a:buNone/>
              <a:defRPr sz="1400" b="0" i="0" u="none" strike="noStrike" cap="none">
                <a:solidFill>
                  <a:schemeClr val="lt2"/>
                </a:solidFill>
                <a:latin typeface="Cabin"/>
                <a:ea typeface="Cabin"/>
                <a:cs typeface="Cabin"/>
                <a:sym typeface="Cabin"/>
              </a:defRPr>
            </a:lvl1pPr>
            <a:lvl2pPr marR="0" lvl="1" algn="l">
              <a:lnSpc>
                <a:spcPct val="100000"/>
              </a:lnSpc>
              <a:spcBef>
                <a:spcPts val="0"/>
              </a:spcBef>
              <a:spcAft>
                <a:spcPts val="0"/>
              </a:spcAft>
              <a:buClr>
                <a:schemeClr val="lt1"/>
              </a:buClr>
              <a:buSzPts val="1800"/>
              <a:buFont typeface="Cabin"/>
              <a:buNone/>
              <a:defRPr sz="1800" b="0" i="0" u="none" strike="noStrike" cap="none">
                <a:solidFill>
                  <a:schemeClr val="lt1"/>
                </a:solidFill>
                <a:latin typeface="Cabin"/>
                <a:ea typeface="Cabin"/>
                <a:cs typeface="Cabin"/>
                <a:sym typeface="Cabin"/>
              </a:defRPr>
            </a:lvl2pPr>
            <a:lvl3pPr marR="0" lvl="2" algn="l">
              <a:lnSpc>
                <a:spcPct val="100000"/>
              </a:lnSpc>
              <a:spcBef>
                <a:spcPts val="0"/>
              </a:spcBef>
              <a:spcAft>
                <a:spcPts val="0"/>
              </a:spcAft>
              <a:buClr>
                <a:schemeClr val="lt1"/>
              </a:buClr>
              <a:buSzPts val="1800"/>
              <a:buFont typeface="Cabin"/>
              <a:buNone/>
              <a:defRPr sz="1800" b="0" i="0" u="none" strike="noStrike" cap="none">
                <a:solidFill>
                  <a:schemeClr val="lt1"/>
                </a:solidFill>
                <a:latin typeface="Cabin"/>
                <a:ea typeface="Cabin"/>
                <a:cs typeface="Cabin"/>
                <a:sym typeface="Cabin"/>
              </a:defRPr>
            </a:lvl3pPr>
            <a:lvl4pPr marR="0" lvl="3" algn="l">
              <a:lnSpc>
                <a:spcPct val="100000"/>
              </a:lnSpc>
              <a:spcBef>
                <a:spcPts val="0"/>
              </a:spcBef>
              <a:spcAft>
                <a:spcPts val="0"/>
              </a:spcAft>
              <a:buClr>
                <a:schemeClr val="lt1"/>
              </a:buClr>
              <a:buSzPts val="1800"/>
              <a:buFont typeface="Cabin"/>
              <a:buNone/>
              <a:defRPr sz="1800" b="0" i="0" u="none" strike="noStrike" cap="none">
                <a:solidFill>
                  <a:schemeClr val="lt1"/>
                </a:solidFill>
                <a:latin typeface="Cabin"/>
                <a:ea typeface="Cabin"/>
                <a:cs typeface="Cabin"/>
                <a:sym typeface="Cabin"/>
              </a:defRPr>
            </a:lvl4pPr>
            <a:lvl5pPr marR="0" lvl="4" algn="l">
              <a:lnSpc>
                <a:spcPct val="100000"/>
              </a:lnSpc>
              <a:spcBef>
                <a:spcPts val="0"/>
              </a:spcBef>
              <a:spcAft>
                <a:spcPts val="0"/>
              </a:spcAft>
              <a:buClr>
                <a:schemeClr val="lt1"/>
              </a:buClr>
              <a:buSzPts val="1800"/>
              <a:buFont typeface="Cabin"/>
              <a:buNone/>
              <a:defRPr sz="1800" b="0" i="0" u="none" strike="noStrike" cap="none">
                <a:solidFill>
                  <a:schemeClr val="lt1"/>
                </a:solidFill>
                <a:latin typeface="Cabin"/>
                <a:ea typeface="Cabin"/>
                <a:cs typeface="Cabin"/>
                <a:sym typeface="Cabin"/>
              </a:defRPr>
            </a:lvl5pPr>
            <a:lvl6pPr marR="0" lvl="5" algn="l">
              <a:lnSpc>
                <a:spcPct val="100000"/>
              </a:lnSpc>
              <a:spcBef>
                <a:spcPts val="0"/>
              </a:spcBef>
              <a:spcAft>
                <a:spcPts val="0"/>
              </a:spcAft>
              <a:buClr>
                <a:schemeClr val="lt1"/>
              </a:buClr>
              <a:buSzPts val="1800"/>
              <a:buFont typeface="Cabin"/>
              <a:buNone/>
              <a:defRPr sz="1800" b="0" i="0" u="none" strike="noStrike" cap="none">
                <a:solidFill>
                  <a:schemeClr val="lt1"/>
                </a:solidFill>
                <a:latin typeface="Cabin"/>
                <a:ea typeface="Cabin"/>
                <a:cs typeface="Cabin"/>
                <a:sym typeface="Cabin"/>
              </a:defRPr>
            </a:lvl6pPr>
            <a:lvl7pPr marR="0" lvl="6" algn="l">
              <a:lnSpc>
                <a:spcPct val="100000"/>
              </a:lnSpc>
              <a:spcBef>
                <a:spcPts val="0"/>
              </a:spcBef>
              <a:spcAft>
                <a:spcPts val="0"/>
              </a:spcAft>
              <a:buClr>
                <a:schemeClr val="lt1"/>
              </a:buClr>
              <a:buSzPts val="1800"/>
              <a:buFont typeface="Cabin"/>
              <a:buNone/>
              <a:defRPr sz="1800" b="0" i="0" u="none" strike="noStrike" cap="none">
                <a:solidFill>
                  <a:schemeClr val="lt1"/>
                </a:solidFill>
                <a:latin typeface="Cabin"/>
                <a:ea typeface="Cabin"/>
                <a:cs typeface="Cabin"/>
                <a:sym typeface="Cabin"/>
              </a:defRPr>
            </a:lvl7pPr>
            <a:lvl8pPr marR="0" lvl="7" algn="l">
              <a:lnSpc>
                <a:spcPct val="100000"/>
              </a:lnSpc>
              <a:spcBef>
                <a:spcPts val="0"/>
              </a:spcBef>
              <a:spcAft>
                <a:spcPts val="0"/>
              </a:spcAft>
              <a:buClr>
                <a:schemeClr val="lt1"/>
              </a:buClr>
              <a:buSzPts val="1800"/>
              <a:buFont typeface="Cabin"/>
              <a:buNone/>
              <a:defRPr sz="1800" b="0" i="0" u="none" strike="noStrike" cap="none">
                <a:solidFill>
                  <a:schemeClr val="lt1"/>
                </a:solidFill>
                <a:latin typeface="Cabin"/>
                <a:ea typeface="Cabin"/>
                <a:cs typeface="Cabin"/>
                <a:sym typeface="Cabin"/>
              </a:defRPr>
            </a:lvl8pPr>
            <a:lvl9pPr marR="0" lvl="8" algn="l">
              <a:lnSpc>
                <a:spcPct val="100000"/>
              </a:lnSpc>
              <a:spcBef>
                <a:spcPts val="0"/>
              </a:spcBef>
              <a:spcAft>
                <a:spcPts val="0"/>
              </a:spcAft>
              <a:buClr>
                <a:schemeClr val="lt1"/>
              </a:buClr>
              <a:buSzPts val="1800"/>
              <a:buFont typeface="Cabin"/>
              <a:buNone/>
              <a:defRPr sz="1800" b="0" i="0" u="none" strike="noStrike" cap="none">
                <a:solidFill>
                  <a:schemeClr val="lt1"/>
                </a:solidFill>
                <a:latin typeface="Cabin"/>
                <a:ea typeface="Cabin"/>
                <a:cs typeface="Cabin"/>
                <a:sym typeface="Cabin"/>
              </a:defRPr>
            </a:lvl9pPr>
          </a:lstStyle>
          <a:p>
            <a:endParaRPr/>
          </a:p>
        </p:txBody>
      </p:sp>
      <p:sp>
        <p:nvSpPr>
          <p:cNvPr id="86" name="Google Shape;86;p58"/>
          <p:cNvSpPr txBox="1">
            <a:spLocks noGrp="1"/>
          </p:cNvSpPr>
          <p:nvPr>
            <p:ph type="sldNum" idx="12"/>
          </p:nvPr>
        </p:nvSpPr>
        <p:spPr>
          <a:xfrm>
            <a:off x="612647" y="6356350"/>
            <a:ext cx="1981199" cy="365759"/>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chemeClr val="lt2"/>
              </a:buClr>
              <a:buSzPts val="350"/>
              <a:buFont typeface="Cabin"/>
              <a:buNone/>
              <a:defRPr sz="1400" b="0" i="0" u="none" strike="noStrike" cap="none">
                <a:solidFill>
                  <a:schemeClr val="lt2"/>
                </a:solidFill>
                <a:latin typeface="Cabin"/>
                <a:ea typeface="Cabin"/>
                <a:cs typeface="Cabin"/>
                <a:sym typeface="Cabin"/>
              </a:defRPr>
            </a:lvl1pPr>
            <a:lvl2pPr marL="0" marR="0" lvl="1" indent="0" algn="l">
              <a:lnSpc>
                <a:spcPct val="100000"/>
              </a:lnSpc>
              <a:spcBef>
                <a:spcPts val="0"/>
              </a:spcBef>
              <a:spcAft>
                <a:spcPts val="0"/>
              </a:spcAft>
              <a:buClr>
                <a:schemeClr val="lt2"/>
              </a:buClr>
              <a:buSzPts val="350"/>
              <a:buFont typeface="Cabin"/>
              <a:buNone/>
              <a:defRPr sz="1400" b="0" i="0" u="none" strike="noStrike" cap="none">
                <a:solidFill>
                  <a:schemeClr val="lt2"/>
                </a:solidFill>
                <a:latin typeface="Cabin"/>
                <a:ea typeface="Cabin"/>
                <a:cs typeface="Cabin"/>
                <a:sym typeface="Cabin"/>
              </a:defRPr>
            </a:lvl2pPr>
            <a:lvl3pPr marL="0" marR="0" lvl="2" indent="0" algn="l">
              <a:lnSpc>
                <a:spcPct val="100000"/>
              </a:lnSpc>
              <a:spcBef>
                <a:spcPts val="0"/>
              </a:spcBef>
              <a:spcAft>
                <a:spcPts val="0"/>
              </a:spcAft>
              <a:buClr>
                <a:schemeClr val="lt2"/>
              </a:buClr>
              <a:buSzPts val="350"/>
              <a:buFont typeface="Cabin"/>
              <a:buNone/>
              <a:defRPr sz="1400" b="0" i="0" u="none" strike="noStrike" cap="none">
                <a:solidFill>
                  <a:schemeClr val="lt2"/>
                </a:solidFill>
                <a:latin typeface="Cabin"/>
                <a:ea typeface="Cabin"/>
                <a:cs typeface="Cabin"/>
                <a:sym typeface="Cabin"/>
              </a:defRPr>
            </a:lvl3pPr>
            <a:lvl4pPr marL="0" marR="0" lvl="3" indent="0" algn="l">
              <a:lnSpc>
                <a:spcPct val="100000"/>
              </a:lnSpc>
              <a:spcBef>
                <a:spcPts val="0"/>
              </a:spcBef>
              <a:spcAft>
                <a:spcPts val="0"/>
              </a:spcAft>
              <a:buClr>
                <a:schemeClr val="lt2"/>
              </a:buClr>
              <a:buSzPts val="350"/>
              <a:buFont typeface="Cabin"/>
              <a:buNone/>
              <a:defRPr sz="1400" b="0" i="0" u="none" strike="noStrike" cap="none">
                <a:solidFill>
                  <a:schemeClr val="lt2"/>
                </a:solidFill>
                <a:latin typeface="Cabin"/>
                <a:ea typeface="Cabin"/>
                <a:cs typeface="Cabin"/>
                <a:sym typeface="Cabin"/>
              </a:defRPr>
            </a:lvl4pPr>
            <a:lvl5pPr marL="0" marR="0" lvl="4" indent="0" algn="l">
              <a:lnSpc>
                <a:spcPct val="100000"/>
              </a:lnSpc>
              <a:spcBef>
                <a:spcPts val="0"/>
              </a:spcBef>
              <a:spcAft>
                <a:spcPts val="0"/>
              </a:spcAft>
              <a:buClr>
                <a:schemeClr val="lt2"/>
              </a:buClr>
              <a:buSzPts val="350"/>
              <a:buFont typeface="Cabin"/>
              <a:buNone/>
              <a:defRPr sz="1400" b="0" i="0" u="none" strike="noStrike" cap="none">
                <a:solidFill>
                  <a:schemeClr val="lt2"/>
                </a:solidFill>
                <a:latin typeface="Cabin"/>
                <a:ea typeface="Cabin"/>
                <a:cs typeface="Cabin"/>
                <a:sym typeface="Cabin"/>
              </a:defRPr>
            </a:lvl5pPr>
            <a:lvl6pPr marL="0" marR="0" lvl="5" indent="0" algn="l">
              <a:lnSpc>
                <a:spcPct val="100000"/>
              </a:lnSpc>
              <a:spcBef>
                <a:spcPts val="0"/>
              </a:spcBef>
              <a:spcAft>
                <a:spcPts val="0"/>
              </a:spcAft>
              <a:buClr>
                <a:schemeClr val="lt2"/>
              </a:buClr>
              <a:buSzPts val="350"/>
              <a:buFont typeface="Cabin"/>
              <a:buNone/>
              <a:defRPr sz="1400" b="0" i="0" u="none" strike="noStrike" cap="none">
                <a:solidFill>
                  <a:schemeClr val="lt2"/>
                </a:solidFill>
                <a:latin typeface="Cabin"/>
                <a:ea typeface="Cabin"/>
                <a:cs typeface="Cabin"/>
                <a:sym typeface="Cabin"/>
              </a:defRPr>
            </a:lvl6pPr>
            <a:lvl7pPr marL="0" marR="0" lvl="6" indent="0" algn="l">
              <a:lnSpc>
                <a:spcPct val="100000"/>
              </a:lnSpc>
              <a:spcBef>
                <a:spcPts val="0"/>
              </a:spcBef>
              <a:spcAft>
                <a:spcPts val="0"/>
              </a:spcAft>
              <a:buClr>
                <a:schemeClr val="lt2"/>
              </a:buClr>
              <a:buSzPts val="350"/>
              <a:buFont typeface="Cabin"/>
              <a:buNone/>
              <a:defRPr sz="1400" b="0" i="0" u="none" strike="noStrike" cap="none">
                <a:solidFill>
                  <a:schemeClr val="lt2"/>
                </a:solidFill>
                <a:latin typeface="Cabin"/>
                <a:ea typeface="Cabin"/>
                <a:cs typeface="Cabin"/>
                <a:sym typeface="Cabin"/>
              </a:defRPr>
            </a:lvl7pPr>
            <a:lvl8pPr marL="0" marR="0" lvl="7" indent="0" algn="l">
              <a:lnSpc>
                <a:spcPct val="100000"/>
              </a:lnSpc>
              <a:spcBef>
                <a:spcPts val="0"/>
              </a:spcBef>
              <a:spcAft>
                <a:spcPts val="0"/>
              </a:spcAft>
              <a:buClr>
                <a:schemeClr val="lt2"/>
              </a:buClr>
              <a:buSzPts val="350"/>
              <a:buFont typeface="Cabin"/>
              <a:buNone/>
              <a:defRPr sz="1400" b="0" i="0" u="none" strike="noStrike" cap="none">
                <a:solidFill>
                  <a:schemeClr val="lt2"/>
                </a:solidFill>
                <a:latin typeface="Cabin"/>
                <a:ea typeface="Cabin"/>
                <a:cs typeface="Cabin"/>
                <a:sym typeface="Cabin"/>
              </a:defRPr>
            </a:lvl8pPr>
            <a:lvl9pPr marL="0" marR="0" lvl="8" indent="0" algn="l">
              <a:lnSpc>
                <a:spcPct val="100000"/>
              </a:lnSpc>
              <a:spcBef>
                <a:spcPts val="0"/>
              </a:spcBef>
              <a:spcAft>
                <a:spcPts val="0"/>
              </a:spcAft>
              <a:buClr>
                <a:schemeClr val="lt2"/>
              </a:buClr>
              <a:buSzPts val="350"/>
              <a:buFont typeface="Cabin"/>
              <a:buNone/>
              <a:defRPr sz="1400" b="0" i="0" u="none" strike="noStrike" cap="none">
                <a:solidFill>
                  <a:schemeClr val="lt2"/>
                </a:solidFill>
                <a:latin typeface="Cabin"/>
                <a:ea typeface="Cabin"/>
                <a:cs typeface="Cabin"/>
                <a:sym typeface="Cabin"/>
              </a:defRPr>
            </a:lvl9pPr>
          </a:lstStyle>
          <a:p>
            <a:pPr marL="0" lvl="0" indent="0" algn="l" rtl="0">
              <a:spcBef>
                <a:spcPts val="0"/>
              </a:spcBef>
              <a:spcAft>
                <a:spcPts val="0"/>
              </a:spcAft>
              <a:buNone/>
            </a:pPr>
            <a:fld id="{00000000-1234-1234-1234-123412341234}" type="slidenum">
              <a:rPr lang="hr-HR"/>
              <a:pPr marL="0" lvl="0" indent="0" algn="l" rtl="0">
                <a:spcBef>
                  <a:spcPts val="0"/>
                </a:spcBef>
                <a:spcAft>
                  <a:spcPts val="0"/>
                </a:spcAft>
                <a:buNone/>
              </a:pPr>
              <a:t>‹#›</a:t>
            </a:fld>
            <a:endParaRPr/>
          </a:p>
        </p:txBody>
      </p:sp>
      <p:cxnSp>
        <p:nvCxnSpPr>
          <p:cNvPr id="87" name="Google Shape;87;p58"/>
          <p:cNvCxnSpPr/>
          <p:nvPr/>
        </p:nvCxnSpPr>
        <p:spPr>
          <a:xfrm>
            <a:off x="457200" y="6353175"/>
            <a:ext cx="8229600" cy="0"/>
          </a:xfrm>
          <a:prstGeom prst="straightConnector1">
            <a:avLst/>
          </a:prstGeom>
          <a:noFill/>
          <a:ln w="9525" cap="flat" cmpd="sng">
            <a:solidFill>
              <a:schemeClr val="accent2"/>
            </a:solidFill>
            <a:prstDash val="dash"/>
            <a:round/>
            <a:headEnd type="none" w="sm" len="sm"/>
            <a:tailEnd type="none" w="sm" len="sm"/>
          </a:ln>
        </p:spPr>
      </p:cxnSp>
      <p:sp>
        <p:nvSpPr>
          <p:cNvPr id="88" name="Google Shape;88;p58"/>
          <p:cNvSpPr/>
          <p:nvPr/>
        </p:nvSpPr>
        <p:spPr>
          <a:xfrm rot="5400000">
            <a:off x="419098" y="6467473"/>
            <a:ext cx="190849" cy="120312"/>
          </a:xfrm>
          <a:prstGeom prst="triangle">
            <a:avLst>
              <a:gd name="adj" fmla="val 50000"/>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bin"/>
              <a:ea typeface="Cabin"/>
              <a:cs typeface="Cabin"/>
              <a:sym typeface="Cabin"/>
            </a:endParaRPr>
          </a:p>
        </p:txBody>
      </p:sp>
      <p:sp>
        <p:nvSpPr>
          <p:cNvPr id="89" name="Google Shape;89;p58"/>
          <p:cNvSpPr/>
          <p:nvPr/>
        </p:nvSpPr>
        <p:spPr>
          <a:xfrm>
            <a:off x="457200" y="500856"/>
            <a:ext cx="182879" cy="685799"/>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bin"/>
              <a:ea typeface="Cabin"/>
              <a:cs typeface="Cabin"/>
              <a:sym typeface="Cabin"/>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49"/>
          <p:cNvSpPr txBox="1">
            <a:spLocks noGrp="1"/>
          </p:cNvSpPr>
          <p:nvPr>
            <p:ph type="title"/>
          </p:nvPr>
        </p:nvSpPr>
        <p:spPr>
          <a:xfrm>
            <a:off x="457200" y="152400"/>
            <a:ext cx="8229600" cy="990597"/>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chemeClr val="dk2"/>
              </a:buClr>
              <a:buSzPts val="3200"/>
              <a:buFont typeface="Domine"/>
              <a:buNone/>
              <a:defRPr sz="3200" b="0" i="0" u="none" strike="noStrike" cap="none">
                <a:solidFill>
                  <a:schemeClr val="dk2"/>
                </a:solidFill>
                <a:latin typeface="Domine"/>
                <a:ea typeface="Domine"/>
                <a:cs typeface="Domine"/>
                <a:sym typeface="Domine"/>
              </a:defRPr>
            </a:lvl1pPr>
            <a:lvl2pPr marR="0" lvl="1"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49"/>
          <p:cNvSpPr txBox="1">
            <a:spLocks noGrp="1"/>
          </p:cNvSpPr>
          <p:nvPr>
            <p:ph type="body" idx="1"/>
          </p:nvPr>
        </p:nvSpPr>
        <p:spPr>
          <a:xfrm>
            <a:off x="457200" y="1219200"/>
            <a:ext cx="8229600" cy="4910326"/>
          </a:xfrm>
          <a:prstGeom prst="rect">
            <a:avLst/>
          </a:prstGeom>
          <a:noFill/>
          <a:ln>
            <a:noFill/>
          </a:ln>
        </p:spPr>
        <p:txBody>
          <a:bodyPr spcFirstLastPara="1" wrap="square" lIns="91425" tIns="91425" rIns="91425" bIns="91425" anchor="t" anchorCtr="0">
            <a:noAutofit/>
          </a:bodyPr>
          <a:lstStyle>
            <a:lvl1pPr marL="457200" marR="0" lvl="0" indent="-354076" algn="l" rtl="0">
              <a:lnSpc>
                <a:spcPct val="100000"/>
              </a:lnSpc>
              <a:spcBef>
                <a:spcPts val="600"/>
              </a:spcBef>
              <a:spcAft>
                <a:spcPts val="0"/>
              </a:spcAft>
              <a:buClr>
                <a:schemeClr val="accent1"/>
              </a:buClr>
              <a:buSzPts val="1976"/>
              <a:buFont typeface="Noto Sans Symbols"/>
              <a:buChar char="▶"/>
              <a:defRPr sz="2600" b="0" i="0" u="none" strike="noStrike" cap="none">
                <a:solidFill>
                  <a:schemeClr val="dk1"/>
                </a:solidFill>
                <a:latin typeface="Cabin"/>
                <a:ea typeface="Cabin"/>
                <a:cs typeface="Cabin"/>
                <a:sym typeface="Cabin"/>
              </a:defRPr>
            </a:lvl1pPr>
            <a:lvl2pPr marL="914400" marR="0" lvl="1" indent="-339597" algn="l" rtl="0">
              <a:lnSpc>
                <a:spcPct val="100000"/>
              </a:lnSpc>
              <a:spcBef>
                <a:spcPts val="500"/>
              </a:spcBef>
              <a:spcAft>
                <a:spcPts val="0"/>
              </a:spcAft>
              <a:buClr>
                <a:schemeClr val="accent2"/>
              </a:buClr>
              <a:buSzPts val="1748"/>
              <a:buFont typeface="Noto Sans Symbols"/>
              <a:buChar char="▶"/>
              <a:defRPr sz="2300" b="0" i="0" u="none" strike="noStrike" cap="none">
                <a:solidFill>
                  <a:schemeClr val="dk2"/>
                </a:solidFill>
                <a:latin typeface="Cabin"/>
                <a:ea typeface="Cabin"/>
                <a:cs typeface="Cabin"/>
                <a:sym typeface="Cabin"/>
              </a:defRPr>
            </a:lvl2pPr>
            <a:lvl3pPr marL="1371600" marR="0" lvl="2" indent="-325119" algn="l" rtl="0">
              <a:lnSpc>
                <a:spcPct val="100000"/>
              </a:lnSpc>
              <a:spcBef>
                <a:spcPts val="500"/>
              </a:spcBef>
              <a:spcAft>
                <a:spcPts val="0"/>
              </a:spcAft>
              <a:buClr>
                <a:srgbClr val="BABABA"/>
              </a:buClr>
              <a:buSzPts val="1520"/>
              <a:buFont typeface="Noto Sans Symbols"/>
              <a:buChar char="▶"/>
              <a:defRPr sz="2000" b="0" i="0" u="none" strike="noStrike" cap="none">
                <a:solidFill>
                  <a:schemeClr val="dk1"/>
                </a:solidFill>
                <a:latin typeface="Cabin"/>
                <a:ea typeface="Cabin"/>
                <a:cs typeface="Cabin"/>
                <a:sym typeface="Cabin"/>
              </a:defRPr>
            </a:lvl3pPr>
            <a:lvl4pPr marL="1828800" marR="0" lvl="3" indent="-308610" algn="l" rtl="0">
              <a:lnSpc>
                <a:spcPct val="100000"/>
              </a:lnSpc>
              <a:spcBef>
                <a:spcPts val="400"/>
              </a:spcBef>
              <a:spcAft>
                <a:spcPts val="0"/>
              </a:spcAft>
              <a:buClr>
                <a:srgbClr val="569030"/>
              </a:buClr>
              <a:buSzPts val="1260"/>
              <a:buFont typeface="Noto Sans Symbols"/>
              <a:buChar char="◻"/>
              <a:defRPr sz="1800" b="0" i="0" u="none" strike="noStrike" cap="none">
                <a:solidFill>
                  <a:schemeClr val="dk1"/>
                </a:solidFill>
                <a:latin typeface="Cabin"/>
                <a:ea typeface="Cabin"/>
                <a:cs typeface="Cabin"/>
                <a:sym typeface="Cabin"/>
              </a:defRPr>
            </a:lvl4pPr>
            <a:lvl5pPr marL="2286000" marR="0" lvl="4" indent="-299720" algn="l" rtl="0">
              <a:lnSpc>
                <a:spcPct val="100000"/>
              </a:lnSpc>
              <a:spcBef>
                <a:spcPts val="300"/>
              </a:spcBef>
              <a:spcAft>
                <a:spcPts val="0"/>
              </a:spcAft>
              <a:buClr>
                <a:schemeClr val="accent2"/>
              </a:buClr>
              <a:buSzPts val="1120"/>
              <a:buFont typeface="Noto Sans Symbols"/>
              <a:buChar char="◻"/>
              <a:defRPr sz="1600" b="0" i="0" u="none" strike="noStrike" cap="none">
                <a:solidFill>
                  <a:schemeClr val="dk1"/>
                </a:solidFill>
                <a:latin typeface="Cabin"/>
                <a:ea typeface="Cabin"/>
                <a:cs typeface="Cabin"/>
                <a:sym typeface="Cabin"/>
              </a:defRPr>
            </a:lvl5pPr>
            <a:lvl6pPr marL="2743200" marR="0" lvl="5" indent="-304800" algn="l" rtl="0">
              <a:lnSpc>
                <a:spcPct val="100000"/>
              </a:lnSpc>
              <a:spcBef>
                <a:spcPts val="300"/>
              </a:spcBef>
              <a:spcAft>
                <a:spcPts val="0"/>
              </a:spcAft>
              <a:buClr>
                <a:srgbClr val="8BA1B3"/>
              </a:buClr>
              <a:buSzPts val="1200"/>
              <a:buFont typeface="Noto Sans Symbols"/>
              <a:buChar char="▶"/>
              <a:defRPr sz="1600" b="0" i="0" u="none" strike="noStrike" cap="none">
                <a:solidFill>
                  <a:schemeClr val="dk1"/>
                </a:solidFill>
                <a:latin typeface="Cabin"/>
                <a:ea typeface="Cabin"/>
                <a:cs typeface="Cabin"/>
                <a:sym typeface="Cabin"/>
              </a:defRPr>
            </a:lvl6pPr>
            <a:lvl7pPr marL="3200400" marR="0" lvl="6" indent="-295275" algn="l" rtl="0">
              <a:lnSpc>
                <a:spcPct val="100000"/>
              </a:lnSpc>
              <a:spcBef>
                <a:spcPts val="300"/>
              </a:spcBef>
              <a:spcAft>
                <a:spcPts val="0"/>
              </a:spcAft>
              <a:buClr>
                <a:srgbClr val="646C8F"/>
              </a:buClr>
              <a:buSzPts val="1050"/>
              <a:buFont typeface="Noto Sans Symbols"/>
              <a:buChar char="▶"/>
              <a:defRPr sz="1400" b="0" i="0" u="none" strike="noStrike" cap="none">
                <a:solidFill>
                  <a:schemeClr val="dk1"/>
                </a:solidFill>
                <a:latin typeface="Cabin"/>
                <a:ea typeface="Cabin"/>
                <a:cs typeface="Cabin"/>
                <a:sym typeface="Cabin"/>
              </a:defRPr>
            </a:lvl7pPr>
            <a:lvl8pPr marL="3657600" marR="0" lvl="7" indent="-295275" algn="l" rtl="0">
              <a:lnSpc>
                <a:spcPct val="100000"/>
              </a:lnSpc>
              <a:spcBef>
                <a:spcPts val="300"/>
              </a:spcBef>
              <a:spcAft>
                <a:spcPts val="0"/>
              </a:spcAft>
              <a:buClr>
                <a:srgbClr val="BABABA"/>
              </a:buClr>
              <a:buSzPts val="1050"/>
              <a:buFont typeface="Noto Sans Symbols"/>
              <a:buChar char="▶"/>
              <a:defRPr sz="1400" b="0" i="0" u="none" strike="noStrike" cap="none">
                <a:solidFill>
                  <a:schemeClr val="dk1"/>
                </a:solidFill>
                <a:latin typeface="Cabin"/>
                <a:ea typeface="Cabin"/>
                <a:cs typeface="Cabin"/>
                <a:sym typeface="Cabin"/>
              </a:defRPr>
            </a:lvl8pPr>
            <a:lvl9pPr marL="4114800" marR="0" lvl="8" indent="-285750" algn="l" rtl="0">
              <a:lnSpc>
                <a:spcPct val="100000"/>
              </a:lnSpc>
              <a:spcBef>
                <a:spcPts val="300"/>
              </a:spcBef>
              <a:spcAft>
                <a:spcPts val="0"/>
              </a:spcAft>
              <a:buClr>
                <a:srgbClr val="9FB8CD"/>
              </a:buClr>
              <a:buSzPts val="900"/>
              <a:buFont typeface="Noto Sans Symbols"/>
              <a:buChar char="▶"/>
              <a:defRPr sz="1200" b="0" i="0" u="none" strike="noStrike" cap="none">
                <a:solidFill>
                  <a:schemeClr val="dk1"/>
                </a:solidFill>
                <a:latin typeface="Cabin"/>
                <a:ea typeface="Cabin"/>
                <a:cs typeface="Cabin"/>
                <a:sym typeface="Cabin"/>
              </a:defRPr>
            </a:lvl9pPr>
          </a:lstStyle>
          <a:p>
            <a:endParaRPr/>
          </a:p>
        </p:txBody>
      </p:sp>
      <p:sp>
        <p:nvSpPr>
          <p:cNvPr id="12" name="Google Shape;12;p49"/>
          <p:cNvSpPr txBox="1">
            <a:spLocks noGrp="1"/>
          </p:cNvSpPr>
          <p:nvPr>
            <p:ph type="dt" idx="10"/>
          </p:nvPr>
        </p:nvSpPr>
        <p:spPr>
          <a:xfrm>
            <a:off x="6400800" y="6356350"/>
            <a:ext cx="2289047" cy="365759"/>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2"/>
              </a:buClr>
              <a:buSzPts val="1400"/>
              <a:buFont typeface="Cabin"/>
              <a:buNone/>
              <a:defRPr sz="1400" b="0" i="0" u="none" strike="noStrike" cap="none">
                <a:solidFill>
                  <a:schemeClr val="dk2"/>
                </a:solidFill>
                <a:latin typeface="Cabin"/>
                <a:ea typeface="Cabin"/>
                <a:cs typeface="Cabin"/>
                <a:sym typeface="Cabin"/>
              </a:defRPr>
            </a:lvl1pPr>
            <a:lvl2pPr marR="0" lvl="1" algn="l" rtl="0">
              <a:lnSpc>
                <a:spcPct val="100000"/>
              </a:lnSpc>
              <a:spcBef>
                <a:spcPts val="0"/>
              </a:spcBef>
              <a:spcAft>
                <a:spcPts val="0"/>
              </a:spcAft>
              <a:buClr>
                <a:schemeClr val="dk1"/>
              </a:buClr>
              <a:buSzPts val="1800"/>
              <a:buFont typeface="Cabin"/>
              <a:buNone/>
              <a:defRPr sz="1800" b="0" i="0" u="none" strike="noStrike" cap="none">
                <a:solidFill>
                  <a:schemeClr val="dk1"/>
                </a:solidFill>
                <a:latin typeface="Cabin"/>
                <a:ea typeface="Cabin"/>
                <a:cs typeface="Cabin"/>
                <a:sym typeface="Cabin"/>
              </a:defRPr>
            </a:lvl2pPr>
            <a:lvl3pPr marR="0" lvl="2" algn="l" rtl="0">
              <a:lnSpc>
                <a:spcPct val="100000"/>
              </a:lnSpc>
              <a:spcBef>
                <a:spcPts val="0"/>
              </a:spcBef>
              <a:spcAft>
                <a:spcPts val="0"/>
              </a:spcAft>
              <a:buClr>
                <a:schemeClr val="dk1"/>
              </a:buClr>
              <a:buSzPts val="1800"/>
              <a:buFont typeface="Cabin"/>
              <a:buNone/>
              <a:defRPr sz="1800" b="0" i="0" u="none" strike="noStrike" cap="none">
                <a:solidFill>
                  <a:schemeClr val="dk1"/>
                </a:solidFill>
                <a:latin typeface="Cabin"/>
                <a:ea typeface="Cabin"/>
                <a:cs typeface="Cabin"/>
                <a:sym typeface="Cabin"/>
              </a:defRPr>
            </a:lvl3pPr>
            <a:lvl4pPr marR="0" lvl="3" algn="l" rtl="0">
              <a:lnSpc>
                <a:spcPct val="100000"/>
              </a:lnSpc>
              <a:spcBef>
                <a:spcPts val="0"/>
              </a:spcBef>
              <a:spcAft>
                <a:spcPts val="0"/>
              </a:spcAft>
              <a:buClr>
                <a:schemeClr val="dk1"/>
              </a:buClr>
              <a:buSzPts val="1800"/>
              <a:buFont typeface="Cabin"/>
              <a:buNone/>
              <a:defRPr sz="1800" b="0" i="0" u="none" strike="noStrike" cap="none">
                <a:solidFill>
                  <a:schemeClr val="dk1"/>
                </a:solidFill>
                <a:latin typeface="Cabin"/>
                <a:ea typeface="Cabin"/>
                <a:cs typeface="Cabin"/>
                <a:sym typeface="Cabin"/>
              </a:defRPr>
            </a:lvl4pPr>
            <a:lvl5pPr marR="0" lvl="4" algn="l" rtl="0">
              <a:lnSpc>
                <a:spcPct val="100000"/>
              </a:lnSpc>
              <a:spcBef>
                <a:spcPts val="0"/>
              </a:spcBef>
              <a:spcAft>
                <a:spcPts val="0"/>
              </a:spcAft>
              <a:buClr>
                <a:schemeClr val="dk1"/>
              </a:buClr>
              <a:buSzPts val="1800"/>
              <a:buFont typeface="Cabin"/>
              <a:buNone/>
              <a:defRPr sz="1800" b="0" i="0" u="none" strike="noStrike" cap="none">
                <a:solidFill>
                  <a:schemeClr val="dk1"/>
                </a:solidFill>
                <a:latin typeface="Cabin"/>
                <a:ea typeface="Cabin"/>
                <a:cs typeface="Cabin"/>
                <a:sym typeface="Cabin"/>
              </a:defRPr>
            </a:lvl5pPr>
            <a:lvl6pPr marR="0" lvl="5" algn="l" rtl="0">
              <a:lnSpc>
                <a:spcPct val="100000"/>
              </a:lnSpc>
              <a:spcBef>
                <a:spcPts val="0"/>
              </a:spcBef>
              <a:spcAft>
                <a:spcPts val="0"/>
              </a:spcAft>
              <a:buClr>
                <a:schemeClr val="dk1"/>
              </a:buClr>
              <a:buSzPts val="1800"/>
              <a:buFont typeface="Cabin"/>
              <a:buNone/>
              <a:defRPr sz="1800" b="0" i="0" u="none" strike="noStrike" cap="none">
                <a:solidFill>
                  <a:schemeClr val="dk1"/>
                </a:solidFill>
                <a:latin typeface="Cabin"/>
                <a:ea typeface="Cabin"/>
                <a:cs typeface="Cabin"/>
                <a:sym typeface="Cabin"/>
              </a:defRPr>
            </a:lvl6pPr>
            <a:lvl7pPr marR="0" lvl="6" algn="l" rtl="0">
              <a:lnSpc>
                <a:spcPct val="100000"/>
              </a:lnSpc>
              <a:spcBef>
                <a:spcPts val="0"/>
              </a:spcBef>
              <a:spcAft>
                <a:spcPts val="0"/>
              </a:spcAft>
              <a:buClr>
                <a:schemeClr val="dk1"/>
              </a:buClr>
              <a:buSzPts val="1800"/>
              <a:buFont typeface="Cabin"/>
              <a:buNone/>
              <a:defRPr sz="1800" b="0" i="0" u="none" strike="noStrike" cap="none">
                <a:solidFill>
                  <a:schemeClr val="dk1"/>
                </a:solidFill>
                <a:latin typeface="Cabin"/>
                <a:ea typeface="Cabin"/>
                <a:cs typeface="Cabin"/>
                <a:sym typeface="Cabin"/>
              </a:defRPr>
            </a:lvl7pPr>
            <a:lvl8pPr marR="0" lvl="7" algn="l" rtl="0">
              <a:lnSpc>
                <a:spcPct val="100000"/>
              </a:lnSpc>
              <a:spcBef>
                <a:spcPts val="0"/>
              </a:spcBef>
              <a:spcAft>
                <a:spcPts val="0"/>
              </a:spcAft>
              <a:buClr>
                <a:schemeClr val="dk1"/>
              </a:buClr>
              <a:buSzPts val="1800"/>
              <a:buFont typeface="Cabin"/>
              <a:buNone/>
              <a:defRPr sz="1800" b="0" i="0" u="none" strike="noStrike" cap="none">
                <a:solidFill>
                  <a:schemeClr val="dk1"/>
                </a:solidFill>
                <a:latin typeface="Cabin"/>
                <a:ea typeface="Cabin"/>
                <a:cs typeface="Cabin"/>
                <a:sym typeface="Cabin"/>
              </a:defRPr>
            </a:lvl8pPr>
            <a:lvl9pPr marR="0" lvl="8" algn="l" rtl="0">
              <a:lnSpc>
                <a:spcPct val="100000"/>
              </a:lnSpc>
              <a:spcBef>
                <a:spcPts val="0"/>
              </a:spcBef>
              <a:spcAft>
                <a:spcPts val="0"/>
              </a:spcAft>
              <a:buClr>
                <a:schemeClr val="dk1"/>
              </a:buClr>
              <a:buSzPts val="1800"/>
              <a:buFont typeface="Cabin"/>
              <a:buNone/>
              <a:defRPr sz="1800" b="0" i="0" u="none" strike="noStrike" cap="none">
                <a:solidFill>
                  <a:schemeClr val="dk1"/>
                </a:solidFill>
                <a:latin typeface="Cabin"/>
                <a:ea typeface="Cabin"/>
                <a:cs typeface="Cabin"/>
                <a:sym typeface="Cabin"/>
              </a:defRPr>
            </a:lvl9pPr>
          </a:lstStyle>
          <a:p>
            <a:endParaRPr/>
          </a:p>
        </p:txBody>
      </p:sp>
      <p:sp>
        <p:nvSpPr>
          <p:cNvPr id="13" name="Google Shape;13;p49"/>
          <p:cNvSpPr txBox="1">
            <a:spLocks noGrp="1"/>
          </p:cNvSpPr>
          <p:nvPr>
            <p:ph type="ftr" idx="11"/>
          </p:nvPr>
        </p:nvSpPr>
        <p:spPr>
          <a:xfrm>
            <a:off x="2898648" y="6356350"/>
            <a:ext cx="3505200" cy="365759"/>
          </a:xfrm>
          <a:prstGeom prst="rect">
            <a:avLst/>
          </a:prstGeom>
          <a:noFill/>
          <a:ln>
            <a:noFill/>
          </a:ln>
        </p:spPr>
        <p:txBody>
          <a:bodyPr spcFirstLastPara="1" wrap="square" lIns="91425" tIns="91425" rIns="91425" bIns="91425" anchor="t" anchorCtr="0">
            <a:noAutofit/>
          </a:bodyPr>
          <a:lstStyle>
            <a:lvl1pPr marR="0" lvl="0" algn="r" rtl="0">
              <a:lnSpc>
                <a:spcPct val="100000"/>
              </a:lnSpc>
              <a:spcBef>
                <a:spcPts val="0"/>
              </a:spcBef>
              <a:spcAft>
                <a:spcPts val="0"/>
              </a:spcAft>
              <a:buClr>
                <a:schemeClr val="dk2"/>
              </a:buClr>
              <a:buSzPts val="1400"/>
              <a:buFont typeface="Cabin"/>
              <a:buNone/>
              <a:defRPr sz="1400" b="0" i="0" u="none" strike="noStrike" cap="none">
                <a:solidFill>
                  <a:schemeClr val="dk2"/>
                </a:solidFill>
                <a:latin typeface="Cabin"/>
                <a:ea typeface="Cabin"/>
                <a:cs typeface="Cabin"/>
                <a:sym typeface="Cabin"/>
              </a:defRPr>
            </a:lvl1pPr>
            <a:lvl2pPr marR="0" lvl="1" algn="l" rtl="0">
              <a:lnSpc>
                <a:spcPct val="100000"/>
              </a:lnSpc>
              <a:spcBef>
                <a:spcPts val="0"/>
              </a:spcBef>
              <a:spcAft>
                <a:spcPts val="0"/>
              </a:spcAft>
              <a:buClr>
                <a:schemeClr val="dk1"/>
              </a:buClr>
              <a:buSzPts val="1800"/>
              <a:buFont typeface="Cabin"/>
              <a:buNone/>
              <a:defRPr sz="1800" b="0" i="0" u="none" strike="noStrike" cap="none">
                <a:solidFill>
                  <a:schemeClr val="dk1"/>
                </a:solidFill>
                <a:latin typeface="Cabin"/>
                <a:ea typeface="Cabin"/>
                <a:cs typeface="Cabin"/>
                <a:sym typeface="Cabin"/>
              </a:defRPr>
            </a:lvl2pPr>
            <a:lvl3pPr marR="0" lvl="2" algn="l" rtl="0">
              <a:lnSpc>
                <a:spcPct val="100000"/>
              </a:lnSpc>
              <a:spcBef>
                <a:spcPts val="0"/>
              </a:spcBef>
              <a:spcAft>
                <a:spcPts val="0"/>
              </a:spcAft>
              <a:buClr>
                <a:schemeClr val="dk1"/>
              </a:buClr>
              <a:buSzPts val="1800"/>
              <a:buFont typeface="Cabin"/>
              <a:buNone/>
              <a:defRPr sz="1800" b="0" i="0" u="none" strike="noStrike" cap="none">
                <a:solidFill>
                  <a:schemeClr val="dk1"/>
                </a:solidFill>
                <a:latin typeface="Cabin"/>
                <a:ea typeface="Cabin"/>
                <a:cs typeface="Cabin"/>
                <a:sym typeface="Cabin"/>
              </a:defRPr>
            </a:lvl3pPr>
            <a:lvl4pPr marR="0" lvl="3" algn="l" rtl="0">
              <a:lnSpc>
                <a:spcPct val="100000"/>
              </a:lnSpc>
              <a:spcBef>
                <a:spcPts val="0"/>
              </a:spcBef>
              <a:spcAft>
                <a:spcPts val="0"/>
              </a:spcAft>
              <a:buClr>
                <a:schemeClr val="dk1"/>
              </a:buClr>
              <a:buSzPts val="1800"/>
              <a:buFont typeface="Cabin"/>
              <a:buNone/>
              <a:defRPr sz="1800" b="0" i="0" u="none" strike="noStrike" cap="none">
                <a:solidFill>
                  <a:schemeClr val="dk1"/>
                </a:solidFill>
                <a:latin typeface="Cabin"/>
                <a:ea typeface="Cabin"/>
                <a:cs typeface="Cabin"/>
                <a:sym typeface="Cabin"/>
              </a:defRPr>
            </a:lvl4pPr>
            <a:lvl5pPr marR="0" lvl="4" algn="l" rtl="0">
              <a:lnSpc>
                <a:spcPct val="100000"/>
              </a:lnSpc>
              <a:spcBef>
                <a:spcPts val="0"/>
              </a:spcBef>
              <a:spcAft>
                <a:spcPts val="0"/>
              </a:spcAft>
              <a:buClr>
                <a:schemeClr val="dk1"/>
              </a:buClr>
              <a:buSzPts val="1800"/>
              <a:buFont typeface="Cabin"/>
              <a:buNone/>
              <a:defRPr sz="1800" b="0" i="0" u="none" strike="noStrike" cap="none">
                <a:solidFill>
                  <a:schemeClr val="dk1"/>
                </a:solidFill>
                <a:latin typeface="Cabin"/>
                <a:ea typeface="Cabin"/>
                <a:cs typeface="Cabin"/>
                <a:sym typeface="Cabin"/>
              </a:defRPr>
            </a:lvl5pPr>
            <a:lvl6pPr marR="0" lvl="5" algn="l" rtl="0">
              <a:lnSpc>
                <a:spcPct val="100000"/>
              </a:lnSpc>
              <a:spcBef>
                <a:spcPts val="0"/>
              </a:spcBef>
              <a:spcAft>
                <a:spcPts val="0"/>
              </a:spcAft>
              <a:buClr>
                <a:schemeClr val="dk1"/>
              </a:buClr>
              <a:buSzPts val="1800"/>
              <a:buFont typeface="Cabin"/>
              <a:buNone/>
              <a:defRPr sz="1800" b="0" i="0" u="none" strike="noStrike" cap="none">
                <a:solidFill>
                  <a:schemeClr val="dk1"/>
                </a:solidFill>
                <a:latin typeface="Cabin"/>
                <a:ea typeface="Cabin"/>
                <a:cs typeface="Cabin"/>
                <a:sym typeface="Cabin"/>
              </a:defRPr>
            </a:lvl6pPr>
            <a:lvl7pPr marR="0" lvl="6" algn="l" rtl="0">
              <a:lnSpc>
                <a:spcPct val="100000"/>
              </a:lnSpc>
              <a:spcBef>
                <a:spcPts val="0"/>
              </a:spcBef>
              <a:spcAft>
                <a:spcPts val="0"/>
              </a:spcAft>
              <a:buClr>
                <a:schemeClr val="dk1"/>
              </a:buClr>
              <a:buSzPts val="1800"/>
              <a:buFont typeface="Cabin"/>
              <a:buNone/>
              <a:defRPr sz="1800" b="0" i="0" u="none" strike="noStrike" cap="none">
                <a:solidFill>
                  <a:schemeClr val="dk1"/>
                </a:solidFill>
                <a:latin typeface="Cabin"/>
                <a:ea typeface="Cabin"/>
                <a:cs typeface="Cabin"/>
                <a:sym typeface="Cabin"/>
              </a:defRPr>
            </a:lvl7pPr>
            <a:lvl8pPr marR="0" lvl="7" algn="l" rtl="0">
              <a:lnSpc>
                <a:spcPct val="100000"/>
              </a:lnSpc>
              <a:spcBef>
                <a:spcPts val="0"/>
              </a:spcBef>
              <a:spcAft>
                <a:spcPts val="0"/>
              </a:spcAft>
              <a:buClr>
                <a:schemeClr val="dk1"/>
              </a:buClr>
              <a:buSzPts val="1800"/>
              <a:buFont typeface="Cabin"/>
              <a:buNone/>
              <a:defRPr sz="1800" b="0" i="0" u="none" strike="noStrike" cap="none">
                <a:solidFill>
                  <a:schemeClr val="dk1"/>
                </a:solidFill>
                <a:latin typeface="Cabin"/>
                <a:ea typeface="Cabin"/>
                <a:cs typeface="Cabin"/>
                <a:sym typeface="Cabin"/>
              </a:defRPr>
            </a:lvl8pPr>
            <a:lvl9pPr marR="0" lvl="8" algn="l" rtl="0">
              <a:lnSpc>
                <a:spcPct val="100000"/>
              </a:lnSpc>
              <a:spcBef>
                <a:spcPts val="0"/>
              </a:spcBef>
              <a:spcAft>
                <a:spcPts val="0"/>
              </a:spcAft>
              <a:buClr>
                <a:schemeClr val="dk1"/>
              </a:buClr>
              <a:buSzPts val="1800"/>
              <a:buFont typeface="Cabin"/>
              <a:buNone/>
              <a:defRPr sz="1800" b="0" i="0" u="none" strike="noStrike" cap="none">
                <a:solidFill>
                  <a:schemeClr val="dk1"/>
                </a:solidFill>
                <a:latin typeface="Cabin"/>
                <a:ea typeface="Cabin"/>
                <a:cs typeface="Cabin"/>
                <a:sym typeface="Cabin"/>
              </a:defRPr>
            </a:lvl9pPr>
          </a:lstStyle>
          <a:p>
            <a:endParaRPr/>
          </a:p>
        </p:txBody>
      </p:sp>
      <p:sp>
        <p:nvSpPr>
          <p:cNvPr id="14" name="Google Shape;14;p49"/>
          <p:cNvSpPr txBox="1">
            <a:spLocks noGrp="1"/>
          </p:cNvSpPr>
          <p:nvPr>
            <p:ph type="sldNum" idx="12"/>
          </p:nvPr>
        </p:nvSpPr>
        <p:spPr>
          <a:xfrm>
            <a:off x="612647" y="6356350"/>
            <a:ext cx="1981199" cy="365759"/>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chemeClr val="dk2"/>
              </a:buClr>
              <a:buSzPts val="350"/>
              <a:buFont typeface="Cabin"/>
              <a:buNone/>
              <a:defRPr sz="1400" b="0" i="0" u="none" strike="noStrike" cap="none">
                <a:solidFill>
                  <a:schemeClr val="dk2"/>
                </a:solidFill>
                <a:latin typeface="Cabin"/>
                <a:ea typeface="Cabin"/>
                <a:cs typeface="Cabin"/>
                <a:sym typeface="Cabin"/>
              </a:defRPr>
            </a:lvl1pPr>
            <a:lvl2pPr marL="0" marR="0" lvl="1" indent="0" algn="l" rtl="0">
              <a:lnSpc>
                <a:spcPct val="100000"/>
              </a:lnSpc>
              <a:spcBef>
                <a:spcPts val="0"/>
              </a:spcBef>
              <a:spcAft>
                <a:spcPts val="0"/>
              </a:spcAft>
              <a:buClr>
                <a:schemeClr val="dk2"/>
              </a:buClr>
              <a:buSzPts val="350"/>
              <a:buFont typeface="Cabin"/>
              <a:buNone/>
              <a:defRPr sz="1400" b="0" i="0" u="none" strike="noStrike" cap="none">
                <a:solidFill>
                  <a:schemeClr val="dk2"/>
                </a:solidFill>
                <a:latin typeface="Cabin"/>
                <a:ea typeface="Cabin"/>
                <a:cs typeface="Cabin"/>
                <a:sym typeface="Cabin"/>
              </a:defRPr>
            </a:lvl2pPr>
            <a:lvl3pPr marL="0" marR="0" lvl="2" indent="0" algn="l" rtl="0">
              <a:lnSpc>
                <a:spcPct val="100000"/>
              </a:lnSpc>
              <a:spcBef>
                <a:spcPts val="0"/>
              </a:spcBef>
              <a:spcAft>
                <a:spcPts val="0"/>
              </a:spcAft>
              <a:buClr>
                <a:schemeClr val="dk2"/>
              </a:buClr>
              <a:buSzPts val="350"/>
              <a:buFont typeface="Cabin"/>
              <a:buNone/>
              <a:defRPr sz="1400" b="0" i="0" u="none" strike="noStrike" cap="none">
                <a:solidFill>
                  <a:schemeClr val="dk2"/>
                </a:solidFill>
                <a:latin typeface="Cabin"/>
                <a:ea typeface="Cabin"/>
                <a:cs typeface="Cabin"/>
                <a:sym typeface="Cabin"/>
              </a:defRPr>
            </a:lvl3pPr>
            <a:lvl4pPr marL="0" marR="0" lvl="3" indent="0" algn="l" rtl="0">
              <a:lnSpc>
                <a:spcPct val="100000"/>
              </a:lnSpc>
              <a:spcBef>
                <a:spcPts val="0"/>
              </a:spcBef>
              <a:spcAft>
                <a:spcPts val="0"/>
              </a:spcAft>
              <a:buClr>
                <a:schemeClr val="dk2"/>
              </a:buClr>
              <a:buSzPts val="350"/>
              <a:buFont typeface="Cabin"/>
              <a:buNone/>
              <a:defRPr sz="1400" b="0" i="0" u="none" strike="noStrike" cap="none">
                <a:solidFill>
                  <a:schemeClr val="dk2"/>
                </a:solidFill>
                <a:latin typeface="Cabin"/>
                <a:ea typeface="Cabin"/>
                <a:cs typeface="Cabin"/>
                <a:sym typeface="Cabin"/>
              </a:defRPr>
            </a:lvl4pPr>
            <a:lvl5pPr marL="0" marR="0" lvl="4" indent="0" algn="l" rtl="0">
              <a:lnSpc>
                <a:spcPct val="100000"/>
              </a:lnSpc>
              <a:spcBef>
                <a:spcPts val="0"/>
              </a:spcBef>
              <a:spcAft>
                <a:spcPts val="0"/>
              </a:spcAft>
              <a:buClr>
                <a:schemeClr val="dk2"/>
              </a:buClr>
              <a:buSzPts val="350"/>
              <a:buFont typeface="Cabin"/>
              <a:buNone/>
              <a:defRPr sz="1400" b="0" i="0" u="none" strike="noStrike" cap="none">
                <a:solidFill>
                  <a:schemeClr val="dk2"/>
                </a:solidFill>
                <a:latin typeface="Cabin"/>
                <a:ea typeface="Cabin"/>
                <a:cs typeface="Cabin"/>
                <a:sym typeface="Cabin"/>
              </a:defRPr>
            </a:lvl5pPr>
            <a:lvl6pPr marL="0" marR="0" lvl="5" indent="0" algn="l" rtl="0">
              <a:lnSpc>
                <a:spcPct val="100000"/>
              </a:lnSpc>
              <a:spcBef>
                <a:spcPts val="0"/>
              </a:spcBef>
              <a:spcAft>
                <a:spcPts val="0"/>
              </a:spcAft>
              <a:buClr>
                <a:schemeClr val="dk2"/>
              </a:buClr>
              <a:buSzPts val="350"/>
              <a:buFont typeface="Cabin"/>
              <a:buNone/>
              <a:defRPr sz="1400" b="0" i="0" u="none" strike="noStrike" cap="none">
                <a:solidFill>
                  <a:schemeClr val="dk2"/>
                </a:solidFill>
                <a:latin typeface="Cabin"/>
                <a:ea typeface="Cabin"/>
                <a:cs typeface="Cabin"/>
                <a:sym typeface="Cabin"/>
              </a:defRPr>
            </a:lvl6pPr>
            <a:lvl7pPr marL="0" marR="0" lvl="6" indent="0" algn="l" rtl="0">
              <a:lnSpc>
                <a:spcPct val="100000"/>
              </a:lnSpc>
              <a:spcBef>
                <a:spcPts val="0"/>
              </a:spcBef>
              <a:spcAft>
                <a:spcPts val="0"/>
              </a:spcAft>
              <a:buClr>
                <a:schemeClr val="dk2"/>
              </a:buClr>
              <a:buSzPts val="350"/>
              <a:buFont typeface="Cabin"/>
              <a:buNone/>
              <a:defRPr sz="1400" b="0" i="0" u="none" strike="noStrike" cap="none">
                <a:solidFill>
                  <a:schemeClr val="dk2"/>
                </a:solidFill>
                <a:latin typeface="Cabin"/>
                <a:ea typeface="Cabin"/>
                <a:cs typeface="Cabin"/>
                <a:sym typeface="Cabin"/>
              </a:defRPr>
            </a:lvl7pPr>
            <a:lvl8pPr marL="0" marR="0" lvl="7" indent="0" algn="l" rtl="0">
              <a:lnSpc>
                <a:spcPct val="100000"/>
              </a:lnSpc>
              <a:spcBef>
                <a:spcPts val="0"/>
              </a:spcBef>
              <a:spcAft>
                <a:spcPts val="0"/>
              </a:spcAft>
              <a:buClr>
                <a:schemeClr val="dk2"/>
              </a:buClr>
              <a:buSzPts val="350"/>
              <a:buFont typeface="Cabin"/>
              <a:buNone/>
              <a:defRPr sz="1400" b="0" i="0" u="none" strike="noStrike" cap="none">
                <a:solidFill>
                  <a:schemeClr val="dk2"/>
                </a:solidFill>
                <a:latin typeface="Cabin"/>
                <a:ea typeface="Cabin"/>
                <a:cs typeface="Cabin"/>
                <a:sym typeface="Cabin"/>
              </a:defRPr>
            </a:lvl8pPr>
            <a:lvl9pPr marL="0" marR="0" lvl="8" indent="0" algn="l" rtl="0">
              <a:lnSpc>
                <a:spcPct val="100000"/>
              </a:lnSpc>
              <a:spcBef>
                <a:spcPts val="0"/>
              </a:spcBef>
              <a:spcAft>
                <a:spcPts val="0"/>
              </a:spcAft>
              <a:buClr>
                <a:schemeClr val="dk2"/>
              </a:buClr>
              <a:buSzPts val="350"/>
              <a:buFont typeface="Cabin"/>
              <a:buNone/>
              <a:defRPr sz="1400" b="0" i="0" u="none" strike="noStrike" cap="none">
                <a:solidFill>
                  <a:schemeClr val="dk2"/>
                </a:solidFill>
                <a:latin typeface="Cabin"/>
                <a:ea typeface="Cabin"/>
                <a:cs typeface="Cabin"/>
                <a:sym typeface="Cabin"/>
              </a:defRPr>
            </a:lvl9pPr>
          </a:lstStyle>
          <a:p>
            <a:pPr marL="0" lvl="0" indent="0" algn="l" rtl="0">
              <a:spcBef>
                <a:spcPts val="0"/>
              </a:spcBef>
              <a:spcAft>
                <a:spcPts val="0"/>
              </a:spcAft>
              <a:buNone/>
            </a:pPr>
            <a:fld id="{00000000-1234-1234-1234-123412341234}" type="slidenum">
              <a:rPr lang="hr-HR"/>
              <a:pPr marL="0" lvl="0" indent="0" algn="l" rtl="0">
                <a:spcBef>
                  <a:spcPts val="0"/>
                </a:spcBef>
                <a:spcAft>
                  <a:spcPts val="0"/>
                </a:spcAft>
                <a:buNone/>
              </a:pPr>
              <a:t>‹#›</a:t>
            </a:fld>
            <a:endParaRPr/>
          </a:p>
        </p:txBody>
      </p:sp>
      <p:cxnSp>
        <p:nvCxnSpPr>
          <p:cNvPr id="15" name="Google Shape;15;p49"/>
          <p:cNvCxnSpPr/>
          <p:nvPr/>
        </p:nvCxnSpPr>
        <p:spPr>
          <a:xfrm>
            <a:off x="457200" y="6353175"/>
            <a:ext cx="8229600" cy="0"/>
          </a:xfrm>
          <a:prstGeom prst="straightConnector1">
            <a:avLst/>
          </a:prstGeom>
          <a:noFill/>
          <a:ln w="9525" cap="flat" cmpd="sng">
            <a:solidFill>
              <a:schemeClr val="accent2"/>
            </a:solidFill>
            <a:prstDash val="dash"/>
            <a:round/>
            <a:headEnd type="none" w="sm" len="sm"/>
            <a:tailEnd type="none" w="sm" len="sm"/>
          </a:ln>
        </p:spPr>
      </p:cxnSp>
      <p:cxnSp>
        <p:nvCxnSpPr>
          <p:cNvPr id="16" name="Google Shape;16;p49"/>
          <p:cNvCxnSpPr/>
          <p:nvPr/>
        </p:nvCxnSpPr>
        <p:spPr>
          <a:xfrm>
            <a:off x="457200" y="1143000"/>
            <a:ext cx="8229600" cy="0"/>
          </a:xfrm>
          <a:prstGeom prst="straightConnector1">
            <a:avLst/>
          </a:prstGeom>
          <a:noFill/>
          <a:ln w="9525" cap="flat" cmpd="sng">
            <a:solidFill>
              <a:schemeClr val="accent2"/>
            </a:solidFill>
            <a:prstDash val="dash"/>
            <a:round/>
            <a:headEnd type="none" w="sm" len="sm"/>
            <a:tailEnd type="none" w="sm" len="sm"/>
          </a:ln>
        </p:spPr>
      </p:cxnSp>
      <p:sp>
        <p:nvSpPr>
          <p:cNvPr id="17" name="Google Shape;17;p49"/>
          <p:cNvSpPr/>
          <p:nvPr/>
        </p:nvSpPr>
        <p:spPr>
          <a:xfrm rot="5400000">
            <a:off x="419098" y="6467473"/>
            <a:ext cx="190849" cy="120312"/>
          </a:xfrm>
          <a:prstGeom prst="triangle">
            <a:avLst>
              <a:gd name="adj" fmla="val 50000"/>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bin"/>
              <a:ea typeface="Cabin"/>
              <a:cs typeface="Cabin"/>
              <a:sym typeface="Cabin"/>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hyperlink" Target="https://codeweek.eu/" TargetMode="External"/><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1"/>
          <p:cNvSpPr txBox="1">
            <a:spLocks noGrp="1"/>
          </p:cNvSpPr>
          <p:nvPr>
            <p:ph type="ctrTitle"/>
          </p:nvPr>
        </p:nvSpPr>
        <p:spPr>
          <a:xfrm>
            <a:off x="1219200" y="3886200"/>
            <a:ext cx="6858000" cy="9906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800"/>
              <a:buFont typeface="Domine"/>
              <a:buNone/>
            </a:pPr>
            <a:r>
              <a:rPr lang="hr-HR" sz="3200" b="0" i="0" u="none" strike="noStrike" cap="none">
                <a:solidFill>
                  <a:schemeClr val="dk1"/>
                </a:solidFill>
                <a:latin typeface="Cabin" charset="0"/>
                <a:sym typeface="Times New Roman"/>
              </a:rPr>
              <a:t>ŠKOLSKI  KURIKULUM</a:t>
            </a:r>
            <a:endParaRPr>
              <a:latin typeface="Cabin" charset="0"/>
            </a:endParaRPr>
          </a:p>
        </p:txBody>
      </p:sp>
      <p:sp>
        <p:nvSpPr>
          <p:cNvPr id="112" name="Google Shape;112;p1"/>
          <p:cNvSpPr txBox="1">
            <a:spLocks noGrp="1"/>
          </p:cNvSpPr>
          <p:nvPr>
            <p:ph type="subTitle" idx="1"/>
          </p:nvPr>
        </p:nvSpPr>
        <p:spPr>
          <a:xfrm>
            <a:off x="1219200" y="5124450"/>
            <a:ext cx="6858000" cy="533399"/>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accent1"/>
              </a:buClr>
              <a:buSzPts val="500"/>
              <a:buFont typeface="Noto Sans Symbols"/>
              <a:buNone/>
            </a:pPr>
            <a:r>
              <a:rPr lang="hr-HR" sz="2000" b="0" i="0" u="none" strike="noStrike" cap="none">
                <a:latin typeface="Cabin"/>
                <a:sym typeface="Times New Roman"/>
              </a:rPr>
              <a:t>Školska godina </a:t>
            </a:r>
            <a:r>
              <a:rPr lang="hr-HR">
                <a:latin typeface="Cabin"/>
              </a:rPr>
              <a:t>2023</a:t>
            </a:r>
            <a:r>
              <a:rPr lang="hr-HR" sz="2000" b="0" i="0" u="none" strike="noStrike" cap="none">
                <a:latin typeface="Cabin"/>
                <a:sym typeface="Times New Roman"/>
              </a:rPr>
              <a:t>./</a:t>
            </a:r>
            <a:r>
              <a:rPr lang="hr-HR">
                <a:latin typeface="Cabin"/>
              </a:rPr>
              <a:t>2024</a:t>
            </a:r>
            <a:r>
              <a:rPr lang="hr-HR" sz="2000" b="0" i="0" u="none" strike="noStrike" cap="none">
                <a:latin typeface="Cabin"/>
                <a:sym typeface="Times New Roman"/>
              </a:rPr>
              <a:t>.</a:t>
            </a:r>
            <a:endParaRPr sz="2000" b="0" i="0" u="none" strike="noStrike" cap="none">
              <a:latin typeface="Cabin"/>
              <a:sym typeface="Times New Roman"/>
            </a:endParaRPr>
          </a:p>
        </p:txBody>
      </p:sp>
      <p:sp>
        <p:nvSpPr>
          <p:cNvPr id="113" name="Google Shape;113;p1"/>
          <p:cNvSpPr/>
          <p:nvPr/>
        </p:nvSpPr>
        <p:spPr>
          <a:xfrm>
            <a:off x="284925" y="208029"/>
            <a:ext cx="3203847" cy="138499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00"/>
              <a:buFont typeface="Arial"/>
              <a:buNone/>
            </a:pPr>
            <a:r>
              <a:rPr lang="hr-HR" sz="1200" b="0" i="0" u="none" strike="noStrike" cap="none">
                <a:solidFill>
                  <a:schemeClr val="dk1"/>
                </a:solidFill>
                <a:latin typeface="Cabin" charset="0"/>
                <a:ea typeface="Times New Roman"/>
                <a:cs typeface="Times New Roman"/>
                <a:sym typeface="Times New Roman"/>
              </a:rPr>
              <a:t>REPUBLIKA HRVATSKA</a:t>
            </a:r>
            <a:endParaRPr sz="1400" b="0" i="0" u="none" strike="noStrike" cap="none">
              <a:solidFill>
                <a:srgbClr val="000000"/>
              </a:solidFill>
              <a:latin typeface="Cabin" charset="0"/>
              <a:sym typeface="Arial"/>
            </a:endParaRPr>
          </a:p>
          <a:p>
            <a:pPr marL="0" marR="0" lvl="0" indent="0" algn="l" rtl="0">
              <a:lnSpc>
                <a:spcPct val="100000"/>
              </a:lnSpc>
              <a:spcBef>
                <a:spcPts val="0"/>
              </a:spcBef>
              <a:spcAft>
                <a:spcPts val="0"/>
              </a:spcAft>
              <a:buClr>
                <a:schemeClr val="dk1"/>
              </a:buClr>
              <a:buSzPts val="300"/>
              <a:buFont typeface="Arial"/>
              <a:buNone/>
            </a:pPr>
            <a:r>
              <a:rPr lang="hr-HR" sz="1200" b="0" i="0" u="none" strike="noStrike" cap="none">
                <a:solidFill>
                  <a:schemeClr val="dk1"/>
                </a:solidFill>
                <a:latin typeface="Cabin" charset="0"/>
                <a:ea typeface="Times New Roman"/>
                <a:cs typeface="Times New Roman"/>
                <a:sym typeface="Times New Roman"/>
              </a:rPr>
              <a:t>ŽUPANIJA OSJEČKO-BARANJSKA</a:t>
            </a:r>
            <a:endParaRPr sz="1400" b="0" i="0" u="none" strike="noStrike" cap="none">
              <a:solidFill>
                <a:srgbClr val="000000"/>
              </a:solidFill>
              <a:latin typeface="Cabin" charset="0"/>
              <a:sym typeface="Arial"/>
            </a:endParaRPr>
          </a:p>
          <a:p>
            <a:pPr marL="0" marR="0" lvl="0" indent="0" algn="l" rtl="0">
              <a:lnSpc>
                <a:spcPct val="100000"/>
              </a:lnSpc>
              <a:spcBef>
                <a:spcPts val="0"/>
              </a:spcBef>
              <a:spcAft>
                <a:spcPts val="0"/>
              </a:spcAft>
              <a:buClr>
                <a:schemeClr val="dk1"/>
              </a:buClr>
              <a:buSzPts val="300"/>
              <a:buFont typeface="Arial"/>
              <a:buNone/>
            </a:pPr>
            <a:r>
              <a:rPr lang="hr-HR" sz="1200" b="0" i="0" u="none" strike="noStrike" cap="none">
                <a:solidFill>
                  <a:schemeClr val="dk1"/>
                </a:solidFill>
                <a:latin typeface="Cabin" charset="0"/>
                <a:ea typeface="Times New Roman"/>
                <a:cs typeface="Times New Roman"/>
                <a:sym typeface="Times New Roman"/>
              </a:rPr>
              <a:t>OŠ Ernestinovo </a:t>
            </a:r>
            <a:endParaRPr sz="1400" b="0" i="0" u="none" strike="noStrike" cap="none">
              <a:solidFill>
                <a:srgbClr val="000000"/>
              </a:solidFill>
              <a:latin typeface="Cabin" charset="0"/>
              <a:sym typeface="Arial"/>
            </a:endParaRPr>
          </a:p>
          <a:p>
            <a:pPr marL="0" marR="0" lvl="0" indent="0" algn="l" rtl="0">
              <a:lnSpc>
                <a:spcPct val="100000"/>
              </a:lnSpc>
              <a:spcBef>
                <a:spcPts val="0"/>
              </a:spcBef>
              <a:spcAft>
                <a:spcPts val="0"/>
              </a:spcAft>
              <a:buClr>
                <a:schemeClr val="dk1"/>
              </a:buClr>
              <a:buSzPts val="300"/>
              <a:buFont typeface="Arial"/>
              <a:buNone/>
            </a:pPr>
            <a:r>
              <a:rPr lang="hr-HR" sz="1200" b="0" i="0" u="none" strike="noStrike" cap="none">
                <a:solidFill>
                  <a:schemeClr val="dk1"/>
                </a:solidFill>
                <a:latin typeface="Cabin" charset="0"/>
                <a:ea typeface="Times New Roman"/>
                <a:cs typeface="Times New Roman"/>
                <a:sym typeface="Times New Roman"/>
              </a:rPr>
              <a:t>ERNESTINOVO</a:t>
            </a:r>
            <a:endParaRPr sz="1400" b="0" i="0" u="none" strike="noStrike" cap="none">
              <a:solidFill>
                <a:srgbClr val="000000"/>
              </a:solidFill>
              <a:latin typeface="Cabin" charset="0"/>
              <a:sym typeface="Arial"/>
            </a:endParaRPr>
          </a:p>
          <a:p>
            <a:pPr marL="0" marR="0" lvl="0" indent="0" algn="l" rtl="0">
              <a:lnSpc>
                <a:spcPct val="100000"/>
              </a:lnSpc>
              <a:spcBef>
                <a:spcPts val="0"/>
              </a:spcBef>
              <a:spcAft>
                <a:spcPts val="0"/>
              </a:spcAft>
              <a:buClr>
                <a:schemeClr val="dk1"/>
              </a:buClr>
              <a:buSzPts val="1200"/>
              <a:buFont typeface="Cabin"/>
              <a:buNone/>
            </a:pPr>
            <a:endParaRPr sz="1200" b="0" i="0" u="none" strike="noStrike" cap="none">
              <a:solidFill>
                <a:schemeClr val="dk1"/>
              </a:solidFill>
              <a:latin typeface="Cabin" charset="0"/>
              <a:ea typeface="Times New Roman"/>
              <a:cs typeface="Times New Roman"/>
              <a:sym typeface="Times New Roman"/>
            </a:endParaRPr>
          </a:p>
          <a:p>
            <a:pPr marL="0" marR="0" lvl="0" indent="0" algn="l" rtl="0">
              <a:lnSpc>
                <a:spcPct val="100000"/>
              </a:lnSpc>
              <a:spcBef>
                <a:spcPts val="0"/>
              </a:spcBef>
              <a:spcAft>
                <a:spcPts val="0"/>
              </a:spcAft>
              <a:buClr>
                <a:schemeClr val="dk1"/>
              </a:buClr>
              <a:buSzPts val="300"/>
              <a:buFont typeface="Times New Roman"/>
              <a:buNone/>
            </a:pPr>
            <a:r>
              <a:rPr lang="hr-HR" sz="1200" b="0" i="0" u="none" strike="noStrike" cap="none">
                <a:solidFill>
                  <a:schemeClr val="dk1"/>
                </a:solidFill>
                <a:latin typeface="Cabin" charset="0"/>
                <a:ea typeface="Times New Roman"/>
                <a:cs typeface="Times New Roman"/>
                <a:sym typeface="Times New Roman"/>
              </a:rPr>
              <a:t>KLASA: </a:t>
            </a:r>
          </a:p>
          <a:p>
            <a:pPr marL="0" marR="0" lvl="0" indent="0" algn="l" rtl="0">
              <a:lnSpc>
                <a:spcPct val="100000"/>
              </a:lnSpc>
              <a:spcBef>
                <a:spcPts val="0"/>
              </a:spcBef>
              <a:spcAft>
                <a:spcPts val="0"/>
              </a:spcAft>
              <a:buClr>
                <a:schemeClr val="dk1"/>
              </a:buClr>
              <a:buSzPts val="300"/>
              <a:buFont typeface="Times New Roman"/>
              <a:buNone/>
            </a:pPr>
            <a:r>
              <a:rPr lang="hr-HR" sz="1200" b="0" i="0" u="none" strike="noStrike" cap="none">
                <a:solidFill>
                  <a:schemeClr val="dk1"/>
                </a:solidFill>
                <a:latin typeface="Cabin" charset="0"/>
                <a:ea typeface="Times New Roman"/>
                <a:cs typeface="Times New Roman"/>
                <a:sym typeface="Times New Roman"/>
              </a:rPr>
              <a:t>URBROJ:</a:t>
            </a:r>
            <a:endParaRPr sz="1200" b="0" i="0" u="none" strike="noStrike" cap="none">
              <a:solidFill>
                <a:schemeClr val="dk1"/>
              </a:solidFill>
              <a:latin typeface="Cabin" charset="0"/>
              <a:ea typeface="Times New Roman"/>
              <a:cs typeface="Times New Roman"/>
              <a:sym typeface="Times New Roman"/>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8"/>
          <p:cNvSpPr txBox="1">
            <a:spLocks noGrp="1"/>
          </p:cNvSpPr>
          <p:nvPr>
            <p:ph type="title"/>
          </p:nvPr>
        </p:nvSpPr>
        <p:spPr>
          <a:xfrm>
            <a:off x="388961" y="233692"/>
            <a:ext cx="8229600" cy="325864"/>
          </a:xfrm>
          <a:prstGeom prst="rect">
            <a:avLst/>
          </a:prstGeom>
          <a:noFill/>
          <a:ln>
            <a:noFill/>
          </a:ln>
        </p:spPr>
        <p:txBody>
          <a:bodyPr spcFirstLastPara="1" wrap="square" lIns="91425" tIns="45700" rIns="91425" bIns="45700" anchor="b" anchorCtr="0">
            <a:noAutofit/>
          </a:bodyPr>
          <a:lstStyle/>
          <a:p>
            <a:pPr>
              <a:buSzPts val="600"/>
            </a:pPr>
            <a:r>
              <a:rPr lang="hr-HR" sz="2400" i="0" u="none" strike="noStrike" cap="none" dirty="0">
                <a:latin typeface="Cabin"/>
                <a:sym typeface="Times New Roman"/>
              </a:rPr>
              <a:t>Razredna nastava /</a:t>
            </a:r>
            <a:r>
              <a:rPr lang="hr-HR" sz="2400" dirty="0">
                <a:solidFill>
                  <a:srgbClr val="455F51"/>
                </a:solidFill>
                <a:latin typeface="Cabin"/>
              </a:rPr>
              <a:t>A2 </a:t>
            </a:r>
            <a:r>
              <a:rPr lang="hr-HR" sz="1400" b="1" dirty="0">
                <a:solidFill>
                  <a:srgbClr val="4D5156"/>
                </a:solidFill>
                <a:latin typeface="Arial"/>
                <a:cs typeface="Arial"/>
              </a:rPr>
              <a:t>Program potpore, </a:t>
            </a:r>
            <a:r>
              <a:rPr lang="hr-HR" sz="1400" b="1" dirty="0">
                <a:solidFill>
                  <a:srgbClr val="5F6368"/>
                </a:solidFill>
                <a:latin typeface="Arial"/>
                <a:cs typeface="Arial"/>
              </a:rPr>
              <a:t>potpomognutog</a:t>
            </a:r>
            <a:r>
              <a:rPr lang="hr-HR" sz="1400" b="1" dirty="0">
                <a:solidFill>
                  <a:srgbClr val="4D5156"/>
                </a:solidFill>
                <a:latin typeface="Arial"/>
                <a:cs typeface="Arial"/>
              </a:rPr>
              <a:t> i </a:t>
            </a:r>
            <a:r>
              <a:rPr lang="hr-HR" sz="1400" b="1" dirty="0">
                <a:solidFill>
                  <a:srgbClr val="5F6368"/>
                </a:solidFill>
                <a:latin typeface="Arial"/>
                <a:cs typeface="Arial"/>
              </a:rPr>
              <a:t>obogaćenog učenja</a:t>
            </a:r>
            <a:r>
              <a:rPr lang="hr-HR" sz="1400" b="1" dirty="0">
                <a:solidFill>
                  <a:srgbClr val="4D5156"/>
                </a:solidFill>
                <a:latin typeface="Arial"/>
                <a:cs typeface="Arial"/>
              </a:rPr>
              <a:t> </a:t>
            </a:r>
            <a:endParaRPr lang="sr-Latn-RS" sz="1400" b="1" dirty="0">
              <a:latin typeface="Cabin" charset="0"/>
            </a:endParaRPr>
          </a:p>
        </p:txBody>
      </p:sp>
      <p:sp>
        <p:nvSpPr>
          <p:cNvPr id="165" name="Google Shape;165;p8"/>
          <p:cNvSpPr txBox="1">
            <a:spLocks noGrp="1"/>
          </p:cNvSpPr>
          <p:nvPr>
            <p:ph type="ftr" idx="11"/>
          </p:nvPr>
        </p:nvSpPr>
        <p:spPr>
          <a:xfrm>
            <a:off x="2898648" y="6356350"/>
            <a:ext cx="3505200" cy="365759"/>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2"/>
              </a:buClr>
              <a:buSzPts val="350"/>
              <a:buFont typeface="Cabin"/>
              <a:buNone/>
            </a:pPr>
            <a:r>
              <a:rPr lang="hr-HR" sz="1400" b="0" i="0" u="none" strike="noStrike" cap="none">
                <a:latin typeface="Cabin"/>
                <a:ea typeface="Cabin"/>
                <a:cs typeface="Cabin"/>
                <a:sym typeface="Cabin"/>
              </a:rPr>
              <a:t>Školski kurikulum </a:t>
            </a:r>
            <a:r>
              <a:rPr lang="hr-HR"/>
              <a:t>2023./2024</a:t>
            </a:r>
            <a:r>
              <a:rPr lang="hr-HR" sz="1400" b="0" i="0" u="none" strike="noStrike" cap="none">
                <a:latin typeface="Cabin"/>
                <a:ea typeface="Cabin"/>
                <a:cs typeface="Cabin"/>
                <a:sym typeface="Cabin"/>
              </a:rPr>
              <a:t>.</a:t>
            </a:r>
            <a:endParaRPr/>
          </a:p>
        </p:txBody>
      </p:sp>
      <p:sp>
        <p:nvSpPr>
          <p:cNvPr id="166" name="Google Shape;166;p8"/>
          <p:cNvSpPr txBox="1">
            <a:spLocks noGrp="1"/>
          </p:cNvSpPr>
          <p:nvPr>
            <p:ph type="sldNum" idx="12"/>
          </p:nvPr>
        </p:nvSpPr>
        <p:spPr>
          <a:xfrm>
            <a:off x="612647" y="6356350"/>
            <a:ext cx="1981199" cy="36575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2"/>
              </a:buClr>
              <a:buSzPts val="350"/>
              <a:buFont typeface="Cabin"/>
              <a:buNone/>
            </a:pPr>
            <a:fld id="{00000000-1234-1234-1234-123412341234}" type="slidenum">
              <a:rPr lang="hr-HR" sz="1400" b="0" i="0" u="none" strike="noStrike" cap="none">
                <a:solidFill>
                  <a:schemeClr val="dk2"/>
                </a:solidFill>
                <a:latin typeface="Cabin"/>
                <a:ea typeface="Cabin"/>
                <a:cs typeface="Cabin"/>
                <a:sym typeface="Cabin"/>
              </a:rPr>
              <a:pPr marL="0" marR="0" lvl="0" indent="0" algn="l" rtl="0">
                <a:lnSpc>
                  <a:spcPct val="100000"/>
                </a:lnSpc>
                <a:spcBef>
                  <a:spcPts val="0"/>
                </a:spcBef>
                <a:spcAft>
                  <a:spcPts val="0"/>
                </a:spcAft>
                <a:buClr>
                  <a:schemeClr val="dk2"/>
                </a:buClr>
                <a:buSzPts val="350"/>
                <a:buFont typeface="Cabin"/>
                <a:buNone/>
              </a:pPr>
              <a:t>10</a:t>
            </a:fld>
            <a:endParaRPr sz="1400" b="0" i="0" u="none" strike="noStrike" cap="none">
              <a:solidFill>
                <a:schemeClr val="dk2"/>
              </a:solidFill>
              <a:latin typeface="Cabin"/>
              <a:ea typeface="Cabin"/>
              <a:cs typeface="Cabin"/>
              <a:sym typeface="Cabin"/>
            </a:endParaRPr>
          </a:p>
        </p:txBody>
      </p:sp>
      <p:graphicFrame>
        <p:nvGraphicFramePr>
          <p:cNvPr id="167" name="Google Shape;167;p8"/>
          <p:cNvGraphicFramePr/>
          <p:nvPr>
            <p:extLst>
              <p:ext uri="{D42A27DB-BD31-4B8C-83A1-F6EECF244321}">
                <p14:modId xmlns:p14="http://schemas.microsoft.com/office/powerpoint/2010/main" val="1353777592"/>
              </p:ext>
            </p:extLst>
          </p:nvPr>
        </p:nvGraphicFramePr>
        <p:xfrm>
          <a:off x="245661" y="638686"/>
          <a:ext cx="8748195" cy="6249207"/>
        </p:xfrm>
        <a:graphic>
          <a:graphicData uri="http://schemas.openxmlformats.org/drawingml/2006/table">
            <a:tbl>
              <a:tblPr firstRow="1" bandRow="1">
                <a:noFill/>
                <a:tableStyleId>{2B1E4052-6B5D-4648-950B-1C1C1EDA2936}</a:tableStyleId>
              </a:tblPr>
              <a:tblGrid>
                <a:gridCol w="1093525">
                  <a:extLst>
                    <a:ext uri="{9D8B030D-6E8A-4147-A177-3AD203B41FA5}">
                      <a16:colId xmlns:a16="http://schemas.microsoft.com/office/drawing/2014/main" val="20000"/>
                    </a:ext>
                  </a:extLst>
                </a:gridCol>
                <a:gridCol w="1199444">
                  <a:extLst>
                    <a:ext uri="{9D8B030D-6E8A-4147-A177-3AD203B41FA5}">
                      <a16:colId xmlns:a16="http://schemas.microsoft.com/office/drawing/2014/main" val="20001"/>
                    </a:ext>
                  </a:extLst>
                </a:gridCol>
                <a:gridCol w="1172132">
                  <a:extLst>
                    <a:ext uri="{9D8B030D-6E8A-4147-A177-3AD203B41FA5}">
                      <a16:colId xmlns:a16="http://schemas.microsoft.com/office/drawing/2014/main" val="20002"/>
                    </a:ext>
                  </a:extLst>
                </a:gridCol>
                <a:gridCol w="908997">
                  <a:extLst>
                    <a:ext uri="{9D8B030D-6E8A-4147-A177-3AD203B41FA5}">
                      <a16:colId xmlns:a16="http://schemas.microsoft.com/office/drawing/2014/main" val="20003"/>
                    </a:ext>
                  </a:extLst>
                </a:gridCol>
                <a:gridCol w="1454374">
                  <a:extLst>
                    <a:ext uri="{9D8B030D-6E8A-4147-A177-3AD203B41FA5}">
                      <a16:colId xmlns:a16="http://schemas.microsoft.com/office/drawing/2014/main" val="20004"/>
                    </a:ext>
                  </a:extLst>
                </a:gridCol>
                <a:gridCol w="1071624">
                  <a:extLst>
                    <a:ext uri="{9D8B030D-6E8A-4147-A177-3AD203B41FA5}">
                      <a16:colId xmlns:a16="http://schemas.microsoft.com/office/drawing/2014/main" val="20005"/>
                    </a:ext>
                  </a:extLst>
                </a:gridCol>
                <a:gridCol w="918550">
                  <a:extLst>
                    <a:ext uri="{9D8B030D-6E8A-4147-A177-3AD203B41FA5}">
                      <a16:colId xmlns:a16="http://schemas.microsoft.com/office/drawing/2014/main" val="20006"/>
                    </a:ext>
                  </a:extLst>
                </a:gridCol>
                <a:gridCol w="929549">
                  <a:extLst>
                    <a:ext uri="{9D8B030D-6E8A-4147-A177-3AD203B41FA5}">
                      <a16:colId xmlns:a16="http://schemas.microsoft.com/office/drawing/2014/main" val="20007"/>
                    </a:ext>
                  </a:extLst>
                </a:gridCol>
              </a:tblGrid>
              <a:tr h="930447">
                <a:tc>
                  <a:txBody>
                    <a:bodyPr/>
                    <a:lstStyle/>
                    <a:p>
                      <a:pPr marL="0" marR="0" lvl="0" indent="0" algn="ctr" rtl="0">
                        <a:lnSpc>
                          <a:spcPct val="100000"/>
                        </a:lnSpc>
                        <a:spcBef>
                          <a:spcPts val="0"/>
                        </a:spcBef>
                        <a:spcAft>
                          <a:spcPts val="0"/>
                        </a:spcAft>
                        <a:buClr>
                          <a:srgbClr val="000000"/>
                        </a:buClr>
                        <a:buSzPts val="300"/>
                        <a:buFont typeface="Arial"/>
                        <a:buNone/>
                      </a:pPr>
                      <a:endParaRPr sz="1050" b="1" u="none" strike="noStrike" cap="none">
                        <a:latin typeface="Cabin" panose="020B0604020202020204" charset="-18"/>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300"/>
                        <a:buFont typeface="Arial"/>
                        <a:buNone/>
                      </a:pPr>
                      <a:r>
                        <a:rPr lang="hr-HR" sz="1050" b="1" u="none" strike="noStrike" cap="none">
                          <a:latin typeface="Cabin"/>
                          <a:ea typeface="Times New Roman"/>
                          <a:cs typeface="Times New Roman"/>
                          <a:sym typeface="Times New Roman"/>
                        </a:rPr>
                        <a:t>Aktivnosti</a:t>
                      </a:r>
                      <a:endParaRPr sz="1050" u="none" strike="noStrike" cap="none">
                        <a:latin typeface="Cabin"/>
                      </a:endParaRPr>
                    </a:p>
                  </a:txBody>
                  <a:tcPr marL="68575" marR="68575" marT="0" marB="0"/>
                </a:tc>
                <a:tc>
                  <a:txBody>
                    <a:bodyPr/>
                    <a:lstStyle/>
                    <a:p>
                      <a:pPr marL="0" marR="0" lvl="0" indent="0" algn="ctr" rtl="0">
                        <a:lnSpc>
                          <a:spcPct val="100000"/>
                        </a:lnSpc>
                        <a:spcBef>
                          <a:spcPts val="0"/>
                        </a:spcBef>
                        <a:spcAft>
                          <a:spcPts val="0"/>
                        </a:spcAft>
                        <a:buClr>
                          <a:srgbClr val="000000"/>
                        </a:buClr>
                        <a:buSzPts val="450"/>
                        <a:buFont typeface="Arial"/>
                        <a:buNone/>
                      </a:pPr>
                      <a:endParaRPr sz="1050" u="none" strike="noStrike" cap="none">
                        <a:latin typeface="Cabin" panose="020B0604020202020204" charset="-18"/>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263"/>
                        <a:buFont typeface="Arial"/>
                        <a:buNone/>
                      </a:pPr>
                      <a:r>
                        <a:rPr lang="hr-HR" sz="1050" b="1" u="none" strike="noStrike" cap="none">
                          <a:latin typeface="Cabin"/>
                          <a:ea typeface="Times New Roman"/>
                          <a:cs typeface="Times New Roman"/>
                          <a:sym typeface="Times New Roman"/>
                        </a:rPr>
                        <a:t>Ciljevi</a:t>
                      </a:r>
                      <a:endParaRPr sz="1050" u="none" strike="noStrike" cap="none">
                        <a:latin typeface="Cabin"/>
                      </a:endParaRPr>
                    </a:p>
                  </a:txBody>
                  <a:tcPr marL="68575" marR="68575" marT="0" marB="0"/>
                </a:tc>
                <a:tc>
                  <a:txBody>
                    <a:bodyPr/>
                    <a:lstStyle/>
                    <a:p>
                      <a:pPr marL="0" marR="0" lvl="0" indent="0" algn="ctr" rtl="0">
                        <a:lnSpc>
                          <a:spcPct val="100000"/>
                        </a:lnSpc>
                        <a:spcBef>
                          <a:spcPts val="0"/>
                        </a:spcBef>
                        <a:spcAft>
                          <a:spcPts val="0"/>
                        </a:spcAft>
                        <a:buClr>
                          <a:srgbClr val="000000"/>
                        </a:buClr>
                        <a:buSzPts val="450"/>
                        <a:buFont typeface="Arial"/>
                        <a:buNone/>
                      </a:pPr>
                      <a:endParaRPr sz="1050" u="none" strike="noStrike" cap="none">
                        <a:latin typeface="Cabin" panose="020B0604020202020204" charset="-18"/>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263"/>
                        <a:buFont typeface="Arial"/>
                        <a:buNone/>
                      </a:pPr>
                      <a:r>
                        <a:rPr lang="hr-HR" sz="1050" b="1" u="none" strike="noStrike" cap="none">
                          <a:latin typeface="Cabin"/>
                          <a:ea typeface="Times New Roman"/>
                          <a:cs typeface="Times New Roman"/>
                          <a:sym typeface="Times New Roman"/>
                        </a:rPr>
                        <a:t>Namjena</a:t>
                      </a:r>
                      <a:endParaRPr sz="1050" u="none" strike="noStrike" cap="none">
                        <a:latin typeface="Cabin"/>
                      </a:endParaRPr>
                    </a:p>
                  </a:txBody>
                  <a:tcPr marL="68575" marR="68575" marT="0" marB="0"/>
                </a:tc>
                <a:tc>
                  <a:txBody>
                    <a:bodyPr/>
                    <a:lstStyle/>
                    <a:p>
                      <a:pPr marL="0" marR="0" lvl="0" indent="0" algn="ctr" rtl="0">
                        <a:lnSpc>
                          <a:spcPct val="100000"/>
                        </a:lnSpc>
                        <a:spcBef>
                          <a:spcPts val="0"/>
                        </a:spcBef>
                        <a:spcAft>
                          <a:spcPts val="0"/>
                        </a:spcAft>
                        <a:buClr>
                          <a:srgbClr val="000000"/>
                        </a:buClr>
                        <a:buSzPts val="450"/>
                        <a:buFont typeface="Arial"/>
                        <a:buNone/>
                      </a:pPr>
                      <a:endParaRPr sz="1050" u="none" strike="noStrike" cap="none">
                        <a:latin typeface="Cabin" panose="020B0604020202020204" charset="-18"/>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263"/>
                        <a:buFont typeface="Arial"/>
                        <a:buNone/>
                      </a:pPr>
                      <a:r>
                        <a:rPr lang="hr-HR" sz="1050" b="1" u="none" strike="noStrike" cap="none">
                          <a:latin typeface="Cabin"/>
                          <a:ea typeface="Times New Roman"/>
                          <a:cs typeface="Times New Roman"/>
                          <a:sym typeface="Times New Roman"/>
                        </a:rPr>
                        <a:t>Nositelji i njihova odgovornost</a:t>
                      </a:r>
                      <a:endParaRPr sz="1050" u="none" strike="noStrike" cap="none">
                        <a:latin typeface="Cabin"/>
                      </a:endParaRPr>
                    </a:p>
                  </a:txBody>
                  <a:tcPr marL="68575" marR="68575" marT="0" marB="0"/>
                </a:tc>
                <a:tc>
                  <a:txBody>
                    <a:bodyPr/>
                    <a:lstStyle/>
                    <a:p>
                      <a:pPr marL="0" marR="0" lvl="0" indent="0" algn="ctr" rtl="0">
                        <a:lnSpc>
                          <a:spcPct val="100000"/>
                        </a:lnSpc>
                        <a:spcBef>
                          <a:spcPts val="0"/>
                        </a:spcBef>
                        <a:spcAft>
                          <a:spcPts val="0"/>
                        </a:spcAft>
                        <a:buClr>
                          <a:srgbClr val="000000"/>
                        </a:buClr>
                        <a:buSzPts val="450"/>
                        <a:buFont typeface="Arial"/>
                        <a:buNone/>
                      </a:pPr>
                      <a:endParaRPr sz="1050" u="none" strike="noStrike" cap="none">
                        <a:latin typeface="Cabin" panose="020B0604020202020204" charset="-18"/>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263"/>
                        <a:buFont typeface="Arial"/>
                        <a:buNone/>
                      </a:pPr>
                      <a:r>
                        <a:rPr lang="hr-HR" sz="1050" b="1" u="none" strike="noStrike" cap="none">
                          <a:latin typeface="Cabin"/>
                          <a:ea typeface="Times New Roman"/>
                          <a:cs typeface="Times New Roman"/>
                          <a:sym typeface="Times New Roman"/>
                        </a:rPr>
                        <a:t>Način realizacije</a:t>
                      </a:r>
                      <a:endParaRPr sz="1050" u="none" strike="noStrike" cap="none">
                        <a:latin typeface="Cabin"/>
                      </a:endParaRPr>
                    </a:p>
                  </a:txBody>
                  <a:tcPr marL="68575" marR="68575" marT="0" marB="0"/>
                </a:tc>
                <a:tc>
                  <a:txBody>
                    <a:bodyPr/>
                    <a:lstStyle/>
                    <a:p>
                      <a:pPr marL="0" marR="0" lvl="0" indent="0" algn="ctr" rtl="0">
                        <a:lnSpc>
                          <a:spcPct val="100000"/>
                        </a:lnSpc>
                        <a:spcBef>
                          <a:spcPts val="0"/>
                        </a:spcBef>
                        <a:spcAft>
                          <a:spcPts val="0"/>
                        </a:spcAft>
                        <a:buClr>
                          <a:srgbClr val="000000"/>
                        </a:buClr>
                        <a:buSzPts val="450"/>
                        <a:buFont typeface="Arial"/>
                        <a:buNone/>
                      </a:pPr>
                      <a:endParaRPr sz="1050" u="none" strike="noStrike" cap="none">
                        <a:latin typeface="Cabin" panose="020B0604020202020204" charset="-18"/>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263"/>
                        <a:buFont typeface="Arial"/>
                        <a:buNone/>
                      </a:pPr>
                      <a:r>
                        <a:rPr lang="hr-HR" sz="1050" b="1" u="none" strike="noStrike" cap="none" err="1">
                          <a:latin typeface="Cabin"/>
                          <a:ea typeface="Times New Roman"/>
                          <a:cs typeface="Times New Roman"/>
                          <a:sym typeface="Times New Roman"/>
                        </a:rPr>
                        <a:t>Vremenik</a:t>
                      </a:r>
                      <a:endParaRPr sz="1050" u="none" strike="noStrike" cap="none" err="1">
                        <a:latin typeface="Cabin"/>
                      </a:endParaRPr>
                    </a:p>
                  </a:txBody>
                  <a:tcPr marL="68575" marR="68575" marT="0" marB="0"/>
                </a:tc>
                <a:tc>
                  <a:txBody>
                    <a:bodyPr/>
                    <a:lstStyle/>
                    <a:p>
                      <a:pPr marL="0" marR="0" lvl="0" indent="0" algn="ctr" rtl="0">
                        <a:lnSpc>
                          <a:spcPct val="100000"/>
                        </a:lnSpc>
                        <a:spcBef>
                          <a:spcPts val="0"/>
                        </a:spcBef>
                        <a:spcAft>
                          <a:spcPts val="0"/>
                        </a:spcAft>
                        <a:buClr>
                          <a:srgbClr val="000000"/>
                        </a:buClr>
                        <a:buSzPts val="450"/>
                        <a:buFont typeface="Arial"/>
                        <a:buNone/>
                      </a:pPr>
                      <a:endParaRPr sz="1050" u="none" strike="noStrike" cap="none">
                        <a:latin typeface="Cabin" panose="020B0604020202020204" charset="-18"/>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263"/>
                        <a:buFont typeface="Arial"/>
                        <a:buNone/>
                      </a:pPr>
                      <a:r>
                        <a:rPr lang="hr-HR" sz="1050" b="1" u="none" strike="noStrike" cap="none">
                          <a:latin typeface="Cabin"/>
                          <a:ea typeface="Times New Roman"/>
                          <a:cs typeface="Times New Roman"/>
                          <a:sym typeface="Times New Roman"/>
                        </a:rPr>
                        <a:t>Detaljan troškovnik</a:t>
                      </a:r>
                      <a:endParaRPr sz="1050" u="none" strike="noStrike" cap="none">
                        <a:latin typeface="Cabin"/>
                      </a:endParaRPr>
                    </a:p>
                  </a:txBody>
                  <a:tcPr marL="68575" marR="68575" marT="0" marB="0"/>
                </a:tc>
                <a:tc>
                  <a:txBody>
                    <a:bodyPr/>
                    <a:lstStyle/>
                    <a:p>
                      <a:pPr marL="0" marR="0" lvl="0" indent="0" algn="ctr" rtl="0">
                        <a:lnSpc>
                          <a:spcPct val="100000"/>
                        </a:lnSpc>
                        <a:spcBef>
                          <a:spcPts val="0"/>
                        </a:spcBef>
                        <a:spcAft>
                          <a:spcPts val="0"/>
                        </a:spcAft>
                        <a:buClr>
                          <a:srgbClr val="000000"/>
                        </a:buClr>
                        <a:buSzPts val="263"/>
                        <a:buFont typeface="Arial"/>
                        <a:buNone/>
                      </a:pPr>
                      <a:r>
                        <a:rPr lang="hr-HR" sz="1050" b="1" u="none" strike="noStrike" cap="none">
                          <a:latin typeface="Cabin"/>
                          <a:ea typeface="Times New Roman"/>
                          <a:cs typeface="Times New Roman"/>
                          <a:sym typeface="Times New Roman"/>
                        </a:rPr>
                        <a:t>Način vrednovanja i korištenja rezultata vrednovanja</a:t>
                      </a:r>
                      <a:endParaRPr sz="1050" u="none" strike="noStrike" cap="none">
                        <a:latin typeface="Cabin"/>
                      </a:endParaRPr>
                    </a:p>
                  </a:txBody>
                  <a:tcPr marL="68575" marR="68575" marT="0" marB="0"/>
                </a:tc>
                <a:extLst>
                  <a:ext uri="{0D108BD9-81ED-4DB2-BD59-A6C34878D82A}">
                    <a16:rowId xmlns:a16="http://schemas.microsoft.com/office/drawing/2014/main" val="10000"/>
                  </a:ext>
                </a:extLst>
              </a:tr>
              <a:tr h="1302620">
                <a:tc>
                  <a:txBody>
                    <a:bodyPr/>
                    <a:lstStyle/>
                    <a:p>
                      <a:pPr marL="0" marR="0" lvl="0" indent="0" algn="l" rtl="0">
                        <a:lnSpc>
                          <a:spcPct val="100000"/>
                        </a:lnSpc>
                        <a:spcBef>
                          <a:spcPts val="0"/>
                        </a:spcBef>
                        <a:spcAft>
                          <a:spcPts val="0"/>
                        </a:spcAft>
                        <a:buClr>
                          <a:srgbClr val="000000"/>
                        </a:buClr>
                        <a:buSzPts val="300"/>
                        <a:buFont typeface="Arial"/>
                        <a:buNone/>
                      </a:pPr>
                      <a:r>
                        <a:rPr lang="hr-HR" sz="1200" b="1" u="none" strike="noStrike" cap="none">
                          <a:solidFill>
                            <a:schemeClr val="tx1"/>
                          </a:solidFill>
                          <a:latin typeface="Cabin"/>
                          <a:cs typeface="Times New Roman"/>
                        </a:rPr>
                        <a:t>A2 </a:t>
                      </a:r>
                      <a:r>
                        <a:rPr lang="hr-HR" sz="1200" b="1" i="0" u="none" strike="noStrike" cap="none" noProof="0">
                          <a:solidFill>
                            <a:schemeClr val="tx1"/>
                          </a:solidFill>
                        </a:rPr>
                        <a:t>MATEMATIKA</a:t>
                      </a:r>
                    </a:p>
                    <a:p>
                      <a:pPr marL="0" marR="0" lvl="0" indent="0" algn="l">
                        <a:lnSpc>
                          <a:spcPct val="100000"/>
                        </a:lnSpc>
                        <a:spcBef>
                          <a:spcPts val="0"/>
                        </a:spcBef>
                        <a:spcAft>
                          <a:spcPts val="0"/>
                        </a:spcAft>
                        <a:buSzPts val="300"/>
                        <a:buFont typeface="Arial"/>
                        <a:buNone/>
                      </a:pPr>
                      <a:r>
                        <a:rPr lang="hr-HR" sz="1200" b="1" i="0" u="none" strike="noStrike" cap="none" noProof="0">
                          <a:solidFill>
                            <a:schemeClr val="tx1"/>
                          </a:solidFill>
                          <a:latin typeface="Arial"/>
                        </a:rPr>
                        <a:t>Program potpore, potpomognutog i obogaćenog učenja </a:t>
                      </a:r>
                      <a:endParaRPr lang="hr-HR" sz="1200" b="1" u="none" strike="noStrike" cap="none">
                        <a:solidFill>
                          <a:schemeClr val="tx1"/>
                        </a:solidFill>
                        <a:latin typeface="Cabin"/>
                        <a:cs typeface="Times New Roman"/>
                      </a:endParaRPr>
                    </a:p>
                  </a:txBody>
                  <a:tcPr marL="68575" marR="68575" marT="0" marB="0" anchor="ctr"/>
                </a:tc>
                <a:tc>
                  <a:txBody>
                    <a:bodyPr/>
                    <a:lstStyle/>
                    <a:p>
                      <a:pPr lvl="0" algn="l">
                        <a:lnSpc>
                          <a:spcPct val="100000"/>
                        </a:lnSpc>
                        <a:spcBef>
                          <a:spcPts val="0"/>
                        </a:spcBef>
                        <a:spcAft>
                          <a:spcPts val="0"/>
                        </a:spcAft>
                        <a:buNone/>
                      </a:pPr>
                      <a:r>
                        <a:rPr lang="hr-HR" sz="1100" b="0" i="0" u="none" strike="noStrike" cap="none" noProof="0">
                          <a:solidFill>
                            <a:srgbClr val="000000"/>
                          </a:solidFill>
                        </a:rPr>
                        <a:t>Proširiti znanja usvojena na nastavi  težim zadacima</a:t>
                      </a:r>
                    </a:p>
                    <a:p>
                      <a:pPr marL="0" marR="0" lvl="0" indent="0" algn="l">
                        <a:lnSpc>
                          <a:spcPct val="100000"/>
                        </a:lnSpc>
                        <a:spcBef>
                          <a:spcPts val="0"/>
                        </a:spcBef>
                        <a:spcAft>
                          <a:spcPts val="0"/>
                        </a:spcAft>
                        <a:buSzPts val="300"/>
                        <a:buFont typeface="Arial"/>
                        <a:buNone/>
                      </a:pPr>
                      <a:r>
                        <a:rPr lang="hr-HR" sz="1050" u="none" strike="noStrike" cap="none">
                          <a:latin typeface="Cabin"/>
                          <a:ea typeface="Times New Roman"/>
                          <a:cs typeface="Times New Roman"/>
                          <a:sym typeface="Times New Roman"/>
                        </a:rPr>
                        <a:t>Pomoći učenicima u svladavanju nejasnoća i zadataka kod rješavanja</a:t>
                      </a:r>
                      <a:r>
                        <a:rPr lang="hr-HR" sz="1050" u="none" strike="noStrike" cap="none">
                          <a:latin typeface="Cabin"/>
                          <a:ea typeface="Times New Roman"/>
                          <a:cs typeface="Times New Roman"/>
                        </a:rPr>
                        <a:t>.</a:t>
                      </a:r>
                      <a:endParaRPr sz="1050" u="none" strike="noStrike" cap="none">
                        <a:latin typeface="Cabin"/>
                      </a:endParaRPr>
                    </a:p>
                  </a:txBody>
                  <a:tcPr marL="68575" marR="68575" marT="0" marB="0" anchor="ctr"/>
                </a:tc>
                <a:tc>
                  <a:txBody>
                    <a:bodyPr/>
                    <a:lstStyle/>
                    <a:p>
                      <a:pPr marL="0" marR="0" lvl="0" indent="0" algn="l">
                        <a:lnSpc>
                          <a:spcPct val="100000"/>
                        </a:lnSpc>
                        <a:spcBef>
                          <a:spcPts val="0"/>
                        </a:spcBef>
                        <a:spcAft>
                          <a:spcPts val="0"/>
                        </a:spcAft>
                        <a:buNone/>
                      </a:pPr>
                      <a:r>
                        <a:rPr lang="hr-HR" sz="1100" b="0" i="0" u="none" strike="noStrike" cap="none" noProof="0">
                          <a:solidFill>
                            <a:srgbClr val="000000"/>
                          </a:solidFill>
                        </a:rPr>
                        <a:t>Pomoći učenicima u svladavanju temeljnih znanja iz matematike i proširivanje znanja dodatnim sadržajima za učenike koji mogu više. </a:t>
                      </a:r>
                      <a:r>
                        <a:rPr lang="hr-HR" sz="1050" u="none" strike="noStrike" cap="none">
                          <a:latin typeface="Cabin"/>
                          <a:cs typeface="Times New Roman"/>
                        </a:rPr>
                        <a:t>Pomoći</a:t>
                      </a:r>
                      <a:r>
                        <a:rPr lang="hr-HR" sz="1050" u="none" strike="noStrike" cap="none">
                          <a:latin typeface="Cabin"/>
                          <a:ea typeface="Times New Roman"/>
                          <a:cs typeface="Times New Roman"/>
                          <a:sym typeface="Times New Roman"/>
                        </a:rPr>
                        <a:t> učenicima u savladavanju gradiva koje ne mogu svladati u redovnoj nastavi</a:t>
                      </a:r>
                      <a:endParaRPr sz="1050" u="none" strike="noStrike" cap="none">
                        <a:latin typeface="Cabin"/>
                      </a:endParaRPr>
                    </a:p>
                  </a:txBody>
                  <a:tcPr marL="68575" marR="68575" marT="0" marB="0" anchor="ctr"/>
                </a:tc>
                <a:tc>
                  <a:txBody>
                    <a:bodyPr/>
                    <a:lstStyle/>
                    <a:p>
                      <a:pPr marL="0" marR="0" lvl="0" indent="0" algn="l" rtl="0">
                        <a:lnSpc>
                          <a:spcPct val="100000"/>
                        </a:lnSpc>
                        <a:spcBef>
                          <a:spcPts val="0"/>
                        </a:spcBef>
                        <a:spcAft>
                          <a:spcPts val="0"/>
                        </a:spcAft>
                        <a:buClr>
                          <a:srgbClr val="000000"/>
                        </a:buClr>
                        <a:buSzPts val="300"/>
                        <a:buFont typeface="Arial"/>
                        <a:buNone/>
                      </a:pPr>
                      <a:r>
                        <a:rPr lang="hr-HR" sz="1050" u="none" strike="noStrike" cap="none">
                          <a:latin typeface="Cabin"/>
                          <a:ea typeface="Times New Roman"/>
                          <a:cs typeface="Times New Roman"/>
                          <a:sym typeface="Times New Roman"/>
                        </a:rPr>
                        <a:t>Učitelji RN</a:t>
                      </a:r>
                      <a:r>
                        <a:rPr lang="hr-HR" sz="1050" u="none" strike="noStrike" cap="none">
                          <a:latin typeface="Cabin"/>
                          <a:ea typeface="Times New Roman"/>
                          <a:cs typeface="Times New Roman"/>
                        </a:rPr>
                        <a:t> </a:t>
                      </a:r>
                      <a:endParaRPr sz="1050" u="none" strike="noStrike" cap="none">
                        <a:latin typeface="Cabin" panose="020B0604020202020204" charset="-18"/>
                      </a:endParaRPr>
                    </a:p>
                  </a:txBody>
                  <a:tcPr marL="68575" marR="68575" marT="0" marB="0" anchor="ctr"/>
                </a:tc>
                <a:tc>
                  <a:txBody>
                    <a:bodyPr/>
                    <a:lstStyle/>
                    <a:p>
                      <a:pPr marL="0" marR="0" lvl="0" indent="0" algn="l" rtl="0">
                        <a:lnSpc>
                          <a:spcPct val="100000"/>
                        </a:lnSpc>
                        <a:spcBef>
                          <a:spcPts val="0"/>
                        </a:spcBef>
                        <a:spcAft>
                          <a:spcPts val="0"/>
                        </a:spcAft>
                        <a:buClr>
                          <a:srgbClr val="000000"/>
                        </a:buClr>
                        <a:buSzPts val="300"/>
                        <a:buFont typeface="Arial"/>
                        <a:buNone/>
                      </a:pPr>
                      <a:r>
                        <a:rPr lang="hr-HR" sz="1050" u="none" strike="noStrike" cap="none">
                          <a:latin typeface="Cabin"/>
                          <a:ea typeface="Times New Roman"/>
                          <a:cs typeface="Times New Roman"/>
                          <a:sym typeface="Times New Roman"/>
                        </a:rPr>
                        <a:t>Matematičko zapisivanje, obrazlaganje , pisanje, računanje, zbrajanje, oduzimanje, množenje i dijeljenje</a:t>
                      </a:r>
                      <a:endParaRPr sz="1050" u="none" strike="noStrike" cap="none">
                        <a:latin typeface="Cabin"/>
                      </a:endParaRPr>
                    </a:p>
                  </a:txBody>
                  <a:tcPr marL="68575" marR="68575" marT="0" marB="0" anchor="ctr"/>
                </a:tc>
                <a:tc>
                  <a:txBody>
                    <a:bodyPr/>
                    <a:lstStyle/>
                    <a:p>
                      <a:pPr marL="0" marR="0" lvl="0" indent="0" algn="l" rtl="0">
                        <a:lnSpc>
                          <a:spcPct val="100000"/>
                        </a:lnSpc>
                        <a:spcBef>
                          <a:spcPts val="0"/>
                        </a:spcBef>
                        <a:spcAft>
                          <a:spcPts val="0"/>
                        </a:spcAft>
                        <a:buClr>
                          <a:srgbClr val="000000"/>
                        </a:buClr>
                        <a:buSzPts val="300"/>
                        <a:buFont typeface="Arial"/>
                        <a:buNone/>
                      </a:pPr>
                      <a:r>
                        <a:rPr lang="hr-HR" sz="1050" u="none" strike="noStrike" cap="none">
                          <a:latin typeface="Cabin"/>
                          <a:ea typeface="Times New Roman"/>
                          <a:cs typeface="Times New Roman"/>
                          <a:sym typeface="Times New Roman"/>
                        </a:rPr>
                        <a:t>Tijekom školske godine</a:t>
                      </a:r>
                      <a:endParaRPr sz="1050" u="none" strike="noStrike" cap="none">
                        <a:latin typeface="Cabin"/>
                      </a:endParaRPr>
                    </a:p>
                  </a:txBody>
                  <a:tcPr marL="68575" marR="68575" marT="0" marB="0" anchor="ctr"/>
                </a:tc>
                <a:tc>
                  <a:txBody>
                    <a:bodyPr/>
                    <a:lstStyle/>
                    <a:p>
                      <a:pPr marL="0" marR="0" lvl="0" indent="0" algn="l" rtl="0">
                        <a:lnSpc>
                          <a:spcPct val="100000"/>
                        </a:lnSpc>
                        <a:spcBef>
                          <a:spcPts val="0"/>
                        </a:spcBef>
                        <a:spcAft>
                          <a:spcPts val="0"/>
                        </a:spcAft>
                        <a:buClr>
                          <a:srgbClr val="000000"/>
                        </a:buClr>
                        <a:buSzPts val="300"/>
                        <a:buFont typeface="Arial"/>
                        <a:buNone/>
                      </a:pPr>
                      <a:r>
                        <a:rPr lang="hr-HR" sz="1050" u="none" strike="noStrike" cap="none">
                          <a:latin typeface="Cabin"/>
                          <a:ea typeface="Times New Roman"/>
                          <a:cs typeface="Times New Roman"/>
                        </a:rPr>
                        <a:t>100e </a:t>
                      </a:r>
                      <a:r>
                        <a:rPr lang="hr-HR" sz="1050" u="none" strike="noStrike" cap="none">
                          <a:latin typeface="Cabin"/>
                          <a:ea typeface="Times New Roman"/>
                          <a:cs typeface="Times New Roman"/>
                          <a:sym typeface="Times New Roman"/>
                        </a:rPr>
                        <a:t>potrošni materijal za posebne listiće i zadatke</a:t>
                      </a:r>
                      <a:endParaRPr sz="1050" u="none" strike="noStrike" cap="none">
                        <a:latin typeface="Cabin"/>
                      </a:endParaRPr>
                    </a:p>
                  </a:txBody>
                  <a:tcPr marL="68575" marR="68575" marT="0" marB="0" anchor="ctr"/>
                </a:tc>
                <a:tc>
                  <a:txBody>
                    <a:bodyPr/>
                    <a:lstStyle/>
                    <a:p>
                      <a:pPr marL="0" marR="0" lvl="0" indent="0" algn="l" rtl="0">
                        <a:lnSpc>
                          <a:spcPct val="100000"/>
                        </a:lnSpc>
                        <a:spcBef>
                          <a:spcPts val="0"/>
                        </a:spcBef>
                        <a:spcAft>
                          <a:spcPts val="0"/>
                        </a:spcAft>
                        <a:buClr>
                          <a:srgbClr val="000000"/>
                        </a:buClr>
                        <a:buSzPts val="300"/>
                        <a:buFont typeface="Arial"/>
                        <a:buNone/>
                      </a:pPr>
                      <a:r>
                        <a:rPr lang="hr-HR" sz="1050" u="none" strike="noStrike" cap="none">
                          <a:latin typeface="Cabin"/>
                          <a:ea typeface="Times New Roman"/>
                          <a:cs typeface="Times New Roman"/>
                          <a:sym typeface="Times New Roman"/>
                        </a:rPr>
                        <a:t>Evidencijski listić, testovi znanja</a:t>
                      </a:r>
                      <a:endParaRPr sz="1050" u="none" strike="noStrike" cap="none">
                        <a:latin typeface="Cabin"/>
                      </a:endParaRPr>
                    </a:p>
                  </a:txBody>
                  <a:tcPr marL="68575" marR="68575" marT="0" marB="0" anchor="ctr"/>
                </a:tc>
                <a:extLst>
                  <a:ext uri="{0D108BD9-81ED-4DB2-BD59-A6C34878D82A}">
                    <a16:rowId xmlns:a16="http://schemas.microsoft.com/office/drawing/2014/main" val="10001"/>
                  </a:ext>
                </a:extLst>
              </a:tr>
              <a:tr h="1488696">
                <a:tc>
                  <a:txBody>
                    <a:bodyPr/>
                    <a:lstStyle/>
                    <a:p>
                      <a:pPr marL="0" marR="0" lvl="0" indent="0" algn="l" rtl="0">
                        <a:lnSpc>
                          <a:spcPct val="100000"/>
                        </a:lnSpc>
                        <a:spcBef>
                          <a:spcPts val="0"/>
                        </a:spcBef>
                        <a:spcAft>
                          <a:spcPts val="0"/>
                        </a:spcAft>
                        <a:buClr>
                          <a:srgbClr val="000000"/>
                        </a:buClr>
                        <a:buSzPts val="300"/>
                        <a:buFont typeface="Arial"/>
                        <a:buNone/>
                      </a:pPr>
                      <a:r>
                        <a:rPr lang="hr-HR" sz="1200" b="1" u="none" strike="noStrike" cap="none">
                          <a:solidFill>
                            <a:schemeClr val="tx1"/>
                          </a:solidFill>
                          <a:latin typeface="Cabin"/>
                          <a:cs typeface="Times New Roman"/>
                        </a:rPr>
                        <a:t>A2 HRVATSKI JEZIK</a:t>
                      </a:r>
                    </a:p>
                    <a:p>
                      <a:pPr marL="0" marR="0" lvl="0" indent="0" algn="l">
                        <a:lnSpc>
                          <a:spcPct val="100000"/>
                        </a:lnSpc>
                        <a:spcBef>
                          <a:spcPts val="0"/>
                        </a:spcBef>
                        <a:spcAft>
                          <a:spcPts val="0"/>
                        </a:spcAft>
                        <a:buSzPts val="300"/>
                        <a:buFont typeface="Arial"/>
                        <a:buNone/>
                      </a:pPr>
                      <a:r>
                        <a:rPr lang="hr-HR" sz="1200" b="1" i="0" u="none" strike="noStrike" cap="none" noProof="0">
                          <a:solidFill>
                            <a:schemeClr val="tx1"/>
                          </a:solidFill>
                          <a:latin typeface="Arial"/>
                        </a:rPr>
                        <a:t>Program potpore, potpomognutog i obogaćenog učenja </a:t>
                      </a:r>
                      <a:endParaRPr lang="hr-HR" sz="1200" b="1" u="none" strike="noStrike" cap="none">
                        <a:solidFill>
                          <a:schemeClr val="tx1"/>
                        </a:solidFill>
                        <a:latin typeface="Cabin"/>
                        <a:cs typeface="Times New Roman"/>
                      </a:endParaRPr>
                    </a:p>
                  </a:txBody>
                  <a:tcPr marL="68575" marR="68575" marT="0" marB="0" anchor="ctr"/>
                </a:tc>
                <a:tc>
                  <a:txBody>
                    <a:bodyPr/>
                    <a:lstStyle/>
                    <a:p>
                      <a:pPr lvl="0" algn="l">
                        <a:lnSpc>
                          <a:spcPct val="100000"/>
                        </a:lnSpc>
                        <a:spcBef>
                          <a:spcPts val="0"/>
                        </a:spcBef>
                        <a:spcAft>
                          <a:spcPts val="0"/>
                        </a:spcAft>
                        <a:buNone/>
                      </a:pPr>
                      <a:r>
                        <a:rPr lang="hr-HR" sz="1100" b="0" i="0" u="none" strike="noStrike" cap="none" noProof="0">
                          <a:solidFill>
                            <a:srgbClr val="000000"/>
                          </a:solidFill>
                        </a:rPr>
                        <a:t>P</a:t>
                      </a:r>
                      <a:r>
                        <a:rPr lang="hr-HR" sz="1100" b="0" i="0" u="none" strike="noStrike" cap="none" noProof="0">
                          <a:solidFill>
                            <a:schemeClr val="tx1"/>
                          </a:solidFill>
                        </a:rPr>
                        <a:t>roširiti znanja usvojena na nastavi  težim zadacima</a:t>
                      </a:r>
                    </a:p>
                    <a:p>
                      <a:pPr marL="0" marR="0" lvl="0" indent="0" algn="l">
                        <a:lnSpc>
                          <a:spcPct val="100000"/>
                        </a:lnSpc>
                        <a:spcBef>
                          <a:spcPts val="0"/>
                        </a:spcBef>
                        <a:spcAft>
                          <a:spcPts val="0"/>
                        </a:spcAft>
                        <a:buSzPts val="300"/>
                        <a:buFont typeface="Arial"/>
                        <a:buNone/>
                      </a:pPr>
                      <a:r>
                        <a:rPr lang="hr-HR" sz="1050" u="none" strike="noStrike" cap="none">
                          <a:solidFill>
                            <a:schemeClr val="tx1"/>
                          </a:solidFill>
                          <a:latin typeface="Cabin"/>
                          <a:ea typeface="Times New Roman"/>
                          <a:cs typeface="Times New Roman"/>
                          <a:sym typeface="Times New Roman"/>
                        </a:rPr>
                        <a:t>Pomoći učenicima u svladavanju čitanja, pisanja, razumijevanja pročitanog, gramatike i</a:t>
                      </a:r>
                      <a:r>
                        <a:rPr lang="hr-HR" sz="1050" u="none" strike="noStrike" cap="none">
                          <a:latin typeface="Cabin"/>
                          <a:ea typeface="Times New Roman"/>
                          <a:cs typeface="Times New Roman"/>
                          <a:sym typeface="Times New Roman"/>
                        </a:rPr>
                        <a:t> pravopisa</a:t>
                      </a:r>
                      <a:endParaRPr sz="1050" u="none" strike="noStrike" cap="none">
                        <a:latin typeface="Cabin"/>
                      </a:endParaRPr>
                    </a:p>
                  </a:txBody>
                  <a:tcPr marL="68575" marR="68575" marT="0" marB="0" anchor="ctr"/>
                </a:tc>
                <a:tc>
                  <a:txBody>
                    <a:bodyPr/>
                    <a:lstStyle/>
                    <a:p>
                      <a:pPr lvl="0" algn="l">
                        <a:lnSpc>
                          <a:spcPct val="100000"/>
                        </a:lnSpc>
                        <a:spcBef>
                          <a:spcPts val="0"/>
                        </a:spcBef>
                        <a:spcAft>
                          <a:spcPts val="0"/>
                        </a:spcAft>
                        <a:buNone/>
                      </a:pPr>
                      <a:r>
                        <a:rPr lang="hr-HR" sz="1100" b="0" i="0" u="none" strike="noStrike" cap="none" noProof="0">
                          <a:solidFill>
                            <a:srgbClr val="000000"/>
                          </a:solidFill>
                        </a:rPr>
                        <a:t>Pomoći učenicima u svladavanju temeljnih znanja iz Hrvatskog jezika i proširivanje znanja dodatnim sadržajima za učenike koji mogu više. Pomoći učenicima u savladavanju gradiva koje ne mogu svladati u redovnoj nastavi</a:t>
                      </a:r>
                    </a:p>
                    <a:p>
                      <a:pPr marL="0" marR="0" lvl="0" indent="0" algn="l">
                        <a:lnSpc>
                          <a:spcPct val="100000"/>
                        </a:lnSpc>
                        <a:spcBef>
                          <a:spcPts val="0"/>
                        </a:spcBef>
                        <a:spcAft>
                          <a:spcPts val="0"/>
                        </a:spcAft>
                        <a:buSzPts val="300"/>
                        <a:buFont typeface="Arial"/>
                        <a:buNone/>
                      </a:pPr>
                      <a:endParaRPr lang="hr-HR" sz="1050" u="none" strike="noStrike" cap="none">
                        <a:latin typeface="Cabin"/>
                        <a:cs typeface="Times New Roman"/>
                      </a:endParaRPr>
                    </a:p>
                  </a:txBody>
                  <a:tcPr marL="68575" marR="68575" marT="0" marB="0" anchor="ctr"/>
                </a:tc>
                <a:tc>
                  <a:txBody>
                    <a:bodyPr/>
                    <a:lstStyle/>
                    <a:p>
                      <a:pPr marL="0" marR="0" lvl="0" indent="0" algn="l" rtl="0">
                        <a:lnSpc>
                          <a:spcPct val="100000"/>
                        </a:lnSpc>
                        <a:spcBef>
                          <a:spcPts val="0"/>
                        </a:spcBef>
                        <a:spcAft>
                          <a:spcPts val="0"/>
                        </a:spcAft>
                        <a:buClr>
                          <a:srgbClr val="000000"/>
                        </a:buClr>
                        <a:buSzPts val="300"/>
                        <a:buFont typeface="Arial"/>
                        <a:buNone/>
                      </a:pPr>
                      <a:r>
                        <a:rPr lang="hr-HR" sz="1050" u="none" strike="noStrike" cap="none">
                          <a:latin typeface="Cabin"/>
                          <a:ea typeface="Times New Roman"/>
                          <a:cs typeface="Times New Roman"/>
                          <a:sym typeface="Times New Roman"/>
                        </a:rPr>
                        <a:t>Učitelji RN</a:t>
                      </a:r>
                      <a:endParaRPr sz="1050" u="none" strike="noStrike" cap="none">
                        <a:latin typeface="Cabin"/>
                      </a:endParaRPr>
                    </a:p>
                  </a:txBody>
                  <a:tcPr marL="68575" marR="68575" marT="0" marB="0" anchor="ctr"/>
                </a:tc>
                <a:tc>
                  <a:txBody>
                    <a:bodyPr/>
                    <a:lstStyle/>
                    <a:p>
                      <a:pPr marL="0" marR="0" lvl="0" indent="0" algn="l" rtl="0">
                        <a:lnSpc>
                          <a:spcPct val="100000"/>
                        </a:lnSpc>
                        <a:spcBef>
                          <a:spcPts val="0"/>
                        </a:spcBef>
                        <a:spcAft>
                          <a:spcPts val="0"/>
                        </a:spcAft>
                        <a:buClr>
                          <a:srgbClr val="000000"/>
                        </a:buClr>
                        <a:buSzPts val="300"/>
                        <a:buFont typeface="Arial"/>
                        <a:buNone/>
                      </a:pPr>
                      <a:r>
                        <a:rPr lang="hr-HR" sz="1050" u="none" strike="noStrike" cap="none">
                          <a:latin typeface="Cabin"/>
                          <a:ea typeface="Times New Roman"/>
                          <a:cs typeface="Times New Roman"/>
                          <a:sym typeface="Times New Roman"/>
                        </a:rPr>
                        <a:t>Čitanje, pisanje, objašnjavanje, promatranje, zaključivanje, odgovaranje na pitanja</a:t>
                      </a:r>
                      <a:endParaRPr sz="1050" u="none" strike="noStrike" cap="none">
                        <a:latin typeface="Cabin"/>
                      </a:endParaRPr>
                    </a:p>
                  </a:txBody>
                  <a:tcPr marL="68575" marR="68575" marT="0" marB="0" anchor="ctr"/>
                </a:tc>
                <a:tc>
                  <a:txBody>
                    <a:bodyPr/>
                    <a:lstStyle/>
                    <a:p>
                      <a:pPr marL="0" marR="0" lvl="0" indent="0" algn="l" rtl="0">
                        <a:lnSpc>
                          <a:spcPct val="100000"/>
                        </a:lnSpc>
                        <a:spcBef>
                          <a:spcPts val="0"/>
                        </a:spcBef>
                        <a:spcAft>
                          <a:spcPts val="0"/>
                        </a:spcAft>
                        <a:buClr>
                          <a:srgbClr val="000000"/>
                        </a:buClr>
                        <a:buSzPts val="300"/>
                        <a:buFont typeface="Arial"/>
                        <a:buNone/>
                      </a:pPr>
                      <a:r>
                        <a:rPr lang="hr-HR" sz="1050" u="none" strike="noStrike" cap="none">
                          <a:latin typeface="Cabin"/>
                          <a:ea typeface="Times New Roman"/>
                          <a:cs typeface="Times New Roman"/>
                          <a:sym typeface="Times New Roman"/>
                        </a:rPr>
                        <a:t>Tijekom školske godine</a:t>
                      </a:r>
                      <a:endParaRPr sz="1050" u="none" strike="noStrike" cap="none">
                        <a:latin typeface="Cabin"/>
                      </a:endParaRPr>
                    </a:p>
                  </a:txBody>
                  <a:tcPr marL="68575" marR="68575" marT="0" marB="0" anchor="ctr"/>
                </a:tc>
                <a:tc>
                  <a:txBody>
                    <a:bodyPr/>
                    <a:lstStyle/>
                    <a:p>
                      <a:pPr marL="0" marR="0" lvl="0" indent="0" algn="l" rtl="0">
                        <a:lnSpc>
                          <a:spcPct val="100000"/>
                        </a:lnSpc>
                        <a:spcBef>
                          <a:spcPts val="0"/>
                        </a:spcBef>
                        <a:spcAft>
                          <a:spcPts val="0"/>
                        </a:spcAft>
                        <a:buClr>
                          <a:srgbClr val="000000"/>
                        </a:buClr>
                        <a:buSzPts val="300"/>
                        <a:buFont typeface="Arial"/>
                        <a:buNone/>
                      </a:pPr>
                      <a:r>
                        <a:rPr lang="hr-HR" sz="1050" u="none" strike="noStrike" cap="none">
                          <a:latin typeface="Cabin"/>
                          <a:ea typeface="Times New Roman"/>
                          <a:cs typeface="Times New Roman"/>
                        </a:rPr>
                        <a:t>100e </a:t>
                      </a:r>
                      <a:r>
                        <a:rPr lang="hr-HR" sz="1050" u="none" strike="noStrike" cap="none">
                          <a:latin typeface="Cabin"/>
                          <a:ea typeface="Times New Roman"/>
                          <a:cs typeface="Times New Roman"/>
                          <a:sym typeface="Times New Roman"/>
                        </a:rPr>
                        <a:t>potrošni materijal za posebne listiće i zadatke</a:t>
                      </a:r>
                      <a:endParaRPr sz="1050" u="none" strike="noStrike" cap="none">
                        <a:latin typeface="Cabin"/>
                      </a:endParaRPr>
                    </a:p>
                  </a:txBody>
                  <a:tcPr marL="68575" marR="68575" marT="0" marB="0" anchor="ctr"/>
                </a:tc>
                <a:tc>
                  <a:txBody>
                    <a:bodyPr/>
                    <a:lstStyle/>
                    <a:p>
                      <a:pPr marL="0" marR="0" lvl="0" indent="0" algn="l" rtl="0">
                        <a:lnSpc>
                          <a:spcPct val="100000"/>
                        </a:lnSpc>
                        <a:spcBef>
                          <a:spcPts val="0"/>
                        </a:spcBef>
                        <a:spcAft>
                          <a:spcPts val="0"/>
                        </a:spcAft>
                        <a:buClr>
                          <a:srgbClr val="000000"/>
                        </a:buClr>
                        <a:buSzPts val="300"/>
                        <a:buFont typeface="Arial"/>
                        <a:buNone/>
                      </a:pPr>
                      <a:r>
                        <a:rPr lang="hr-HR" sz="1050" u="none" strike="noStrike" cap="none">
                          <a:latin typeface="Cabin"/>
                          <a:ea typeface="Times New Roman"/>
                          <a:cs typeface="Times New Roman"/>
                          <a:sym typeface="Times New Roman"/>
                        </a:rPr>
                        <a:t>Pismena i usmena provjera znanja</a:t>
                      </a:r>
                      <a:endParaRPr sz="1050" u="none" strike="noStrike" cap="none">
                        <a:latin typeface="Cabin"/>
                      </a:endParaRPr>
                    </a:p>
                  </a:txBody>
                  <a:tcPr marL="68575" marR="68575" marT="0" marB="0" anchor="ctr"/>
                </a:tc>
                <a:extLst>
                  <a:ext uri="{0D108BD9-81ED-4DB2-BD59-A6C34878D82A}">
                    <a16:rowId xmlns:a16="http://schemas.microsoft.com/office/drawing/2014/main" val="10002"/>
                  </a:ext>
                </a:extLst>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9"/>
          <p:cNvSpPr txBox="1">
            <a:spLocks noGrp="1"/>
          </p:cNvSpPr>
          <p:nvPr>
            <p:ph type="title"/>
          </p:nvPr>
        </p:nvSpPr>
        <p:spPr>
          <a:xfrm>
            <a:off x="402608" y="90488"/>
            <a:ext cx="8229600" cy="448464"/>
          </a:xfrm>
          <a:prstGeom prst="rect">
            <a:avLst/>
          </a:prstGeom>
          <a:noFill/>
          <a:ln>
            <a:noFill/>
          </a:ln>
        </p:spPr>
        <p:txBody>
          <a:bodyPr spcFirstLastPara="1" wrap="square" lIns="91425" tIns="45700" rIns="91425" bIns="45700" anchor="b" anchorCtr="0">
            <a:noAutofit/>
          </a:bodyPr>
          <a:lstStyle/>
          <a:p>
            <a:pPr>
              <a:buSzPts val="600"/>
            </a:pPr>
            <a:r>
              <a:rPr lang="hr-HR" sz="2400" i="0" u="none" strike="noStrike" cap="none">
                <a:latin typeface="Cabin"/>
                <a:sym typeface="Times New Roman"/>
              </a:rPr>
              <a:t>Razredna nastava /</a:t>
            </a:r>
            <a:r>
              <a:rPr lang="hr-HR" sz="1400" b="1">
                <a:solidFill>
                  <a:schemeClr val="tx1"/>
                </a:solidFill>
                <a:latin typeface="Arial"/>
                <a:cs typeface="Arial"/>
              </a:rPr>
              <a:t>Program potpore, potpomognutog i obogaćenog učenja</a:t>
            </a:r>
            <a:r>
              <a:rPr lang="hr-HR" sz="1100">
                <a:solidFill>
                  <a:srgbClr val="4D5156"/>
                </a:solidFill>
                <a:latin typeface="Arial"/>
                <a:cs typeface="Arial"/>
              </a:rPr>
              <a:t> </a:t>
            </a:r>
            <a:r>
              <a:rPr lang="hr-HR" sz="2400">
                <a:latin typeface="Cabin"/>
              </a:rPr>
              <a:t> </a:t>
            </a:r>
            <a:r>
              <a:rPr lang="hr-HR" sz="2400">
                <a:solidFill>
                  <a:schemeClr val="tx1"/>
                </a:solidFill>
                <a:latin typeface="Cabin"/>
              </a:rPr>
              <a:t>A2</a:t>
            </a:r>
            <a:endParaRPr>
              <a:solidFill>
                <a:schemeClr val="tx1"/>
              </a:solidFill>
              <a:latin typeface="Cabin" charset="0"/>
            </a:endParaRPr>
          </a:p>
        </p:txBody>
      </p:sp>
      <p:sp>
        <p:nvSpPr>
          <p:cNvPr id="173" name="Google Shape;173;p9"/>
          <p:cNvSpPr txBox="1">
            <a:spLocks noGrp="1"/>
          </p:cNvSpPr>
          <p:nvPr>
            <p:ph type="ftr" idx="11"/>
          </p:nvPr>
        </p:nvSpPr>
        <p:spPr>
          <a:xfrm>
            <a:off x="5127008" y="6432460"/>
            <a:ext cx="3505200" cy="365759"/>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2"/>
              </a:buClr>
              <a:buSzPts val="350"/>
              <a:buFont typeface="Cabin"/>
              <a:buNone/>
            </a:pPr>
            <a:r>
              <a:rPr lang="hr-HR" sz="1400" b="0" i="0" u="none" strike="noStrike" cap="none">
                <a:latin typeface="Cabin"/>
                <a:ea typeface="Cabin"/>
                <a:cs typeface="Cabin"/>
                <a:sym typeface="Cabin"/>
              </a:rPr>
              <a:t>Školski kurikulum </a:t>
            </a:r>
            <a:r>
              <a:rPr lang="hr-HR"/>
              <a:t>2023./2024</a:t>
            </a:r>
            <a:r>
              <a:rPr lang="hr-HR" sz="1400" b="0" i="0" u="none" strike="noStrike" cap="none">
                <a:latin typeface="Cabin"/>
                <a:ea typeface="Cabin"/>
                <a:cs typeface="Cabin"/>
                <a:sym typeface="Cabin"/>
              </a:rPr>
              <a:t>.</a:t>
            </a:r>
            <a:endParaRPr sz="1400" b="0" i="0" u="none" strike="noStrike" cap="none">
              <a:latin typeface="Cabin"/>
              <a:ea typeface="Cabin"/>
              <a:cs typeface="Cabin"/>
              <a:sym typeface="Cabin"/>
            </a:endParaRPr>
          </a:p>
        </p:txBody>
      </p:sp>
      <p:sp>
        <p:nvSpPr>
          <p:cNvPr id="174" name="Google Shape;174;p9"/>
          <p:cNvSpPr txBox="1">
            <a:spLocks noGrp="1"/>
          </p:cNvSpPr>
          <p:nvPr>
            <p:ph type="sldNum" idx="12"/>
          </p:nvPr>
        </p:nvSpPr>
        <p:spPr>
          <a:xfrm>
            <a:off x="612647" y="6356350"/>
            <a:ext cx="1981199" cy="36575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2"/>
              </a:buClr>
              <a:buSzPts val="350"/>
              <a:buFont typeface="Cabin"/>
              <a:buNone/>
            </a:pPr>
            <a:fld id="{00000000-1234-1234-1234-123412341234}" type="slidenum">
              <a:rPr lang="hr-HR" sz="1400" b="0" i="0" u="none" strike="noStrike" cap="none">
                <a:solidFill>
                  <a:schemeClr val="dk2"/>
                </a:solidFill>
                <a:latin typeface="Cabin"/>
                <a:ea typeface="Cabin"/>
                <a:cs typeface="Cabin"/>
                <a:sym typeface="Cabin"/>
              </a:rPr>
              <a:pPr marL="0" marR="0" lvl="0" indent="0" algn="l" rtl="0">
                <a:lnSpc>
                  <a:spcPct val="100000"/>
                </a:lnSpc>
                <a:spcBef>
                  <a:spcPts val="0"/>
                </a:spcBef>
                <a:spcAft>
                  <a:spcPts val="0"/>
                </a:spcAft>
                <a:buClr>
                  <a:schemeClr val="dk2"/>
                </a:buClr>
                <a:buSzPts val="350"/>
                <a:buFont typeface="Cabin"/>
                <a:buNone/>
              </a:pPr>
              <a:t>11</a:t>
            </a:fld>
            <a:endParaRPr sz="1400" b="0" i="0" u="none" strike="noStrike" cap="none">
              <a:solidFill>
                <a:schemeClr val="dk2"/>
              </a:solidFill>
              <a:latin typeface="Cabin"/>
              <a:ea typeface="Cabin"/>
              <a:cs typeface="Cabin"/>
              <a:sym typeface="Cabin"/>
            </a:endParaRPr>
          </a:p>
        </p:txBody>
      </p:sp>
      <p:graphicFrame>
        <p:nvGraphicFramePr>
          <p:cNvPr id="175" name="Google Shape;175;p9"/>
          <p:cNvGraphicFramePr/>
          <p:nvPr>
            <p:extLst>
              <p:ext uri="{D42A27DB-BD31-4B8C-83A1-F6EECF244321}">
                <p14:modId xmlns:p14="http://schemas.microsoft.com/office/powerpoint/2010/main" val="1505674471"/>
              </p:ext>
            </p:extLst>
          </p:nvPr>
        </p:nvGraphicFramePr>
        <p:xfrm>
          <a:off x="118095" y="531431"/>
          <a:ext cx="8714189" cy="6208257"/>
        </p:xfrm>
        <a:graphic>
          <a:graphicData uri="http://schemas.openxmlformats.org/drawingml/2006/table">
            <a:tbl>
              <a:tblPr firstRow="1" bandRow="1">
                <a:noFill/>
                <a:tableStyleId>{2B1E4052-6B5D-4648-950B-1C1C1EDA2936}</a:tableStyleId>
              </a:tblPr>
              <a:tblGrid>
                <a:gridCol w="1254769">
                  <a:extLst>
                    <a:ext uri="{9D8B030D-6E8A-4147-A177-3AD203B41FA5}">
                      <a16:colId xmlns:a16="http://schemas.microsoft.com/office/drawing/2014/main" val="20000"/>
                    </a:ext>
                  </a:extLst>
                </a:gridCol>
                <a:gridCol w="1037224">
                  <a:extLst>
                    <a:ext uri="{9D8B030D-6E8A-4147-A177-3AD203B41FA5}">
                      <a16:colId xmlns:a16="http://schemas.microsoft.com/office/drawing/2014/main" val="20001"/>
                    </a:ext>
                  </a:extLst>
                </a:gridCol>
                <a:gridCol w="1196874">
                  <a:extLst>
                    <a:ext uri="{9D8B030D-6E8A-4147-A177-3AD203B41FA5}">
                      <a16:colId xmlns:a16="http://schemas.microsoft.com/office/drawing/2014/main" val="20002"/>
                    </a:ext>
                  </a:extLst>
                </a:gridCol>
                <a:gridCol w="1068649">
                  <a:extLst>
                    <a:ext uri="{9D8B030D-6E8A-4147-A177-3AD203B41FA5}">
                      <a16:colId xmlns:a16="http://schemas.microsoft.com/office/drawing/2014/main" val="20003"/>
                    </a:ext>
                  </a:extLst>
                </a:gridCol>
                <a:gridCol w="1460299">
                  <a:extLst>
                    <a:ext uri="{9D8B030D-6E8A-4147-A177-3AD203B41FA5}">
                      <a16:colId xmlns:a16="http://schemas.microsoft.com/office/drawing/2014/main" val="20004"/>
                    </a:ext>
                  </a:extLst>
                </a:gridCol>
                <a:gridCol w="859800">
                  <a:extLst>
                    <a:ext uri="{9D8B030D-6E8A-4147-A177-3AD203B41FA5}">
                      <a16:colId xmlns:a16="http://schemas.microsoft.com/office/drawing/2014/main" val="20005"/>
                    </a:ext>
                  </a:extLst>
                </a:gridCol>
                <a:gridCol w="946775">
                  <a:extLst>
                    <a:ext uri="{9D8B030D-6E8A-4147-A177-3AD203B41FA5}">
                      <a16:colId xmlns:a16="http://schemas.microsoft.com/office/drawing/2014/main" val="20006"/>
                    </a:ext>
                  </a:extLst>
                </a:gridCol>
                <a:gridCol w="889799">
                  <a:extLst>
                    <a:ext uri="{9D8B030D-6E8A-4147-A177-3AD203B41FA5}">
                      <a16:colId xmlns:a16="http://schemas.microsoft.com/office/drawing/2014/main" val="20007"/>
                    </a:ext>
                  </a:extLst>
                </a:gridCol>
              </a:tblGrid>
              <a:tr h="1324375">
                <a:tc>
                  <a:txBody>
                    <a:bodyPr/>
                    <a:lstStyle/>
                    <a:p>
                      <a:pPr marL="0" marR="0" lvl="0" indent="0" algn="ctr" rtl="0">
                        <a:lnSpc>
                          <a:spcPct val="100000"/>
                        </a:lnSpc>
                        <a:spcBef>
                          <a:spcPts val="0"/>
                        </a:spcBef>
                        <a:spcAft>
                          <a:spcPts val="0"/>
                        </a:spcAft>
                        <a:buClr>
                          <a:srgbClr val="000000"/>
                        </a:buClr>
                        <a:buSzPts val="400"/>
                        <a:buFont typeface="Arial"/>
                        <a:buNone/>
                      </a:pPr>
                      <a:endParaRPr sz="1050" b="1" u="none" strike="noStrike" cap="none">
                        <a:latin typeface="Cabin" panose="020B0604020202020204" charset="-18"/>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400"/>
                        <a:buFont typeface="Arial"/>
                        <a:buNone/>
                      </a:pPr>
                      <a:r>
                        <a:rPr lang="hr-HR" sz="1050" b="1" u="none" strike="noStrike" cap="none" dirty="0">
                          <a:latin typeface="Cabin"/>
                          <a:ea typeface="Times New Roman"/>
                          <a:cs typeface="Times New Roman"/>
                          <a:sym typeface="Times New Roman"/>
                        </a:rPr>
                        <a:t>Aktivnosti</a:t>
                      </a:r>
                      <a:endParaRPr sz="1050" u="none" strike="noStrike" cap="none" dirty="0">
                        <a:latin typeface="Cabin"/>
                      </a:endParaRPr>
                    </a:p>
                  </a:txBody>
                  <a:tcPr marL="68575" marR="68575" marT="0" marB="0"/>
                </a:tc>
                <a:tc>
                  <a:txBody>
                    <a:bodyPr/>
                    <a:lstStyle/>
                    <a:p>
                      <a:pPr marL="0" marR="0" lvl="0" indent="0" algn="ctr" rtl="0">
                        <a:lnSpc>
                          <a:spcPct val="100000"/>
                        </a:lnSpc>
                        <a:spcBef>
                          <a:spcPts val="0"/>
                        </a:spcBef>
                        <a:spcAft>
                          <a:spcPts val="0"/>
                        </a:spcAft>
                        <a:buClr>
                          <a:srgbClr val="000000"/>
                        </a:buClr>
                        <a:buSzPts val="600"/>
                        <a:buFont typeface="Arial"/>
                        <a:buNone/>
                      </a:pPr>
                      <a:endParaRPr sz="1050" u="none" strike="noStrike" cap="none">
                        <a:latin typeface="Cabin" panose="020B0604020202020204" charset="-18"/>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300"/>
                        <a:buFont typeface="Arial"/>
                        <a:buNone/>
                      </a:pPr>
                      <a:r>
                        <a:rPr lang="hr-HR" sz="1050" b="1" u="none" strike="noStrike" cap="none" dirty="0">
                          <a:latin typeface="Cabin"/>
                          <a:ea typeface="Times New Roman"/>
                          <a:cs typeface="Times New Roman"/>
                          <a:sym typeface="Times New Roman"/>
                        </a:rPr>
                        <a:t>Ciljevi</a:t>
                      </a:r>
                      <a:endParaRPr sz="1050" u="none" strike="noStrike" cap="none" dirty="0">
                        <a:latin typeface="Cabin"/>
                      </a:endParaRPr>
                    </a:p>
                  </a:txBody>
                  <a:tcPr marL="68575" marR="68575" marT="0" marB="0"/>
                </a:tc>
                <a:tc>
                  <a:txBody>
                    <a:bodyPr/>
                    <a:lstStyle/>
                    <a:p>
                      <a:pPr marL="0" marR="0" lvl="0" indent="0" algn="ctr" rtl="0">
                        <a:lnSpc>
                          <a:spcPct val="100000"/>
                        </a:lnSpc>
                        <a:spcBef>
                          <a:spcPts val="0"/>
                        </a:spcBef>
                        <a:spcAft>
                          <a:spcPts val="0"/>
                        </a:spcAft>
                        <a:buClr>
                          <a:srgbClr val="000000"/>
                        </a:buClr>
                        <a:buSzPts val="600"/>
                        <a:buFont typeface="Arial"/>
                        <a:buNone/>
                      </a:pPr>
                      <a:endParaRPr sz="1050" u="none" strike="noStrike" cap="none">
                        <a:latin typeface="Cabin" panose="020B0604020202020204" charset="-18"/>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300"/>
                        <a:buFont typeface="Arial"/>
                        <a:buNone/>
                      </a:pPr>
                      <a:r>
                        <a:rPr lang="hr-HR" sz="1050" b="1" u="none" strike="noStrike" cap="none" dirty="0">
                          <a:latin typeface="Cabin"/>
                          <a:ea typeface="Times New Roman"/>
                          <a:cs typeface="Times New Roman"/>
                          <a:sym typeface="Times New Roman"/>
                        </a:rPr>
                        <a:t>Namjena</a:t>
                      </a:r>
                      <a:endParaRPr sz="1050" u="none" strike="noStrike" cap="none" dirty="0">
                        <a:latin typeface="Cabin"/>
                      </a:endParaRPr>
                    </a:p>
                  </a:txBody>
                  <a:tcPr marL="68575" marR="68575" marT="0" marB="0"/>
                </a:tc>
                <a:tc>
                  <a:txBody>
                    <a:bodyPr/>
                    <a:lstStyle/>
                    <a:p>
                      <a:pPr marL="0" marR="0" lvl="0" indent="0" algn="ctr" rtl="0">
                        <a:lnSpc>
                          <a:spcPct val="100000"/>
                        </a:lnSpc>
                        <a:spcBef>
                          <a:spcPts val="0"/>
                        </a:spcBef>
                        <a:spcAft>
                          <a:spcPts val="0"/>
                        </a:spcAft>
                        <a:buClr>
                          <a:srgbClr val="000000"/>
                        </a:buClr>
                        <a:buSzPts val="600"/>
                        <a:buFont typeface="Arial"/>
                        <a:buNone/>
                      </a:pPr>
                      <a:endParaRPr sz="1050" u="none" strike="noStrike" cap="none">
                        <a:latin typeface="Cabin" panose="020B0604020202020204" charset="-18"/>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300"/>
                        <a:buFont typeface="Arial"/>
                        <a:buNone/>
                      </a:pPr>
                      <a:r>
                        <a:rPr lang="hr-HR" sz="1050" b="1" u="none" strike="noStrike" cap="none" dirty="0">
                          <a:latin typeface="Cabin"/>
                          <a:ea typeface="Times New Roman"/>
                          <a:cs typeface="Times New Roman"/>
                          <a:sym typeface="Times New Roman"/>
                        </a:rPr>
                        <a:t>Nositelji i njihova odgovornost</a:t>
                      </a:r>
                      <a:endParaRPr sz="1050" u="none" strike="noStrike" cap="none" dirty="0">
                        <a:latin typeface="Cabin"/>
                      </a:endParaRPr>
                    </a:p>
                  </a:txBody>
                  <a:tcPr marL="68575" marR="68575" marT="0" marB="0"/>
                </a:tc>
                <a:tc>
                  <a:txBody>
                    <a:bodyPr/>
                    <a:lstStyle/>
                    <a:p>
                      <a:pPr marL="0" marR="0" lvl="0" indent="0" algn="ctr" rtl="0">
                        <a:lnSpc>
                          <a:spcPct val="100000"/>
                        </a:lnSpc>
                        <a:spcBef>
                          <a:spcPts val="0"/>
                        </a:spcBef>
                        <a:spcAft>
                          <a:spcPts val="0"/>
                        </a:spcAft>
                        <a:buClr>
                          <a:srgbClr val="000000"/>
                        </a:buClr>
                        <a:buSzPts val="600"/>
                        <a:buFont typeface="Arial"/>
                        <a:buNone/>
                      </a:pPr>
                      <a:endParaRPr sz="1050" u="none" strike="noStrike" cap="none">
                        <a:latin typeface="Cabin" panose="020B0604020202020204" charset="-18"/>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300"/>
                        <a:buFont typeface="Arial"/>
                        <a:buNone/>
                      </a:pPr>
                      <a:r>
                        <a:rPr lang="hr-HR" sz="1050" b="1" u="none" strike="noStrike" cap="none" dirty="0">
                          <a:latin typeface="Cabin"/>
                          <a:ea typeface="Times New Roman"/>
                          <a:cs typeface="Times New Roman"/>
                          <a:sym typeface="Times New Roman"/>
                        </a:rPr>
                        <a:t>Način realizacije</a:t>
                      </a:r>
                      <a:endParaRPr sz="1050" u="none" strike="noStrike" cap="none" dirty="0">
                        <a:latin typeface="Cabin"/>
                      </a:endParaRPr>
                    </a:p>
                  </a:txBody>
                  <a:tcPr marL="68575" marR="68575" marT="0" marB="0"/>
                </a:tc>
                <a:tc>
                  <a:txBody>
                    <a:bodyPr/>
                    <a:lstStyle/>
                    <a:p>
                      <a:pPr marL="0" marR="0" lvl="0" indent="0" algn="ctr" rtl="0">
                        <a:lnSpc>
                          <a:spcPct val="100000"/>
                        </a:lnSpc>
                        <a:spcBef>
                          <a:spcPts val="0"/>
                        </a:spcBef>
                        <a:spcAft>
                          <a:spcPts val="0"/>
                        </a:spcAft>
                        <a:buClr>
                          <a:srgbClr val="000000"/>
                        </a:buClr>
                        <a:buSzPts val="600"/>
                        <a:buFont typeface="Arial"/>
                        <a:buNone/>
                      </a:pPr>
                      <a:endParaRPr sz="1050" u="none" strike="noStrike" cap="none">
                        <a:latin typeface="Cabin" panose="020B0604020202020204" charset="-18"/>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300"/>
                        <a:buFont typeface="Arial"/>
                        <a:buNone/>
                      </a:pPr>
                      <a:r>
                        <a:rPr lang="hr-HR" sz="1050" b="1" u="none" strike="noStrike" cap="none" err="1">
                          <a:latin typeface="Cabin"/>
                          <a:ea typeface="Times New Roman"/>
                          <a:cs typeface="Times New Roman"/>
                          <a:sym typeface="Times New Roman"/>
                        </a:rPr>
                        <a:t>Vremenik</a:t>
                      </a:r>
                      <a:endParaRPr sz="1050" u="none" strike="noStrike" cap="none" err="1">
                        <a:latin typeface="Cabin"/>
                      </a:endParaRPr>
                    </a:p>
                  </a:txBody>
                  <a:tcPr marL="68575" marR="68575" marT="0" marB="0"/>
                </a:tc>
                <a:tc>
                  <a:txBody>
                    <a:bodyPr/>
                    <a:lstStyle/>
                    <a:p>
                      <a:pPr marL="0" marR="0" lvl="0" indent="0" algn="ctr" rtl="0">
                        <a:lnSpc>
                          <a:spcPct val="100000"/>
                        </a:lnSpc>
                        <a:spcBef>
                          <a:spcPts val="0"/>
                        </a:spcBef>
                        <a:spcAft>
                          <a:spcPts val="0"/>
                        </a:spcAft>
                        <a:buClr>
                          <a:srgbClr val="000000"/>
                        </a:buClr>
                        <a:buSzPts val="600"/>
                        <a:buFont typeface="Arial"/>
                        <a:buNone/>
                      </a:pPr>
                      <a:endParaRPr sz="1050" u="none" strike="noStrike" cap="none">
                        <a:latin typeface="Cabin" panose="020B0604020202020204" charset="-18"/>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300"/>
                        <a:buFont typeface="Arial"/>
                        <a:buNone/>
                      </a:pPr>
                      <a:r>
                        <a:rPr lang="hr-HR" sz="1050" b="1" u="none" strike="noStrike" cap="none" dirty="0">
                          <a:latin typeface="Cabin"/>
                          <a:ea typeface="Times New Roman"/>
                          <a:cs typeface="Times New Roman"/>
                          <a:sym typeface="Times New Roman"/>
                        </a:rPr>
                        <a:t>Detaljan troškovnik</a:t>
                      </a:r>
                      <a:endParaRPr sz="1050" u="none" strike="noStrike" cap="none" dirty="0">
                        <a:latin typeface="Cabin"/>
                      </a:endParaRPr>
                    </a:p>
                  </a:txBody>
                  <a:tcPr marL="68575" marR="68575" marT="0" marB="0"/>
                </a:tc>
                <a:tc>
                  <a:txBody>
                    <a:bodyPr/>
                    <a:lstStyle/>
                    <a:p>
                      <a:pPr marL="0" marR="0" lvl="0" indent="0" algn="ctr" rtl="0">
                        <a:lnSpc>
                          <a:spcPct val="100000"/>
                        </a:lnSpc>
                        <a:spcBef>
                          <a:spcPts val="0"/>
                        </a:spcBef>
                        <a:spcAft>
                          <a:spcPts val="0"/>
                        </a:spcAft>
                        <a:buClr>
                          <a:srgbClr val="000000"/>
                        </a:buClr>
                        <a:buSzPts val="300"/>
                        <a:buFont typeface="Arial"/>
                        <a:buNone/>
                      </a:pPr>
                      <a:r>
                        <a:rPr lang="hr-HR" sz="1050" b="1" u="none" strike="noStrike" cap="none" dirty="0">
                          <a:latin typeface="Cabin"/>
                          <a:ea typeface="Times New Roman"/>
                          <a:cs typeface="Times New Roman"/>
                          <a:sym typeface="Times New Roman"/>
                        </a:rPr>
                        <a:t>Način vrednovanja i korištenja rezultata vrednovanja</a:t>
                      </a:r>
                      <a:endParaRPr sz="1050" u="none" strike="noStrike" cap="none" dirty="0">
                        <a:latin typeface="Cabin"/>
                      </a:endParaRPr>
                    </a:p>
                  </a:txBody>
                  <a:tcPr marL="68575" marR="68575" marT="0" marB="0"/>
                </a:tc>
                <a:extLst>
                  <a:ext uri="{0D108BD9-81ED-4DB2-BD59-A6C34878D82A}">
                    <a16:rowId xmlns:a16="http://schemas.microsoft.com/office/drawing/2014/main" val="10000"/>
                  </a:ext>
                </a:extLst>
              </a:tr>
              <a:tr h="2320800">
                <a:tc>
                  <a:txBody>
                    <a:bodyPr/>
                    <a:lstStyle/>
                    <a:p>
                      <a:pPr marL="0" marR="0" lvl="0" indent="0" algn="l" rtl="0">
                        <a:lnSpc>
                          <a:spcPct val="115000"/>
                        </a:lnSpc>
                        <a:spcBef>
                          <a:spcPts val="0"/>
                        </a:spcBef>
                        <a:spcAft>
                          <a:spcPts val="0"/>
                        </a:spcAft>
                        <a:buClr>
                          <a:srgbClr val="000000"/>
                        </a:buClr>
                        <a:buSzPts val="400"/>
                        <a:buFont typeface="Arial"/>
                        <a:buNone/>
                      </a:pPr>
                      <a:r>
                        <a:rPr lang="hr-HR" sz="1200" b="1" u="none" strike="noStrike" cap="none" dirty="0">
                          <a:solidFill>
                            <a:schemeClr val="tx1"/>
                          </a:solidFill>
                          <a:latin typeface="Cabin"/>
                          <a:ea typeface="Times New Roman"/>
                          <a:cs typeface="Times New Roman"/>
                        </a:rPr>
                        <a:t>A2</a:t>
                      </a:r>
                      <a:r>
                        <a:rPr lang="hr-HR" sz="1200" b="1" u="none" strike="noStrike" cap="none" dirty="0">
                          <a:solidFill>
                            <a:schemeClr val="tx1"/>
                          </a:solidFill>
                          <a:latin typeface="Cabin"/>
                          <a:ea typeface="Times New Roman"/>
                          <a:cs typeface="Times New Roman"/>
                          <a:sym typeface="Times New Roman"/>
                        </a:rPr>
                        <a:t> </a:t>
                      </a:r>
                      <a:r>
                        <a:rPr lang="hr-HR" sz="1200" b="1" u="none" strike="noStrike" cap="none" dirty="0">
                          <a:solidFill>
                            <a:schemeClr val="tx1"/>
                          </a:solidFill>
                          <a:latin typeface="Cabin"/>
                          <a:ea typeface="Times New Roman"/>
                          <a:cs typeface="Times New Roman"/>
                        </a:rPr>
                        <a:t>PID </a:t>
                      </a:r>
                      <a:endParaRPr lang="hr-HR" sz="1200" b="1" u="none" strike="noStrike" cap="none" dirty="0">
                        <a:solidFill>
                          <a:schemeClr val="tx1"/>
                        </a:solidFill>
                        <a:latin typeface="Cabin" panose="020B0604020202020204" charset="-18"/>
                        <a:ea typeface="Times New Roman"/>
                        <a:cs typeface="Times New Roman"/>
                        <a:sym typeface="Times New Roman"/>
                      </a:endParaRPr>
                    </a:p>
                    <a:p>
                      <a:pPr marL="0" marR="0" lvl="0" indent="0" algn="l">
                        <a:lnSpc>
                          <a:spcPct val="114999"/>
                        </a:lnSpc>
                        <a:spcBef>
                          <a:spcPts val="0"/>
                        </a:spcBef>
                        <a:spcAft>
                          <a:spcPts val="0"/>
                        </a:spcAft>
                        <a:buNone/>
                      </a:pPr>
                      <a:r>
                        <a:rPr lang="hr-HR" sz="1200" b="1" i="0" u="none" strike="noStrike" cap="none" noProof="0" dirty="0">
                          <a:solidFill>
                            <a:schemeClr val="tx1"/>
                          </a:solidFill>
                          <a:latin typeface="Arial"/>
                        </a:rPr>
                        <a:t>Program potpore, potpomognutog i obogaćenog učenja </a:t>
                      </a:r>
                      <a:endParaRPr lang="hr-HR" sz="1200" b="1" dirty="0">
                        <a:solidFill>
                          <a:schemeClr val="tx1"/>
                        </a:solidFill>
                      </a:endParaRPr>
                    </a:p>
                  </a:txBody>
                  <a:tcPr marL="68575" marR="68575" marT="0" marB="0" anchor="ctr"/>
                </a:tc>
                <a:tc>
                  <a:txBody>
                    <a:bodyPr/>
                    <a:lstStyle/>
                    <a:p>
                      <a:pPr marL="0" marR="0" lvl="0" indent="0" algn="l" rtl="0">
                        <a:lnSpc>
                          <a:spcPct val="115000"/>
                        </a:lnSpc>
                        <a:spcBef>
                          <a:spcPts val="0"/>
                        </a:spcBef>
                        <a:spcAft>
                          <a:spcPts val="0"/>
                        </a:spcAft>
                        <a:buClr>
                          <a:srgbClr val="000000"/>
                        </a:buClr>
                        <a:buSzPts val="400"/>
                        <a:buFont typeface="Arial"/>
                        <a:buNone/>
                      </a:pPr>
                      <a:r>
                        <a:rPr lang="hr-HR" sz="1050" u="none" strike="noStrike" cap="none" dirty="0">
                          <a:solidFill>
                            <a:schemeClr val="tx1"/>
                          </a:solidFill>
                          <a:latin typeface="Cabin"/>
                          <a:ea typeface="Times New Roman"/>
                          <a:cs typeface="Times New Roman"/>
                          <a:sym typeface="Times New Roman"/>
                        </a:rPr>
                        <a:t>Proširiti znanja usvojena na nastavi</a:t>
                      </a:r>
                      <a:r>
                        <a:rPr lang="hr-HR" sz="1050" u="none" strike="noStrike" cap="none" dirty="0">
                          <a:solidFill>
                            <a:schemeClr val="tx1"/>
                          </a:solidFill>
                          <a:latin typeface="Cabin"/>
                          <a:ea typeface="Times New Roman"/>
                          <a:cs typeface="Times New Roman"/>
                        </a:rPr>
                        <a:t> </a:t>
                      </a:r>
                      <a:r>
                        <a:rPr lang="hr-HR" sz="1050" u="none" strike="noStrike" cap="none" dirty="0">
                          <a:solidFill>
                            <a:schemeClr val="tx1"/>
                          </a:solidFill>
                          <a:latin typeface="Cabin"/>
                          <a:ea typeface="Times New Roman"/>
                          <a:cs typeface="Times New Roman"/>
                          <a:sym typeface="Times New Roman"/>
                        </a:rPr>
                        <a:t> težim zadacima</a:t>
                      </a:r>
                      <a:r>
                        <a:rPr lang="hr-HR" sz="1050" u="none" strike="noStrike" cap="none" dirty="0">
                          <a:latin typeface="Cabin"/>
                          <a:ea typeface="Times New Roman"/>
                          <a:cs typeface="Times New Roman"/>
                        </a:rPr>
                        <a:t>.</a:t>
                      </a:r>
                      <a:r>
                        <a:rPr lang="hr-HR" sz="1050" u="none" strike="noStrike" cap="none" dirty="0">
                          <a:latin typeface="Cabin"/>
                          <a:cs typeface="Times New Roman"/>
                        </a:rPr>
                        <a:t> </a:t>
                      </a:r>
                      <a:r>
                        <a:rPr lang="hr-HR" sz="1100" b="0" i="0" u="none" strike="noStrike" cap="none" noProof="0" dirty="0">
                          <a:solidFill>
                            <a:srgbClr val="000000"/>
                          </a:solidFill>
                        </a:rPr>
                        <a:t>Pomoći učenicima u svladavanju nejasnoća i zadataka kod rješavanja.</a:t>
                      </a:r>
                    </a:p>
                    <a:p>
                      <a:pPr marL="0" marR="0" lvl="0" indent="0" algn="l">
                        <a:lnSpc>
                          <a:spcPct val="114999"/>
                        </a:lnSpc>
                        <a:spcBef>
                          <a:spcPts val="0"/>
                        </a:spcBef>
                        <a:spcAft>
                          <a:spcPts val="0"/>
                        </a:spcAft>
                        <a:buSzPts val="400"/>
                        <a:buFont typeface="Arial"/>
                        <a:buNone/>
                      </a:pPr>
                      <a:endParaRPr lang="hr-HR" sz="1050" u="none" strike="noStrike" cap="none">
                        <a:latin typeface="Cabin"/>
                        <a:cs typeface="Times New Roman"/>
                      </a:endParaRPr>
                    </a:p>
                  </a:txBody>
                  <a:tcPr marL="68575" marR="68575" marT="0" marB="0" anchor="ctr"/>
                </a:tc>
                <a:tc>
                  <a:txBody>
                    <a:bodyPr/>
                    <a:lstStyle/>
                    <a:p>
                      <a:pPr lvl="0" algn="l">
                        <a:lnSpc>
                          <a:spcPct val="100000"/>
                        </a:lnSpc>
                        <a:spcBef>
                          <a:spcPts val="0"/>
                        </a:spcBef>
                        <a:spcAft>
                          <a:spcPts val="0"/>
                        </a:spcAft>
                        <a:buNone/>
                      </a:pPr>
                      <a:r>
                        <a:rPr lang="hr-HR" sz="1100" b="0" i="0" u="none" strike="noStrike" cap="none" noProof="0" dirty="0">
                          <a:solidFill>
                            <a:srgbClr val="000000"/>
                          </a:solidFill>
                        </a:rPr>
                        <a:t>Pomoći učenicima u svladavanju temeljnih znanja iz prirode i društva i proširivanje znanja dodatnim sadržajima za učenike koji mogu više. Pomoći učenicima u savladavanju gradiva koje ne mogu svladati u redovnoj nastavi.</a:t>
                      </a:r>
                    </a:p>
                    <a:p>
                      <a:pPr marL="0" marR="0" lvl="0" indent="0" algn="l">
                        <a:lnSpc>
                          <a:spcPct val="114999"/>
                        </a:lnSpc>
                        <a:spcBef>
                          <a:spcPts val="0"/>
                        </a:spcBef>
                        <a:spcAft>
                          <a:spcPts val="0"/>
                        </a:spcAft>
                        <a:buSzPts val="400"/>
                        <a:buFont typeface="Arial"/>
                        <a:buNone/>
                      </a:pPr>
                      <a:endParaRPr lang="hr-HR" sz="1050" u="none" strike="noStrike" cap="none">
                        <a:latin typeface="Cabin"/>
                        <a:cs typeface="Times New Roman"/>
                      </a:endParaRPr>
                    </a:p>
                  </a:txBody>
                  <a:tcPr marL="68575" marR="68575" marT="0" marB="0" anchor="ctr"/>
                </a:tc>
                <a:tc>
                  <a:txBody>
                    <a:bodyPr/>
                    <a:lstStyle/>
                    <a:p>
                      <a:pPr marL="0" marR="0" lvl="0" indent="0" algn="l">
                        <a:lnSpc>
                          <a:spcPct val="114999"/>
                        </a:lnSpc>
                        <a:spcBef>
                          <a:spcPts val="0"/>
                        </a:spcBef>
                        <a:spcAft>
                          <a:spcPts val="0"/>
                        </a:spcAft>
                        <a:buNone/>
                      </a:pPr>
                      <a:r>
                        <a:rPr lang="hr-HR" sz="1050" u="none" strike="noStrike" cap="none" dirty="0">
                          <a:latin typeface="Cabin"/>
                          <a:cs typeface="Times New Roman"/>
                        </a:rPr>
                        <a:t>Učiteljice razredne nastave</a:t>
                      </a:r>
                      <a:endParaRPr lang="sr-Latn-RS" dirty="0"/>
                    </a:p>
                  </a:txBody>
                  <a:tcPr marL="68575" marR="68575" marT="0" marB="0" anchor="ctr"/>
                </a:tc>
                <a:tc>
                  <a:txBody>
                    <a:bodyPr/>
                    <a:lstStyle/>
                    <a:p>
                      <a:pPr marL="0" marR="0" lvl="0" indent="0" algn="l" rtl="0">
                        <a:lnSpc>
                          <a:spcPct val="115000"/>
                        </a:lnSpc>
                        <a:spcBef>
                          <a:spcPts val="0"/>
                        </a:spcBef>
                        <a:spcAft>
                          <a:spcPts val="0"/>
                        </a:spcAft>
                        <a:buClr>
                          <a:srgbClr val="000000"/>
                        </a:buClr>
                        <a:buSzPts val="400"/>
                        <a:buFont typeface="Arial"/>
                        <a:buNone/>
                      </a:pPr>
                      <a:r>
                        <a:rPr lang="hr-HR" sz="1050" u="none" strike="noStrike" cap="none" dirty="0">
                          <a:latin typeface="Cabin"/>
                          <a:ea typeface="Times New Roman"/>
                          <a:cs typeface="Times New Roman"/>
                          <a:sym typeface="Times New Roman"/>
                        </a:rPr>
                        <a:t>Individualni i skupni oblici poučavanja i učenja, strategije timskog i istraživačkog rada</a:t>
                      </a:r>
                      <a:endParaRPr sz="1050" u="none" strike="noStrike" cap="none" dirty="0">
                        <a:latin typeface="Cabin"/>
                      </a:endParaRPr>
                    </a:p>
                  </a:txBody>
                  <a:tcPr marL="68575" marR="68575" marT="0" marB="0" anchor="ctr"/>
                </a:tc>
                <a:tc>
                  <a:txBody>
                    <a:bodyPr/>
                    <a:lstStyle/>
                    <a:p>
                      <a:pPr marL="0" marR="0" lvl="0" indent="0" algn="l" rtl="0">
                        <a:lnSpc>
                          <a:spcPct val="115000"/>
                        </a:lnSpc>
                        <a:spcBef>
                          <a:spcPts val="0"/>
                        </a:spcBef>
                        <a:spcAft>
                          <a:spcPts val="0"/>
                        </a:spcAft>
                        <a:buClr>
                          <a:srgbClr val="000000"/>
                        </a:buClr>
                        <a:buSzPts val="400"/>
                        <a:buFont typeface="Arial"/>
                        <a:buNone/>
                      </a:pPr>
                      <a:r>
                        <a:rPr lang="hr-HR" sz="1050" u="none" strike="noStrike" cap="none" dirty="0">
                          <a:latin typeface="Cabin"/>
                          <a:ea typeface="Times New Roman"/>
                          <a:cs typeface="Times New Roman"/>
                          <a:sym typeface="Times New Roman"/>
                        </a:rPr>
                        <a:t>Tijekom školske godine</a:t>
                      </a:r>
                      <a:endParaRPr sz="1050" u="none" strike="noStrike" cap="none" dirty="0">
                        <a:latin typeface="Cabin"/>
                      </a:endParaRPr>
                    </a:p>
                  </a:txBody>
                  <a:tcPr marL="68575" marR="68575" marT="0" marB="0" anchor="ctr"/>
                </a:tc>
                <a:tc>
                  <a:txBody>
                    <a:bodyPr/>
                    <a:lstStyle/>
                    <a:p>
                      <a:pPr marL="0" marR="0" lvl="0" indent="0" algn="l" rtl="0">
                        <a:lnSpc>
                          <a:spcPct val="115000"/>
                        </a:lnSpc>
                        <a:spcBef>
                          <a:spcPts val="0"/>
                        </a:spcBef>
                        <a:spcAft>
                          <a:spcPts val="0"/>
                        </a:spcAft>
                        <a:buClr>
                          <a:srgbClr val="000000"/>
                        </a:buClr>
                        <a:buSzPts val="400"/>
                        <a:buFont typeface="Arial"/>
                        <a:buNone/>
                      </a:pPr>
                      <a:r>
                        <a:rPr lang="hr-HR" sz="1050" u="none" strike="noStrike" cap="none" dirty="0">
                          <a:latin typeface="Cabin"/>
                          <a:ea typeface="Times New Roman"/>
                          <a:cs typeface="Times New Roman"/>
                          <a:sym typeface="Times New Roman"/>
                        </a:rPr>
                        <a:t>Potrošni materijal- 200,00 </a:t>
                      </a:r>
                      <a:r>
                        <a:rPr lang="hr-HR" sz="1050" u="none" strike="noStrike" cap="none" dirty="0">
                          <a:latin typeface="Cabin"/>
                          <a:ea typeface="Times New Roman"/>
                          <a:cs typeface="Times New Roman"/>
                        </a:rPr>
                        <a:t>e </a:t>
                      </a:r>
                      <a:endParaRPr sz="1050" u="none" strike="noStrike" cap="none" dirty="0">
                        <a:latin typeface="Cabin" panose="020B0604020202020204" charset="-18"/>
                      </a:endParaRPr>
                    </a:p>
                  </a:txBody>
                  <a:tcPr marL="68575" marR="68575" marT="0" marB="0" anchor="ctr"/>
                </a:tc>
                <a:tc>
                  <a:txBody>
                    <a:bodyPr/>
                    <a:lstStyle/>
                    <a:p>
                      <a:pPr marL="0" marR="0" lvl="0" indent="0" algn="l" rtl="0">
                        <a:lnSpc>
                          <a:spcPct val="115000"/>
                        </a:lnSpc>
                        <a:spcBef>
                          <a:spcPts val="0"/>
                        </a:spcBef>
                        <a:spcAft>
                          <a:spcPts val="0"/>
                        </a:spcAft>
                        <a:buClr>
                          <a:srgbClr val="000000"/>
                        </a:buClr>
                        <a:buSzPts val="400"/>
                        <a:buFont typeface="Arial"/>
                        <a:buNone/>
                      </a:pPr>
                      <a:r>
                        <a:rPr lang="hr-HR" sz="1050" u="none" strike="noStrike" cap="none" dirty="0">
                          <a:latin typeface="Cabin"/>
                          <a:ea typeface="Times New Roman"/>
                          <a:cs typeface="Times New Roman"/>
                          <a:sym typeface="Times New Roman"/>
                        </a:rPr>
                        <a:t>Pismeno praćenje tijekom</a:t>
                      </a:r>
                      <a:r>
                        <a:rPr lang="hr-HR" sz="1050" u="none" strike="noStrike" cap="none" dirty="0">
                          <a:latin typeface="Cabin"/>
                          <a:ea typeface="Times New Roman"/>
                          <a:cs typeface="Times New Roman"/>
                        </a:rPr>
                        <a:t> </a:t>
                      </a:r>
                      <a:r>
                        <a:rPr lang="hr-HR" sz="1050" u="none" strike="noStrike" cap="none" dirty="0">
                          <a:latin typeface="Cabin"/>
                          <a:ea typeface="Times New Roman"/>
                          <a:cs typeface="Times New Roman"/>
                          <a:sym typeface="Times New Roman"/>
                        </a:rPr>
                        <a:t> školske godine</a:t>
                      </a:r>
                      <a:endParaRPr sz="1050" u="none" strike="noStrike" cap="none" dirty="0">
                        <a:latin typeface="Cabin"/>
                      </a:endParaRPr>
                    </a:p>
                  </a:txBody>
                  <a:tcPr marL="68575" marR="68575" marT="0" marB="0" anchor="ctr"/>
                </a:tc>
                <a:extLst>
                  <a:ext uri="{0D108BD9-81ED-4DB2-BD59-A6C34878D82A}">
                    <a16:rowId xmlns:a16="http://schemas.microsoft.com/office/drawing/2014/main" val="10001"/>
                  </a:ext>
                </a:extLst>
              </a:tr>
              <a:tr h="2030700">
                <a:tc>
                  <a:txBody>
                    <a:bodyPr/>
                    <a:lstStyle/>
                    <a:p>
                      <a:pPr marL="0" marR="0" lvl="0" indent="0" algn="l" rtl="0">
                        <a:lnSpc>
                          <a:spcPct val="115000"/>
                        </a:lnSpc>
                        <a:spcBef>
                          <a:spcPts val="0"/>
                        </a:spcBef>
                        <a:spcAft>
                          <a:spcPts val="0"/>
                        </a:spcAft>
                        <a:buClr>
                          <a:srgbClr val="000000"/>
                        </a:buClr>
                        <a:buSzPts val="400"/>
                        <a:buFont typeface="Arial"/>
                        <a:buNone/>
                      </a:pPr>
                      <a:r>
                        <a:rPr lang="hr-HR" sz="1200" b="1" u="none" strike="noStrike" cap="none" dirty="0">
                          <a:latin typeface="Cabin"/>
                          <a:ea typeface="Times New Roman"/>
                          <a:cs typeface="Times New Roman"/>
                        </a:rPr>
                        <a:t>A</a:t>
                      </a:r>
                      <a:r>
                        <a:rPr lang="hr-HR" sz="1200" b="1" u="none" strike="noStrike" cap="none" dirty="0">
                          <a:solidFill>
                            <a:schemeClr val="tx1"/>
                          </a:solidFill>
                          <a:latin typeface="Cabin"/>
                          <a:ea typeface="Times New Roman"/>
                          <a:cs typeface="Times New Roman"/>
                        </a:rPr>
                        <a:t>2 MJEŠOVITA </a:t>
                      </a:r>
                    </a:p>
                    <a:p>
                      <a:pPr marL="0" marR="0" lvl="0" indent="0" algn="l">
                        <a:lnSpc>
                          <a:spcPct val="114999"/>
                        </a:lnSpc>
                        <a:spcBef>
                          <a:spcPts val="0"/>
                        </a:spcBef>
                        <a:spcAft>
                          <a:spcPts val="0"/>
                        </a:spcAft>
                        <a:buSzPts val="400"/>
                        <a:buFont typeface="Arial"/>
                        <a:buNone/>
                      </a:pPr>
                      <a:r>
                        <a:rPr lang="hr-HR" sz="1200" b="1" u="none" strike="noStrike" cap="none">
                          <a:solidFill>
                            <a:schemeClr val="tx1"/>
                          </a:solidFill>
                          <a:latin typeface="Cabin"/>
                          <a:cs typeface="Times New Roman"/>
                        </a:rPr>
                        <a:t>TZK, GK, EJ</a:t>
                      </a:r>
                    </a:p>
                    <a:p>
                      <a:pPr marL="0" marR="0" lvl="0" indent="0" algn="l">
                        <a:lnSpc>
                          <a:spcPct val="114999"/>
                        </a:lnSpc>
                        <a:spcBef>
                          <a:spcPts val="0"/>
                        </a:spcBef>
                        <a:spcAft>
                          <a:spcPts val="0"/>
                        </a:spcAft>
                        <a:buSzPts val="400"/>
                        <a:buFont typeface="Arial"/>
                        <a:buNone/>
                      </a:pPr>
                      <a:r>
                        <a:rPr lang="hr-HR" sz="1200" b="1" i="0" u="none" strike="noStrike" cap="none" noProof="0" dirty="0">
                          <a:solidFill>
                            <a:schemeClr val="tx1"/>
                          </a:solidFill>
                          <a:latin typeface="Arial"/>
                        </a:rPr>
                        <a:t>Program potpore, potpomognutog i obogaćenog učenja</a:t>
                      </a:r>
                      <a:r>
                        <a:rPr lang="hr-HR" sz="1100" b="0" i="0" u="none" strike="noStrike" cap="none" noProof="0" dirty="0">
                          <a:solidFill>
                            <a:schemeClr val="tx1"/>
                          </a:solidFill>
                          <a:latin typeface="Arial"/>
                        </a:rPr>
                        <a:t> </a:t>
                      </a:r>
                      <a:endParaRPr lang="hr-HR" dirty="0">
                        <a:solidFill>
                          <a:schemeClr val="tx1"/>
                        </a:solidFill>
                      </a:endParaRPr>
                    </a:p>
                  </a:txBody>
                  <a:tcPr marL="68575" marR="68575" marT="0" marB="0" anchor="ctr"/>
                </a:tc>
                <a:tc>
                  <a:txBody>
                    <a:bodyPr/>
                    <a:lstStyle/>
                    <a:p>
                      <a:pPr marL="0" marR="0" lvl="0" indent="0" algn="l" rtl="0">
                        <a:lnSpc>
                          <a:spcPct val="115000"/>
                        </a:lnSpc>
                        <a:spcBef>
                          <a:spcPts val="0"/>
                        </a:spcBef>
                        <a:spcAft>
                          <a:spcPts val="0"/>
                        </a:spcAft>
                        <a:buClr>
                          <a:srgbClr val="000000"/>
                        </a:buClr>
                        <a:buSzPts val="400"/>
                        <a:buFont typeface="Arial"/>
                        <a:buNone/>
                      </a:pPr>
                      <a:r>
                        <a:rPr lang="hr-HR" sz="1050" u="none" strike="noStrike" cap="none" dirty="0">
                          <a:solidFill>
                            <a:schemeClr val="tx1"/>
                          </a:solidFill>
                          <a:latin typeface="Cabin"/>
                          <a:ea typeface="Times New Roman"/>
                          <a:cs typeface="Times New Roman"/>
                          <a:sym typeface="Times New Roman"/>
                        </a:rPr>
                        <a:t>Proširiti znanja usvojena na nastavi težim zadacima</a:t>
                      </a:r>
                      <a:r>
                        <a:rPr lang="hr-HR" sz="1050" u="none" strike="noStrike" cap="none" dirty="0">
                          <a:solidFill>
                            <a:schemeClr val="tx1"/>
                          </a:solidFill>
                          <a:latin typeface="Cabin"/>
                          <a:ea typeface="Times New Roman"/>
                          <a:cs typeface="Times New Roman"/>
                        </a:rPr>
                        <a:t> .</a:t>
                      </a:r>
                    </a:p>
                    <a:p>
                      <a:pPr lvl="0" algn="l">
                        <a:lnSpc>
                          <a:spcPct val="100000"/>
                        </a:lnSpc>
                        <a:spcBef>
                          <a:spcPts val="0"/>
                        </a:spcBef>
                        <a:spcAft>
                          <a:spcPts val="0"/>
                        </a:spcAft>
                        <a:buNone/>
                      </a:pPr>
                      <a:r>
                        <a:rPr lang="hr-HR" sz="1100" b="0" i="0" u="none" strike="noStrike" cap="none" noProof="0" dirty="0">
                          <a:solidFill>
                            <a:srgbClr val="000000"/>
                          </a:solidFill>
                        </a:rPr>
                        <a:t>Pomoći učenicima u svladavanju nejasnoća i zadataka kod rješavanja.</a:t>
                      </a:r>
                    </a:p>
                    <a:p>
                      <a:pPr marL="0" marR="0" lvl="0" indent="0" algn="l">
                        <a:lnSpc>
                          <a:spcPct val="114999"/>
                        </a:lnSpc>
                        <a:spcBef>
                          <a:spcPts val="0"/>
                        </a:spcBef>
                        <a:spcAft>
                          <a:spcPts val="0"/>
                        </a:spcAft>
                        <a:buSzPts val="400"/>
                        <a:buFont typeface="Arial"/>
                        <a:buNone/>
                      </a:pPr>
                      <a:endParaRPr lang="hr-HR" sz="1050" u="none" strike="noStrike" cap="none">
                        <a:latin typeface="Cabin"/>
                        <a:cs typeface="Times New Roman"/>
                      </a:endParaRPr>
                    </a:p>
                  </a:txBody>
                  <a:tcPr marL="68575" marR="68575" marT="0" marB="0" anchor="ctr"/>
                </a:tc>
                <a:tc>
                  <a:txBody>
                    <a:bodyPr/>
                    <a:lstStyle/>
                    <a:p>
                      <a:pPr lvl="0" algn="l">
                        <a:lnSpc>
                          <a:spcPct val="100000"/>
                        </a:lnSpc>
                        <a:spcBef>
                          <a:spcPts val="0"/>
                        </a:spcBef>
                        <a:spcAft>
                          <a:spcPts val="0"/>
                        </a:spcAft>
                        <a:buNone/>
                      </a:pPr>
                      <a:r>
                        <a:rPr lang="hr-HR" sz="1100" b="0" i="0" u="none" strike="noStrike" cap="none" noProof="0" dirty="0">
                          <a:solidFill>
                            <a:srgbClr val="000000"/>
                          </a:solidFill>
                        </a:rPr>
                        <a:t>Pomoći učenicima u svladavanju temeljnih znanja iz matematike i proširivanje znanja dodatnim sadržajima za učenike koji mogu više. </a:t>
                      </a:r>
                    </a:p>
                  </a:txBody>
                  <a:tcPr marL="68575" marR="68575" marT="0" marB="0" anchor="ctr"/>
                </a:tc>
                <a:tc>
                  <a:txBody>
                    <a:bodyPr/>
                    <a:lstStyle/>
                    <a:p>
                      <a:pPr marL="0" marR="0" lvl="0" indent="0" algn="l" rtl="0">
                        <a:lnSpc>
                          <a:spcPct val="115000"/>
                        </a:lnSpc>
                        <a:spcBef>
                          <a:spcPts val="0"/>
                        </a:spcBef>
                        <a:spcAft>
                          <a:spcPts val="0"/>
                        </a:spcAft>
                        <a:buClr>
                          <a:srgbClr val="000000"/>
                        </a:buClr>
                        <a:buSzPts val="400"/>
                        <a:buFont typeface="Arial"/>
                        <a:buNone/>
                      </a:pPr>
                      <a:r>
                        <a:rPr lang="hr-HR" sz="1050" u="none" strike="noStrike" cap="none" dirty="0">
                          <a:latin typeface="Cabin"/>
                          <a:cs typeface="Times New Roman"/>
                        </a:rPr>
                        <a:t>Učitelji predmetne nastave</a:t>
                      </a:r>
                    </a:p>
                  </a:txBody>
                  <a:tcPr marL="68575" marR="68575" marT="0" marB="0" anchor="ctr"/>
                </a:tc>
                <a:tc>
                  <a:txBody>
                    <a:bodyPr/>
                    <a:lstStyle/>
                    <a:p>
                      <a:pPr lvl="0" algn="l">
                        <a:lnSpc>
                          <a:spcPct val="100000"/>
                        </a:lnSpc>
                        <a:spcBef>
                          <a:spcPts val="0"/>
                        </a:spcBef>
                        <a:spcAft>
                          <a:spcPts val="0"/>
                        </a:spcAft>
                        <a:buNone/>
                      </a:pPr>
                      <a:r>
                        <a:rPr lang="hr-HR" sz="1100" b="0" i="0" u="none" strike="noStrike" cap="none" noProof="0" dirty="0">
                          <a:solidFill>
                            <a:srgbClr val="000000"/>
                          </a:solidFill>
                        </a:rPr>
                        <a:t>Individualni i skupni oblici poučavanja i učenja, strategije timskog i istraživačkog rada</a:t>
                      </a:r>
                    </a:p>
                    <a:p>
                      <a:pPr marL="0" marR="0" lvl="0" indent="0" algn="l">
                        <a:lnSpc>
                          <a:spcPct val="114999"/>
                        </a:lnSpc>
                        <a:spcBef>
                          <a:spcPts val="0"/>
                        </a:spcBef>
                        <a:spcAft>
                          <a:spcPts val="0"/>
                        </a:spcAft>
                        <a:buSzPts val="400"/>
                        <a:buFont typeface="Arial"/>
                        <a:buNone/>
                      </a:pPr>
                      <a:r>
                        <a:rPr lang="hr-HR" sz="1050" u="none" strike="noStrike" cap="none" dirty="0">
                          <a:latin typeface="Cabin"/>
                          <a:ea typeface="Times New Roman"/>
                          <a:cs typeface="Times New Roman"/>
                          <a:sym typeface="Times New Roman"/>
                        </a:rPr>
                        <a:t>Osposobiti učenike da samostalno istražuju i rješavaju problemske zadatke</a:t>
                      </a:r>
                      <a:endParaRPr sz="1050" u="none" strike="noStrike" cap="none" dirty="0">
                        <a:latin typeface="Cabin"/>
                      </a:endParaRPr>
                    </a:p>
                  </a:txBody>
                  <a:tcPr marL="68575" marR="68575" marT="0" marB="0" anchor="ctr"/>
                </a:tc>
                <a:tc>
                  <a:txBody>
                    <a:bodyPr/>
                    <a:lstStyle/>
                    <a:p>
                      <a:pPr marL="0" marR="0" lvl="0" indent="0" algn="l" rtl="0">
                        <a:lnSpc>
                          <a:spcPct val="115000"/>
                        </a:lnSpc>
                        <a:spcBef>
                          <a:spcPts val="0"/>
                        </a:spcBef>
                        <a:spcAft>
                          <a:spcPts val="0"/>
                        </a:spcAft>
                        <a:buClr>
                          <a:srgbClr val="000000"/>
                        </a:buClr>
                        <a:buSzPts val="400"/>
                        <a:buFont typeface="Arial"/>
                        <a:buNone/>
                      </a:pPr>
                      <a:r>
                        <a:rPr lang="hr-HR" sz="1050" u="none" strike="noStrike" cap="none" dirty="0">
                          <a:latin typeface="Cabin"/>
                          <a:ea typeface="Times New Roman"/>
                          <a:cs typeface="Times New Roman"/>
                          <a:sym typeface="Times New Roman"/>
                        </a:rPr>
                        <a:t>Tijekom školske godine</a:t>
                      </a:r>
                      <a:endParaRPr sz="1050" u="none" strike="noStrike" cap="none" dirty="0">
                        <a:latin typeface="Cabin"/>
                      </a:endParaRPr>
                    </a:p>
                  </a:txBody>
                  <a:tcPr marL="68575" marR="68575" marT="0" marB="0" anchor="ctr"/>
                </a:tc>
                <a:tc>
                  <a:txBody>
                    <a:bodyPr/>
                    <a:lstStyle/>
                    <a:p>
                      <a:pPr marL="0" marR="0" lvl="0" indent="0" algn="l" rtl="0">
                        <a:lnSpc>
                          <a:spcPct val="115000"/>
                        </a:lnSpc>
                        <a:spcBef>
                          <a:spcPts val="0"/>
                        </a:spcBef>
                        <a:spcAft>
                          <a:spcPts val="0"/>
                        </a:spcAft>
                        <a:buClr>
                          <a:srgbClr val="000000"/>
                        </a:buClr>
                        <a:buSzPts val="400"/>
                        <a:buFont typeface="Arial"/>
                        <a:buNone/>
                      </a:pPr>
                      <a:r>
                        <a:rPr lang="hr-HR" sz="1050" u="none" strike="noStrike" cap="none" dirty="0">
                          <a:latin typeface="Cabin"/>
                          <a:ea typeface="Times New Roman"/>
                          <a:cs typeface="Times New Roman"/>
                          <a:sym typeface="Times New Roman"/>
                        </a:rPr>
                        <a:t>Potrošni materijal- 200,00 </a:t>
                      </a:r>
                      <a:r>
                        <a:rPr lang="hr-HR" sz="1050" u="none" strike="noStrike" cap="none" dirty="0">
                          <a:latin typeface="Cabin"/>
                          <a:ea typeface="Times New Roman"/>
                          <a:cs typeface="Times New Roman"/>
                        </a:rPr>
                        <a:t>e</a:t>
                      </a:r>
                      <a:endParaRPr sz="1050" u="none" strike="noStrike" cap="none" dirty="0">
                        <a:latin typeface="Cabin"/>
                      </a:endParaRPr>
                    </a:p>
                  </a:txBody>
                  <a:tcPr marL="68575" marR="68575" marT="0" marB="0" anchor="ctr"/>
                </a:tc>
                <a:tc>
                  <a:txBody>
                    <a:bodyPr/>
                    <a:lstStyle/>
                    <a:p>
                      <a:pPr marL="0" marR="0" lvl="0" indent="0" algn="l" rtl="0">
                        <a:lnSpc>
                          <a:spcPct val="115000"/>
                        </a:lnSpc>
                        <a:spcBef>
                          <a:spcPts val="0"/>
                        </a:spcBef>
                        <a:spcAft>
                          <a:spcPts val="0"/>
                        </a:spcAft>
                        <a:buClr>
                          <a:srgbClr val="000000"/>
                        </a:buClr>
                        <a:buSzPts val="400"/>
                        <a:buFont typeface="Arial"/>
                        <a:buNone/>
                      </a:pPr>
                      <a:r>
                        <a:rPr lang="hr-HR" sz="1050" u="none" strike="noStrike" cap="none" dirty="0">
                          <a:latin typeface="Cabin"/>
                          <a:ea typeface="Times New Roman"/>
                          <a:cs typeface="Times New Roman"/>
                          <a:sym typeface="Times New Roman"/>
                        </a:rPr>
                        <a:t>Pismeno praćenje tijekom</a:t>
                      </a:r>
                      <a:r>
                        <a:rPr lang="hr-HR" sz="1050" u="none" strike="noStrike" cap="none" dirty="0">
                          <a:latin typeface="Cabin"/>
                          <a:ea typeface="Times New Roman"/>
                          <a:cs typeface="Times New Roman"/>
                        </a:rPr>
                        <a:t> </a:t>
                      </a:r>
                      <a:r>
                        <a:rPr lang="hr-HR" sz="1050" u="none" strike="noStrike" cap="none" dirty="0">
                          <a:latin typeface="Cabin"/>
                          <a:ea typeface="Times New Roman"/>
                          <a:cs typeface="Times New Roman"/>
                          <a:sym typeface="Times New Roman"/>
                        </a:rPr>
                        <a:t> školske godine</a:t>
                      </a:r>
                      <a:endParaRPr sz="1050" u="none" strike="noStrike" cap="none" dirty="0">
                        <a:latin typeface="Cabin"/>
                      </a:endParaRPr>
                    </a:p>
                  </a:txBody>
                  <a:tcPr marL="68575" marR="68575" marT="0" marB="0" anchor="ctr"/>
                </a:tc>
                <a:extLst>
                  <a:ext uri="{0D108BD9-81ED-4DB2-BD59-A6C34878D82A}">
                    <a16:rowId xmlns:a16="http://schemas.microsoft.com/office/drawing/2014/main" val="10002"/>
                  </a:ext>
                </a:extLst>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9"/>
          <p:cNvSpPr txBox="1">
            <a:spLocks noGrp="1"/>
          </p:cNvSpPr>
          <p:nvPr>
            <p:ph type="title"/>
          </p:nvPr>
        </p:nvSpPr>
        <p:spPr>
          <a:xfrm>
            <a:off x="459758" y="309563"/>
            <a:ext cx="8229600" cy="448464"/>
          </a:xfrm>
          <a:prstGeom prst="rect">
            <a:avLst/>
          </a:prstGeom>
          <a:noFill/>
          <a:ln>
            <a:noFill/>
          </a:ln>
        </p:spPr>
        <p:txBody>
          <a:bodyPr spcFirstLastPara="1" wrap="square" lIns="91425" tIns="45700" rIns="91425" bIns="45700" anchor="b" anchorCtr="0">
            <a:noAutofit/>
          </a:bodyPr>
          <a:lstStyle/>
          <a:p>
            <a:pPr>
              <a:buSzPts val="600"/>
            </a:pPr>
            <a:r>
              <a:rPr lang="hr-HR" sz="2400" i="0" u="none" strike="noStrike" cap="none">
                <a:latin typeface="Cabin"/>
                <a:sym typeface="Times New Roman"/>
              </a:rPr>
              <a:t>Razredna nastava /</a:t>
            </a:r>
            <a:r>
              <a:rPr lang="hr-HR" sz="2400"/>
              <a:t>A2 (potpomognuto i obogaćeno učenje)</a:t>
            </a:r>
          </a:p>
          <a:p>
            <a:pPr marL="0" marR="0" lvl="0" indent="0" algn="l">
              <a:lnSpc>
                <a:spcPct val="100000"/>
              </a:lnSpc>
              <a:spcBef>
                <a:spcPts val="0"/>
              </a:spcBef>
              <a:spcAft>
                <a:spcPts val="0"/>
              </a:spcAft>
              <a:buSzPts val="600"/>
              <a:buFont typeface="Domine"/>
              <a:buNone/>
            </a:pPr>
            <a:endParaRPr lang="hr-HR" sz="2400">
              <a:latin typeface="Cabin"/>
            </a:endParaRPr>
          </a:p>
        </p:txBody>
      </p:sp>
      <p:sp>
        <p:nvSpPr>
          <p:cNvPr id="173" name="Google Shape;173;p9"/>
          <p:cNvSpPr txBox="1">
            <a:spLocks noGrp="1"/>
          </p:cNvSpPr>
          <p:nvPr>
            <p:ph type="ftr" idx="11"/>
          </p:nvPr>
        </p:nvSpPr>
        <p:spPr>
          <a:xfrm>
            <a:off x="5127008" y="6432460"/>
            <a:ext cx="3505200" cy="365759"/>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2"/>
              </a:buClr>
              <a:buSzPts val="350"/>
              <a:buFont typeface="Cabin"/>
              <a:buNone/>
            </a:pPr>
            <a:r>
              <a:rPr lang="hr-HR" sz="1400" b="0" i="0" u="none" strike="noStrike" cap="none">
                <a:latin typeface="Cabin"/>
                <a:ea typeface="Cabin"/>
                <a:cs typeface="Cabin"/>
                <a:sym typeface="Cabin"/>
              </a:rPr>
              <a:t>Školski kurikulum </a:t>
            </a:r>
            <a:r>
              <a:rPr lang="hr-HR"/>
              <a:t>2022./2023</a:t>
            </a:r>
            <a:r>
              <a:rPr lang="hr-HR" sz="1400" b="0" i="0" u="none" strike="noStrike" cap="none">
                <a:latin typeface="Cabin"/>
                <a:ea typeface="Cabin"/>
                <a:cs typeface="Cabin"/>
                <a:sym typeface="Cabin"/>
              </a:rPr>
              <a:t>.</a:t>
            </a:r>
            <a:endParaRPr sz="1400" b="0" i="0" u="none" strike="noStrike" cap="none">
              <a:latin typeface="Cabin"/>
              <a:ea typeface="Cabin"/>
              <a:cs typeface="Cabin"/>
              <a:sym typeface="Cabin"/>
            </a:endParaRPr>
          </a:p>
        </p:txBody>
      </p:sp>
      <p:sp>
        <p:nvSpPr>
          <p:cNvPr id="174" name="Google Shape;174;p9"/>
          <p:cNvSpPr txBox="1">
            <a:spLocks noGrp="1"/>
          </p:cNvSpPr>
          <p:nvPr>
            <p:ph type="sldNum" idx="12"/>
          </p:nvPr>
        </p:nvSpPr>
        <p:spPr>
          <a:xfrm>
            <a:off x="612647" y="6356350"/>
            <a:ext cx="1981199" cy="36575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2"/>
              </a:buClr>
              <a:buSzPts val="350"/>
              <a:buFont typeface="Cabin"/>
              <a:buNone/>
            </a:pPr>
            <a:fld id="{00000000-1234-1234-1234-123412341234}" type="slidenum">
              <a:rPr lang="hr-HR" sz="1400" b="0" i="0" u="none" strike="noStrike" cap="none">
                <a:solidFill>
                  <a:schemeClr val="dk2"/>
                </a:solidFill>
                <a:latin typeface="Cabin"/>
                <a:ea typeface="Cabin"/>
                <a:cs typeface="Cabin"/>
                <a:sym typeface="Cabin"/>
              </a:rPr>
              <a:pPr marL="0" marR="0" lvl="0" indent="0" algn="l" rtl="0">
                <a:lnSpc>
                  <a:spcPct val="100000"/>
                </a:lnSpc>
                <a:spcBef>
                  <a:spcPts val="0"/>
                </a:spcBef>
                <a:spcAft>
                  <a:spcPts val="0"/>
                </a:spcAft>
                <a:buClr>
                  <a:schemeClr val="dk2"/>
                </a:buClr>
                <a:buSzPts val="350"/>
                <a:buFont typeface="Cabin"/>
                <a:buNone/>
              </a:pPr>
              <a:t>12</a:t>
            </a:fld>
            <a:endParaRPr sz="1400" b="0" i="0" u="none" strike="noStrike" cap="none">
              <a:solidFill>
                <a:schemeClr val="dk2"/>
              </a:solidFill>
              <a:latin typeface="Cabin"/>
              <a:ea typeface="Cabin"/>
              <a:cs typeface="Cabin"/>
              <a:sym typeface="Cabin"/>
            </a:endParaRPr>
          </a:p>
        </p:txBody>
      </p:sp>
      <p:graphicFrame>
        <p:nvGraphicFramePr>
          <p:cNvPr id="175" name="Google Shape;175;p9"/>
          <p:cNvGraphicFramePr/>
          <p:nvPr>
            <p:extLst>
              <p:ext uri="{D42A27DB-BD31-4B8C-83A1-F6EECF244321}">
                <p14:modId xmlns:p14="http://schemas.microsoft.com/office/powerpoint/2010/main" val="2474283888"/>
              </p:ext>
            </p:extLst>
          </p:nvPr>
        </p:nvGraphicFramePr>
        <p:xfrm>
          <a:off x="118095" y="531431"/>
          <a:ext cx="8714189" cy="1324375"/>
        </p:xfrm>
        <a:graphic>
          <a:graphicData uri="http://schemas.openxmlformats.org/drawingml/2006/table">
            <a:tbl>
              <a:tblPr firstRow="1" bandRow="1">
                <a:noFill/>
                <a:tableStyleId>{2B1E4052-6B5D-4648-950B-1C1C1EDA2936}</a:tableStyleId>
              </a:tblPr>
              <a:tblGrid>
                <a:gridCol w="1254769">
                  <a:extLst>
                    <a:ext uri="{9D8B030D-6E8A-4147-A177-3AD203B41FA5}">
                      <a16:colId xmlns:a16="http://schemas.microsoft.com/office/drawing/2014/main" val="20000"/>
                    </a:ext>
                  </a:extLst>
                </a:gridCol>
                <a:gridCol w="1037224">
                  <a:extLst>
                    <a:ext uri="{9D8B030D-6E8A-4147-A177-3AD203B41FA5}">
                      <a16:colId xmlns:a16="http://schemas.microsoft.com/office/drawing/2014/main" val="20001"/>
                    </a:ext>
                  </a:extLst>
                </a:gridCol>
                <a:gridCol w="1196874">
                  <a:extLst>
                    <a:ext uri="{9D8B030D-6E8A-4147-A177-3AD203B41FA5}">
                      <a16:colId xmlns:a16="http://schemas.microsoft.com/office/drawing/2014/main" val="20002"/>
                    </a:ext>
                  </a:extLst>
                </a:gridCol>
                <a:gridCol w="1068649">
                  <a:extLst>
                    <a:ext uri="{9D8B030D-6E8A-4147-A177-3AD203B41FA5}">
                      <a16:colId xmlns:a16="http://schemas.microsoft.com/office/drawing/2014/main" val="20003"/>
                    </a:ext>
                  </a:extLst>
                </a:gridCol>
                <a:gridCol w="1460299">
                  <a:extLst>
                    <a:ext uri="{9D8B030D-6E8A-4147-A177-3AD203B41FA5}">
                      <a16:colId xmlns:a16="http://schemas.microsoft.com/office/drawing/2014/main" val="20004"/>
                    </a:ext>
                  </a:extLst>
                </a:gridCol>
                <a:gridCol w="859800">
                  <a:extLst>
                    <a:ext uri="{9D8B030D-6E8A-4147-A177-3AD203B41FA5}">
                      <a16:colId xmlns:a16="http://schemas.microsoft.com/office/drawing/2014/main" val="20005"/>
                    </a:ext>
                  </a:extLst>
                </a:gridCol>
                <a:gridCol w="946775">
                  <a:extLst>
                    <a:ext uri="{9D8B030D-6E8A-4147-A177-3AD203B41FA5}">
                      <a16:colId xmlns:a16="http://schemas.microsoft.com/office/drawing/2014/main" val="20006"/>
                    </a:ext>
                  </a:extLst>
                </a:gridCol>
                <a:gridCol w="889799">
                  <a:extLst>
                    <a:ext uri="{9D8B030D-6E8A-4147-A177-3AD203B41FA5}">
                      <a16:colId xmlns:a16="http://schemas.microsoft.com/office/drawing/2014/main" val="20007"/>
                    </a:ext>
                  </a:extLst>
                </a:gridCol>
              </a:tblGrid>
              <a:tr h="1324375">
                <a:tc>
                  <a:txBody>
                    <a:bodyPr/>
                    <a:lstStyle/>
                    <a:p>
                      <a:pPr marL="0" marR="0" lvl="0" indent="0" algn="ctr" rtl="0">
                        <a:lnSpc>
                          <a:spcPct val="100000"/>
                        </a:lnSpc>
                        <a:spcBef>
                          <a:spcPts val="0"/>
                        </a:spcBef>
                        <a:spcAft>
                          <a:spcPts val="0"/>
                        </a:spcAft>
                        <a:buClr>
                          <a:srgbClr val="000000"/>
                        </a:buClr>
                        <a:buSzPts val="400"/>
                        <a:buFont typeface="Arial"/>
                        <a:buNone/>
                      </a:pPr>
                      <a:endParaRPr sz="1050" b="1" u="none" strike="noStrike" cap="none">
                        <a:latin typeface="Cabin" panose="020B0604020202020204" charset="-18"/>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400"/>
                        <a:buFont typeface="Arial"/>
                        <a:buNone/>
                      </a:pPr>
                      <a:r>
                        <a:rPr lang="hr-HR" sz="1050" b="1" u="none" strike="noStrike" cap="none" dirty="0">
                          <a:latin typeface="Cabin"/>
                          <a:ea typeface="Times New Roman"/>
                          <a:cs typeface="Times New Roman"/>
                          <a:sym typeface="Times New Roman"/>
                        </a:rPr>
                        <a:t>Aktivnosti</a:t>
                      </a:r>
                      <a:endParaRPr sz="1050" u="none" strike="noStrike" cap="none" dirty="0">
                        <a:latin typeface="Cabin"/>
                      </a:endParaRPr>
                    </a:p>
                  </a:txBody>
                  <a:tcPr marL="68575" marR="68575" marT="0" marB="0"/>
                </a:tc>
                <a:tc>
                  <a:txBody>
                    <a:bodyPr/>
                    <a:lstStyle/>
                    <a:p>
                      <a:pPr marL="0" marR="0" lvl="0" indent="0" algn="ctr" rtl="0">
                        <a:lnSpc>
                          <a:spcPct val="100000"/>
                        </a:lnSpc>
                        <a:spcBef>
                          <a:spcPts val="0"/>
                        </a:spcBef>
                        <a:spcAft>
                          <a:spcPts val="0"/>
                        </a:spcAft>
                        <a:buClr>
                          <a:srgbClr val="000000"/>
                        </a:buClr>
                        <a:buSzPts val="600"/>
                        <a:buFont typeface="Arial"/>
                        <a:buNone/>
                      </a:pPr>
                      <a:endParaRPr sz="1050" u="none" strike="noStrike" cap="none">
                        <a:latin typeface="Cabin" panose="020B0604020202020204" charset="-18"/>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300"/>
                        <a:buFont typeface="Arial"/>
                        <a:buNone/>
                      </a:pPr>
                      <a:r>
                        <a:rPr lang="hr-HR" sz="1050" b="1" u="none" strike="noStrike" cap="none" dirty="0">
                          <a:latin typeface="Cabin"/>
                          <a:ea typeface="Times New Roman"/>
                          <a:cs typeface="Times New Roman"/>
                          <a:sym typeface="Times New Roman"/>
                        </a:rPr>
                        <a:t>Ciljevi</a:t>
                      </a:r>
                      <a:endParaRPr sz="1050" u="none" strike="noStrike" cap="none" dirty="0">
                        <a:latin typeface="Cabin"/>
                      </a:endParaRPr>
                    </a:p>
                  </a:txBody>
                  <a:tcPr marL="68575" marR="68575" marT="0" marB="0"/>
                </a:tc>
                <a:tc>
                  <a:txBody>
                    <a:bodyPr/>
                    <a:lstStyle/>
                    <a:p>
                      <a:pPr marL="0" marR="0" lvl="0" indent="0" algn="ctr" rtl="0">
                        <a:lnSpc>
                          <a:spcPct val="100000"/>
                        </a:lnSpc>
                        <a:spcBef>
                          <a:spcPts val="0"/>
                        </a:spcBef>
                        <a:spcAft>
                          <a:spcPts val="0"/>
                        </a:spcAft>
                        <a:buClr>
                          <a:srgbClr val="000000"/>
                        </a:buClr>
                        <a:buSzPts val="600"/>
                        <a:buFont typeface="Arial"/>
                        <a:buNone/>
                      </a:pPr>
                      <a:endParaRPr sz="1050" u="none" strike="noStrike" cap="none">
                        <a:latin typeface="Cabin" panose="020B0604020202020204" charset="-18"/>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300"/>
                        <a:buFont typeface="Arial"/>
                        <a:buNone/>
                      </a:pPr>
                      <a:r>
                        <a:rPr lang="hr-HR" sz="1050" b="1" u="none" strike="noStrike" cap="none" dirty="0">
                          <a:latin typeface="Cabin"/>
                          <a:ea typeface="Times New Roman"/>
                          <a:cs typeface="Times New Roman"/>
                          <a:sym typeface="Times New Roman"/>
                        </a:rPr>
                        <a:t>Namjena</a:t>
                      </a:r>
                      <a:endParaRPr sz="1050" u="none" strike="noStrike" cap="none" dirty="0">
                        <a:latin typeface="Cabin"/>
                      </a:endParaRPr>
                    </a:p>
                  </a:txBody>
                  <a:tcPr marL="68575" marR="68575" marT="0" marB="0"/>
                </a:tc>
                <a:tc>
                  <a:txBody>
                    <a:bodyPr/>
                    <a:lstStyle/>
                    <a:p>
                      <a:pPr marL="0" marR="0" lvl="0" indent="0" algn="ctr" rtl="0">
                        <a:lnSpc>
                          <a:spcPct val="100000"/>
                        </a:lnSpc>
                        <a:spcBef>
                          <a:spcPts val="0"/>
                        </a:spcBef>
                        <a:spcAft>
                          <a:spcPts val="0"/>
                        </a:spcAft>
                        <a:buClr>
                          <a:srgbClr val="000000"/>
                        </a:buClr>
                        <a:buSzPts val="600"/>
                        <a:buFont typeface="Arial"/>
                        <a:buNone/>
                      </a:pPr>
                      <a:endParaRPr sz="1050" u="none" strike="noStrike" cap="none">
                        <a:latin typeface="Cabin" panose="020B0604020202020204" charset="-18"/>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300"/>
                        <a:buFont typeface="Arial"/>
                        <a:buNone/>
                      </a:pPr>
                      <a:r>
                        <a:rPr lang="hr-HR" sz="1050" b="1" u="none" strike="noStrike" cap="none" dirty="0">
                          <a:latin typeface="Cabin"/>
                          <a:ea typeface="Times New Roman"/>
                          <a:cs typeface="Times New Roman"/>
                          <a:sym typeface="Times New Roman"/>
                        </a:rPr>
                        <a:t>Nositelji i njihova odgovornost</a:t>
                      </a:r>
                      <a:endParaRPr sz="1050" u="none" strike="noStrike" cap="none" dirty="0">
                        <a:latin typeface="Cabin"/>
                      </a:endParaRPr>
                    </a:p>
                  </a:txBody>
                  <a:tcPr marL="68575" marR="68575" marT="0" marB="0"/>
                </a:tc>
                <a:tc>
                  <a:txBody>
                    <a:bodyPr/>
                    <a:lstStyle/>
                    <a:p>
                      <a:pPr marL="0" marR="0" lvl="0" indent="0" algn="ctr" rtl="0">
                        <a:lnSpc>
                          <a:spcPct val="100000"/>
                        </a:lnSpc>
                        <a:spcBef>
                          <a:spcPts val="0"/>
                        </a:spcBef>
                        <a:spcAft>
                          <a:spcPts val="0"/>
                        </a:spcAft>
                        <a:buClr>
                          <a:srgbClr val="000000"/>
                        </a:buClr>
                        <a:buSzPts val="600"/>
                        <a:buFont typeface="Arial"/>
                        <a:buNone/>
                      </a:pPr>
                      <a:endParaRPr sz="1050" u="none" strike="noStrike" cap="none">
                        <a:latin typeface="Cabin" panose="020B0604020202020204" charset="-18"/>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300"/>
                        <a:buFont typeface="Arial"/>
                        <a:buNone/>
                      </a:pPr>
                      <a:r>
                        <a:rPr lang="hr-HR" sz="1050" b="1" u="none" strike="noStrike" cap="none" dirty="0">
                          <a:latin typeface="Cabin"/>
                          <a:ea typeface="Times New Roman"/>
                          <a:cs typeface="Times New Roman"/>
                          <a:sym typeface="Times New Roman"/>
                        </a:rPr>
                        <a:t>Način realizacije</a:t>
                      </a:r>
                      <a:endParaRPr sz="1050" u="none" strike="noStrike" cap="none" dirty="0">
                        <a:latin typeface="Cabin"/>
                      </a:endParaRPr>
                    </a:p>
                  </a:txBody>
                  <a:tcPr marL="68575" marR="68575" marT="0" marB="0"/>
                </a:tc>
                <a:tc>
                  <a:txBody>
                    <a:bodyPr/>
                    <a:lstStyle/>
                    <a:p>
                      <a:pPr marL="0" marR="0" lvl="0" indent="0" algn="ctr" rtl="0">
                        <a:lnSpc>
                          <a:spcPct val="100000"/>
                        </a:lnSpc>
                        <a:spcBef>
                          <a:spcPts val="0"/>
                        </a:spcBef>
                        <a:spcAft>
                          <a:spcPts val="0"/>
                        </a:spcAft>
                        <a:buClr>
                          <a:srgbClr val="000000"/>
                        </a:buClr>
                        <a:buSzPts val="600"/>
                        <a:buFont typeface="Arial"/>
                        <a:buNone/>
                      </a:pPr>
                      <a:endParaRPr sz="1050" u="none" strike="noStrike" cap="none">
                        <a:latin typeface="Cabin" panose="020B0604020202020204" charset="-18"/>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300"/>
                        <a:buFont typeface="Arial"/>
                        <a:buNone/>
                      </a:pPr>
                      <a:r>
                        <a:rPr lang="hr-HR" sz="1050" b="1" u="none" strike="noStrike" cap="none" dirty="0" err="1">
                          <a:latin typeface="Cabin"/>
                          <a:ea typeface="Times New Roman"/>
                          <a:cs typeface="Times New Roman"/>
                          <a:sym typeface="Times New Roman"/>
                        </a:rPr>
                        <a:t>Vremenik</a:t>
                      </a:r>
                      <a:endParaRPr sz="1050" u="none" strike="noStrike" cap="none" dirty="0" err="1">
                        <a:latin typeface="Cabin"/>
                      </a:endParaRPr>
                    </a:p>
                  </a:txBody>
                  <a:tcPr marL="68575" marR="68575" marT="0" marB="0"/>
                </a:tc>
                <a:tc>
                  <a:txBody>
                    <a:bodyPr/>
                    <a:lstStyle/>
                    <a:p>
                      <a:pPr marL="0" marR="0" lvl="0" indent="0" algn="ctr" rtl="0">
                        <a:lnSpc>
                          <a:spcPct val="100000"/>
                        </a:lnSpc>
                        <a:spcBef>
                          <a:spcPts val="0"/>
                        </a:spcBef>
                        <a:spcAft>
                          <a:spcPts val="0"/>
                        </a:spcAft>
                        <a:buClr>
                          <a:srgbClr val="000000"/>
                        </a:buClr>
                        <a:buSzPts val="600"/>
                        <a:buFont typeface="Arial"/>
                        <a:buNone/>
                      </a:pPr>
                      <a:endParaRPr sz="1050" u="none" strike="noStrike" cap="none">
                        <a:latin typeface="Cabin" panose="020B0604020202020204" charset="-18"/>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300"/>
                        <a:buFont typeface="Arial"/>
                        <a:buNone/>
                      </a:pPr>
                      <a:r>
                        <a:rPr lang="hr-HR" sz="1050" b="1" u="none" strike="noStrike" cap="none" dirty="0">
                          <a:latin typeface="Cabin"/>
                          <a:ea typeface="Times New Roman"/>
                          <a:cs typeface="Times New Roman"/>
                          <a:sym typeface="Times New Roman"/>
                        </a:rPr>
                        <a:t>Detaljan troškovnik</a:t>
                      </a:r>
                      <a:endParaRPr sz="1050" u="none" strike="noStrike" cap="none" dirty="0">
                        <a:latin typeface="Cabin"/>
                      </a:endParaRPr>
                    </a:p>
                  </a:txBody>
                  <a:tcPr marL="68575" marR="68575" marT="0" marB="0"/>
                </a:tc>
                <a:tc>
                  <a:txBody>
                    <a:bodyPr/>
                    <a:lstStyle/>
                    <a:p>
                      <a:pPr marL="0" marR="0" lvl="0" indent="0" algn="ctr" rtl="0">
                        <a:lnSpc>
                          <a:spcPct val="100000"/>
                        </a:lnSpc>
                        <a:spcBef>
                          <a:spcPts val="0"/>
                        </a:spcBef>
                        <a:spcAft>
                          <a:spcPts val="0"/>
                        </a:spcAft>
                        <a:buClr>
                          <a:srgbClr val="000000"/>
                        </a:buClr>
                        <a:buSzPts val="300"/>
                        <a:buFont typeface="Arial"/>
                        <a:buNone/>
                      </a:pPr>
                      <a:r>
                        <a:rPr lang="hr-HR" sz="1050" b="1" u="none" strike="noStrike" cap="none" dirty="0">
                          <a:latin typeface="Cabin"/>
                          <a:ea typeface="Times New Roman"/>
                          <a:cs typeface="Times New Roman"/>
                          <a:sym typeface="Times New Roman"/>
                        </a:rPr>
                        <a:t>Način vrednovanja i korištenja rezultata vrednovanja</a:t>
                      </a:r>
                      <a:endParaRPr sz="1050" u="none" strike="noStrike" cap="none" dirty="0">
                        <a:latin typeface="Cabin"/>
                      </a:endParaRPr>
                    </a:p>
                  </a:txBody>
                  <a:tcPr marL="68575" marR="68575" marT="0" marB="0"/>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7731531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10"/>
          <p:cNvSpPr txBox="1">
            <a:spLocks noGrp="1"/>
          </p:cNvSpPr>
          <p:nvPr>
            <p:ph type="title"/>
          </p:nvPr>
        </p:nvSpPr>
        <p:spPr>
          <a:xfrm>
            <a:off x="259307" y="122829"/>
            <a:ext cx="8435279" cy="399982"/>
          </a:xfrm>
          <a:prstGeom prst="rect">
            <a:avLst/>
          </a:prstGeom>
          <a:noFill/>
          <a:ln>
            <a:noFill/>
          </a:ln>
        </p:spPr>
        <p:txBody>
          <a:bodyPr spcFirstLastPara="1" wrap="square" lIns="91425" tIns="45700" rIns="91425" bIns="45700" anchor="b" anchorCtr="0">
            <a:noAutofit/>
          </a:bodyPr>
          <a:lstStyle/>
          <a:p>
            <a:pPr>
              <a:buSzPts val="600"/>
            </a:pPr>
            <a:r>
              <a:rPr lang="hr-HR" sz="2400" i="0" u="none" strike="noStrike" cap="none">
                <a:latin typeface="Cabin"/>
                <a:sym typeface="Times New Roman"/>
              </a:rPr>
              <a:t>Razredna nastava /izvannastavne aktivnosti</a:t>
            </a:r>
            <a:r>
              <a:rPr lang="hr-HR" sz="2400">
                <a:latin typeface="Cabin"/>
              </a:rPr>
              <a:t> B1</a:t>
            </a:r>
            <a:endParaRPr>
              <a:latin typeface="Cabin" charset="0"/>
            </a:endParaRPr>
          </a:p>
        </p:txBody>
      </p:sp>
      <p:sp>
        <p:nvSpPr>
          <p:cNvPr id="181" name="Google Shape;181;p10"/>
          <p:cNvSpPr txBox="1">
            <a:spLocks noGrp="1"/>
          </p:cNvSpPr>
          <p:nvPr>
            <p:ph type="ftr" idx="11"/>
          </p:nvPr>
        </p:nvSpPr>
        <p:spPr>
          <a:xfrm>
            <a:off x="2898648" y="6356350"/>
            <a:ext cx="3505200" cy="365759"/>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2"/>
              </a:buClr>
              <a:buSzPts val="350"/>
              <a:buFont typeface="Cabin"/>
              <a:buNone/>
            </a:pPr>
            <a:r>
              <a:rPr lang="hr-HR" sz="1400" b="0" i="0" u="none" strike="noStrike" cap="none">
                <a:solidFill>
                  <a:schemeClr val="dk2"/>
                </a:solidFill>
                <a:latin typeface="Cabin"/>
                <a:ea typeface="Cabin"/>
                <a:cs typeface="Cabin"/>
                <a:sym typeface="Cabin"/>
              </a:rPr>
              <a:t>Školski kurikulum 2017./2018.</a:t>
            </a:r>
            <a:endParaRPr/>
          </a:p>
        </p:txBody>
      </p:sp>
      <p:sp>
        <p:nvSpPr>
          <p:cNvPr id="182" name="Google Shape;182;p10"/>
          <p:cNvSpPr txBox="1">
            <a:spLocks noGrp="1"/>
          </p:cNvSpPr>
          <p:nvPr>
            <p:ph type="sldNum" idx="12"/>
          </p:nvPr>
        </p:nvSpPr>
        <p:spPr>
          <a:xfrm>
            <a:off x="612647" y="6356350"/>
            <a:ext cx="1981199" cy="36575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2"/>
              </a:buClr>
              <a:buSzPts val="350"/>
              <a:buFont typeface="Cabin"/>
              <a:buNone/>
            </a:pPr>
            <a:fld id="{00000000-1234-1234-1234-123412341234}" type="slidenum">
              <a:rPr lang="hr-HR" sz="1400" b="0" i="0" u="none" strike="noStrike" cap="none">
                <a:solidFill>
                  <a:schemeClr val="dk2"/>
                </a:solidFill>
                <a:latin typeface="Cabin"/>
                <a:ea typeface="Cabin"/>
                <a:cs typeface="Cabin"/>
                <a:sym typeface="Cabin"/>
              </a:rPr>
              <a:pPr marL="0" marR="0" lvl="0" indent="0" algn="l" rtl="0">
                <a:lnSpc>
                  <a:spcPct val="100000"/>
                </a:lnSpc>
                <a:spcBef>
                  <a:spcPts val="0"/>
                </a:spcBef>
                <a:spcAft>
                  <a:spcPts val="0"/>
                </a:spcAft>
                <a:buClr>
                  <a:schemeClr val="dk2"/>
                </a:buClr>
                <a:buSzPts val="350"/>
                <a:buFont typeface="Cabin"/>
                <a:buNone/>
              </a:pPr>
              <a:t>13</a:t>
            </a:fld>
            <a:endParaRPr sz="1400" b="0" i="0" u="none" strike="noStrike" cap="none">
              <a:solidFill>
                <a:schemeClr val="dk2"/>
              </a:solidFill>
              <a:latin typeface="Cabin"/>
              <a:ea typeface="Cabin"/>
              <a:cs typeface="Cabin"/>
              <a:sym typeface="Cabin"/>
            </a:endParaRPr>
          </a:p>
        </p:txBody>
      </p:sp>
      <p:graphicFrame>
        <p:nvGraphicFramePr>
          <p:cNvPr id="183" name="Google Shape;183;p10"/>
          <p:cNvGraphicFramePr/>
          <p:nvPr>
            <p:extLst>
              <p:ext uri="{D42A27DB-BD31-4B8C-83A1-F6EECF244321}">
                <p14:modId xmlns:p14="http://schemas.microsoft.com/office/powerpoint/2010/main" val="30119337"/>
              </p:ext>
            </p:extLst>
          </p:nvPr>
        </p:nvGraphicFramePr>
        <p:xfrm>
          <a:off x="259307" y="522812"/>
          <a:ext cx="8598075" cy="5397631"/>
        </p:xfrm>
        <a:graphic>
          <a:graphicData uri="http://schemas.openxmlformats.org/drawingml/2006/table">
            <a:tbl>
              <a:tblPr firstRow="1" bandRow="1">
                <a:noFill/>
                <a:tableStyleId>{2B1E4052-6B5D-4648-950B-1C1C1EDA2936}</a:tableStyleId>
              </a:tblPr>
              <a:tblGrid>
                <a:gridCol w="1074775">
                  <a:extLst>
                    <a:ext uri="{9D8B030D-6E8A-4147-A177-3AD203B41FA5}">
                      <a16:colId xmlns:a16="http://schemas.microsoft.com/office/drawing/2014/main" val="20000"/>
                    </a:ext>
                  </a:extLst>
                </a:gridCol>
                <a:gridCol w="1284000">
                  <a:extLst>
                    <a:ext uri="{9D8B030D-6E8A-4147-A177-3AD203B41FA5}">
                      <a16:colId xmlns:a16="http://schemas.microsoft.com/office/drawing/2014/main" val="20001"/>
                    </a:ext>
                  </a:extLst>
                </a:gridCol>
                <a:gridCol w="1293500">
                  <a:extLst>
                    <a:ext uri="{9D8B030D-6E8A-4147-A177-3AD203B41FA5}">
                      <a16:colId xmlns:a16="http://schemas.microsoft.com/office/drawing/2014/main" val="20002"/>
                    </a:ext>
                  </a:extLst>
                </a:gridCol>
                <a:gridCol w="1065250">
                  <a:extLst>
                    <a:ext uri="{9D8B030D-6E8A-4147-A177-3AD203B41FA5}">
                      <a16:colId xmlns:a16="http://schemas.microsoft.com/office/drawing/2014/main" val="20003"/>
                    </a:ext>
                  </a:extLst>
                </a:gridCol>
                <a:gridCol w="1217425">
                  <a:extLst>
                    <a:ext uri="{9D8B030D-6E8A-4147-A177-3AD203B41FA5}">
                      <a16:colId xmlns:a16="http://schemas.microsoft.com/office/drawing/2014/main" val="20004"/>
                    </a:ext>
                  </a:extLst>
                </a:gridCol>
                <a:gridCol w="846750">
                  <a:extLst>
                    <a:ext uri="{9D8B030D-6E8A-4147-A177-3AD203B41FA5}">
                      <a16:colId xmlns:a16="http://schemas.microsoft.com/office/drawing/2014/main" val="20005"/>
                    </a:ext>
                  </a:extLst>
                </a:gridCol>
                <a:gridCol w="751125">
                  <a:extLst>
                    <a:ext uri="{9D8B030D-6E8A-4147-A177-3AD203B41FA5}">
                      <a16:colId xmlns:a16="http://schemas.microsoft.com/office/drawing/2014/main" val="20006"/>
                    </a:ext>
                  </a:extLst>
                </a:gridCol>
                <a:gridCol w="1065250">
                  <a:extLst>
                    <a:ext uri="{9D8B030D-6E8A-4147-A177-3AD203B41FA5}">
                      <a16:colId xmlns:a16="http://schemas.microsoft.com/office/drawing/2014/main" val="20007"/>
                    </a:ext>
                  </a:extLst>
                </a:gridCol>
              </a:tblGrid>
              <a:tr h="1093116">
                <a:tc>
                  <a:txBody>
                    <a:bodyPr/>
                    <a:lstStyle/>
                    <a:p>
                      <a:pPr marL="0" marR="0" lvl="0" indent="0" algn="ctr" rtl="0">
                        <a:lnSpc>
                          <a:spcPct val="100000"/>
                        </a:lnSpc>
                        <a:spcBef>
                          <a:spcPts val="0"/>
                        </a:spcBef>
                        <a:spcAft>
                          <a:spcPts val="0"/>
                        </a:spcAft>
                        <a:buClr>
                          <a:srgbClr val="000000"/>
                        </a:buClr>
                        <a:buSzPts val="400"/>
                        <a:buFont typeface="Arial"/>
                        <a:buNone/>
                      </a:pPr>
                      <a:r>
                        <a:rPr lang="hr-HR" sz="1050" b="1" u="none" strike="noStrike" cap="none" dirty="0">
                          <a:latin typeface="Cabin"/>
                          <a:ea typeface="Times New Roman"/>
                          <a:cs typeface="Times New Roman"/>
                          <a:sym typeface="Times New Roman"/>
                        </a:rPr>
                        <a:t>Aktivnosti</a:t>
                      </a:r>
                      <a:endParaRPr sz="1050" u="none" strike="noStrike" cap="none" dirty="0">
                        <a:latin typeface="Cabin"/>
                      </a:endParaRPr>
                    </a:p>
                  </a:txBody>
                  <a:tcPr marL="68575" marR="68575" marT="0" marB="0" anchor="ctr"/>
                </a:tc>
                <a:tc>
                  <a:txBody>
                    <a:bodyPr/>
                    <a:lstStyle/>
                    <a:p>
                      <a:pPr marL="0" marR="0" lvl="0" indent="0" algn="ctr" rtl="0">
                        <a:lnSpc>
                          <a:spcPct val="100000"/>
                        </a:lnSpc>
                        <a:spcBef>
                          <a:spcPts val="0"/>
                        </a:spcBef>
                        <a:spcAft>
                          <a:spcPts val="0"/>
                        </a:spcAft>
                        <a:buClr>
                          <a:srgbClr val="000000"/>
                        </a:buClr>
                        <a:buSzPts val="300"/>
                        <a:buFont typeface="Arial"/>
                        <a:buNone/>
                      </a:pPr>
                      <a:r>
                        <a:rPr lang="hr-HR" sz="1050" b="1" u="none" strike="noStrike" cap="none" dirty="0">
                          <a:latin typeface="Cabin"/>
                          <a:ea typeface="Times New Roman"/>
                          <a:cs typeface="Times New Roman"/>
                          <a:sym typeface="Times New Roman"/>
                        </a:rPr>
                        <a:t>Ciljevi</a:t>
                      </a:r>
                      <a:endParaRPr sz="1050" u="none" strike="noStrike" cap="none" dirty="0">
                        <a:latin typeface="Cabin"/>
                      </a:endParaRPr>
                    </a:p>
                  </a:txBody>
                  <a:tcPr marL="68575" marR="68575" marT="0" marB="0" anchor="ctr"/>
                </a:tc>
                <a:tc>
                  <a:txBody>
                    <a:bodyPr/>
                    <a:lstStyle/>
                    <a:p>
                      <a:pPr marL="0" marR="0" lvl="0" indent="0" algn="ctr" rtl="0">
                        <a:lnSpc>
                          <a:spcPct val="100000"/>
                        </a:lnSpc>
                        <a:spcBef>
                          <a:spcPts val="0"/>
                        </a:spcBef>
                        <a:spcAft>
                          <a:spcPts val="0"/>
                        </a:spcAft>
                        <a:buClr>
                          <a:srgbClr val="000000"/>
                        </a:buClr>
                        <a:buSzPts val="300"/>
                        <a:buFont typeface="Arial"/>
                        <a:buNone/>
                      </a:pPr>
                      <a:r>
                        <a:rPr lang="hr-HR" sz="1050" b="1" u="none" strike="noStrike" cap="none" dirty="0">
                          <a:latin typeface="Cabin"/>
                          <a:ea typeface="Times New Roman"/>
                          <a:cs typeface="Times New Roman"/>
                          <a:sym typeface="Times New Roman"/>
                        </a:rPr>
                        <a:t>Namjena</a:t>
                      </a:r>
                      <a:endParaRPr sz="1050" u="none" strike="noStrike" cap="none" dirty="0">
                        <a:latin typeface="Cabin"/>
                      </a:endParaRPr>
                    </a:p>
                  </a:txBody>
                  <a:tcPr marL="68575" marR="68575" marT="0" marB="0" anchor="ctr"/>
                </a:tc>
                <a:tc>
                  <a:txBody>
                    <a:bodyPr/>
                    <a:lstStyle/>
                    <a:p>
                      <a:pPr marL="0" marR="0" lvl="0" indent="0" algn="ctr" rtl="0">
                        <a:lnSpc>
                          <a:spcPct val="100000"/>
                        </a:lnSpc>
                        <a:spcBef>
                          <a:spcPts val="0"/>
                        </a:spcBef>
                        <a:spcAft>
                          <a:spcPts val="0"/>
                        </a:spcAft>
                        <a:buClr>
                          <a:srgbClr val="000000"/>
                        </a:buClr>
                        <a:buSzPts val="300"/>
                        <a:buFont typeface="Arial"/>
                        <a:buNone/>
                      </a:pPr>
                      <a:r>
                        <a:rPr lang="hr-HR" sz="1050" b="1" u="none" strike="noStrike" cap="none" dirty="0">
                          <a:latin typeface="Cabin"/>
                          <a:ea typeface="Times New Roman"/>
                          <a:cs typeface="Times New Roman"/>
                          <a:sym typeface="Times New Roman"/>
                        </a:rPr>
                        <a:t>Nositelji i njihova odgovornost</a:t>
                      </a:r>
                      <a:endParaRPr sz="1050" u="none" strike="noStrike" cap="none" dirty="0">
                        <a:latin typeface="Cabin"/>
                      </a:endParaRPr>
                    </a:p>
                  </a:txBody>
                  <a:tcPr marL="68575" marR="68575" marT="0" marB="0" anchor="ctr"/>
                </a:tc>
                <a:tc>
                  <a:txBody>
                    <a:bodyPr/>
                    <a:lstStyle/>
                    <a:p>
                      <a:pPr marL="0" marR="0" lvl="0" indent="0" algn="ctr" rtl="0">
                        <a:lnSpc>
                          <a:spcPct val="100000"/>
                        </a:lnSpc>
                        <a:spcBef>
                          <a:spcPts val="0"/>
                        </a:spcBef>
                        <a:spcAft>
                          <a:spcPts val="0"/>
                        </a:spcAft>
                        <a:buClr>
                          <a:srgbClr val="000000"/>
                        </a:buClr>
                        <a:buSzPts val="300"/>
                        <a:buFont typeface="Arial"/>
                        <a:buNone/>
                      </a:pPr>
                      <a:r>
                        <a:rPr lang="hr-HR" sz="1050" b="1" u="none" strike="noStrike" cap="none" dirty="0">
                          <a:latin typeface="Cabin"/>
                          <a:ea typeface="Times New Roman"/>
                          <a:cs typeface="Times New Roman"/>
                          <a:sym typeface="Times New Roman"/>
                        </a:rPr>
                        <a:t>Način realizacije</a:t>
                      </a:r>
                      <a:endParaRPr sz="1050" u="none" strike="noStrike" cap="none" dirty="0">
                        <a:latin typeface="Cabin"/>
                      </a:endParaRPr>
                    </a:p>
                  </a:txBody>
                  <a:tcPr marL="68575" marR="68575" marT="0" marB="0" anchor="ctr"/>
                </a:tc>
                <a:tc>
                  <a:txBody>
                    <a:bodyPr/>
                    <a:lstStyle/>
                    <a:p>
                      <a:pPr marL="0" marR="0" lvl="0" indent="0" algn="ctr" rtl="0">
                        <a:lnSpc>
                          <a:spcPct val="100000"/>
                        </a:lnSpc>
                        <a:spcBef>
                          <a:spcPts val="0"/>
                        </a:spcBef>
                        <a:spcAft>
                          <a:spcPts val="0"/>
                        </a:spcAft>
                        <a:buClr>
                          <a:srgbClr val="000000"/>
                        </a:buClr>
                        <a:buSzPts val="300"/>
                        <a:buFont typeface="Arial"/>
                        <a:buNone/>
                      </a:pPr>
                      <a:r>
                        <a:rPr lang="hr-HR" sz="1050" b="1" u="none" strike="noStrike" cap="none" err="1">
                          <a:latin typeface="Cabin"/>
                          <a:ea typeface="Times New Roman"/>
                          <a:cs typeface="Times New Roman"/>
                          <a:sym typeface="Times New Roman"/>
                        </a:rPr>
                        <a:t>Vremenik</a:t>
                      </a:r>
                      <a:endParaRPr sz="1050" u="none" strike="noStrike" cap="none" err="1">
                        <a:latin typeface="Cabin"/>
                      </a:endParaRPr>
                    </a:p>
                  </a:txBody>
                  <a:tcPr marL="68575" marR="68575" marT="0" marB="0" anchor="ctr"/>
                </a:tc>
                <a:tc>
                  <a:txBody>
                    <a:bodyPr/>
                    <a:lstStyle/>
                    <a:p>
                      <a:pPr marL="0" marR="0" lvl="0" indent="0" algn="ctr" rtl="0">
                        <a:lnSpc>
                          <a:spcPct val="100000"/>
                        </a:lnSpc>
                        <a:spcBef>
                          <a:spcPts val="0"/>
                        </a:spcBef>
                        <a:spcAft>
                          <a:spcPts val="0"/>
                        </a:spcAft>
                        <a:buClr>
                          <a:srgbClr val="000000"/>
                        </a:buClr>
                        <a:buSzPts val="300"/>
                        <a:buFont typeface="Arial"/>
                        <a:buNone/>
                      </a:pPr>
                      <a:r>
                        <a:rPr lang="hr-HR" sz="1050" b="1" u="none" strike="noStrike" cap="none" dirty="0">
                          <a:latin typeface="Cabin"/>
                          <a:ea typeface="Times New Roman"/>
                          <a:cs typeface="Times New Roman"/>
                          <a:sym typeface="Times New Roman"/>
                        </a:rPr>
                        <a:t>Detaljan troškovnik</a:t>
                      </a:r>
                      <a:endParaRPr sz="1050" u="none" strike="noStrike" cap="none" dirty="0">
                        <a:latin typeface="Cabin"/>
                      </a:endParaRPr>
                    </a:p>
                  </a:txBody>
                  <a:tcPr marL="68575" marR="68575" marT="0" marB="0" anchor="ctr"/>
                </a:tc>
                <a:tc>
                  <a:txBody>
                    <a:bodyPr/>
                    <a:lstStyle/>
                    <a:p>
                      <a:pPr marL="0" marR="0" lvl="0" indent="0" algn="ctr" rtl="0">
                        <a:lnSpc>
                          <a:spcPct val="100000"/>
                        </a:lnSpc>
                        <a:spcBef>
                          <a:spcPts val="0"/>
                        </a:spcBef>
                        <a:spcAft>
                          <a:spcPts val="0"/>
                        </a:spcAft>
                        <a:buClr>
                          <a:srgbClr val="000000"/>
                        </a:buClr>
                        <a:buSzPts val="300"/>
                        <a:buFont typeface="Arial"/>
                        <a:buNone/>
                      </a:pPr>
                      <a:r>
                        <a:rPr lang="hr-HR" sz="1050" b="1" u="none" strike="noStrike" cap="none" dirty="0">
                          <a:latin typeface="Cabin"/>
                          <a:ea typeface="Times New Roman"/>
                          <a:cs typeface="Times New Roman"/>
                          <a:sym typeface="Times New Roman"/>
                        </a:rPr>
                        <a:t>Način vrednovanja i korištenja rezultata vrednovanja</a:t>
                      </a:r>
                      <a:endParaRPr sz="1050" u="none" strike="noStrike" cap="none" dirty="0">
                        <a:latin typeface="Cabin"/>
                      </a:endParaRPr>
                    </a:p>
                  </a:txBody>
                  <a:tcPr marL="68575" marR="68575" marT="0" marB="0" anchor="ctr"/>
                </a:tc>
                <a:extLst>
                  <a:ext uri="{0D108BD9-81ED-4DB2-BD59-A6C34878D82A}">
                    <a16:rowId xmlns:a16="http://schemas.microsoft.com/office/drawing/2014/main" val="10000"/>
                  </a:ext>
                </a:extLst>
              </a:tr>
              <a:tr h="1395341">
                <a:tc>
                  <a:txBody>
                    <a:bodyPr/>
                    <a:lstStyle/>
                    <a:p>
                      <a:pPr marL="0" marR="0" lvl="0" indent="0" algn="l">
                        <a:lnSpc>
                          <a:spcPct val="114999"/>
                        </a:lnSpc>
                        <a:spcBef>
                          <a:spcPts val="0"/>
                        </a:spcBef>
                        <a:spcAft>
                          <a:spcPts val="0"/>
                        </a:spcAft>
                        <a:buNone/>
                      </a:pPr>
                      <a:r>
                        <a:rPr lang="hr-HR" sz="1050" b="1" u="none" strike="noStrike" cap="none" dirty="0">
                          <a:latin typeface="Cabin"/>
                          <a:ea typeface="Times New Roman"/>
                          <a:cs typeface="Times New Roman"/>
                        </a:rPr>
                        <a:t>Dramsko-scenska skupina</a:t>
                      </a:r>
                      <a:endParaRPr lang="hr-HR" sz="1050" b="1" u="none" strike="noStrike" cap="none" dirty="0">
                        <a:latin typeface="Cabin"/>
                        <a:ea typeface="Times New Roman"/>
                        <a:cs typeface="Times New Roman"/>
                        <a:sym typeface="Times New Roman"/>
                      </a:endParaRPr>
                    </a:p>
                    <a:p>
                      <a:pPr marL="0" marR="0" lvl="0" indent="0" algn="l">
                        <a:lnSpc>
                          <a:spcPct val="114999"/>
                        </a:lnSpc>
                        <a:spcBef>
                          <a:spcPts val="0"/>
                        </a:spcBef>
                        <a:spcAft>
                          <a:spcPts val="0"/>
                        </a:spcAft>
                        <a:buSzPts val="300"/>
                        <a:buFont typeface="Arial"/>
                        <a:buNone/>
                      </a:pPr>
                      <a:endParaRPr lang="hr-HR" sz="1050" b="1" u="none" strike="noStrike" cap="none">
                        <a:solidFill>
                          <a:srgbClr val="C00000"/>
                        </a:solidFill>
                        <a:latin typeface="Cabin"/>
                        <a:cs typeface="Times New Roman"/>
                      </a:endParaRPr>
                    </a:p>
                  </a:txBody>
                  <a:tcPr marL="68575" marR="68575" marT="0" marB="0" anchor="ctr"/>
                </a:tc>
                <a:tc>
                  <a:txBody>
                    <a:bodyPr/>
                    <a:lstStyle/>
                    <a:p>
                      <a:pPr marL="0" marR="0" lvl="0" indent="0" algn="l" rtl="0">
                        <a:lnSpc>
                          <a:spcPct val="115000"/>
                        </a:lnSpc>
                        <a:spcBef>
                          <a:spcPts val="0"/>
                        </a:spcBef>
                        <a:spcAft>
                          <a:spcPts val="0"/>
                        </a:spcAft>
                        <a:buClr>
                          <a:srgbClr val="000000"/>
                        </a:buClr>
                        <a:buSzPts val="275"/>
                        <a:buFont typeface="Arial"/>
                        <a:buNone/>
                      </a:pPr>
                      <a:r>
                        <a:rPr lang="hr-HR" sz="1050" u="none" strike="noStrike" cap="none" dirty="0">
                          <a:latin typeface="Cabin"/>
                          <a:ea typeface="Times New Roman"/>
                          <a:cs typeface="Times New Roman"/>
                          <a:sym typeface="Times New Roman"/>
                        </a:rPr>
                        <a:t>Izražajno čitanje i recitiranje,</a:t>
                      </a:r>
                    </a:p>
                    <a:p>
                      <a:pPr marL="0" marR="0" lvl="0" indent="0" algn="l" rtl="0">
                        <a:lnSpc>
                          <a:spcPct val="115000"/>
                        </a:lnSpc>
                        <a:spcBef>
                          <a:spcPts val="0"/>
                        </a:spcBef>
                        <a:spcAft>
                          <a:spcPts val="0"/>
                        </a:spcAft>
                        <a:buClr>
                          <a:srgbClr val="000000"/>
                        </a:buClr>
                        <a:buSzPts val="275"/>
                        <a:buFont typeface="Arial"/>
                        <a:buNone/>
                      </a:pPr>
                      <a:r>
                        <a:rPr lang="hr-HR" sz="1050" u="none" strike="noStrike" cap="none" dirty="0">
                          <a:latin typeface="Cabin"/>
                          <a:ea typeface="Times New Roman"/>
                          <a:cs typeface="Times New Roman"/>
                          <a:sym typeface="Times New Roman"/>
                        </a:rPr>
                        <a:t>ponašanje na pozornici</a:t>
                      </a:r>
                      <a:endParaRPr sz="1050" u="none" strike="noStrike" cap="none" dirty="0">
                        <a:latin typeface="Cabin"/>
                      </a:endParaRPr>
                    </a:p>
                  </a:txBody>
                  <a:tcPr marL="68575" marR="68575" marT="0" marB="0" anchor="ctr"/>
                </a:tc>
                <a:tc>
                  <a:txBody>
                    <a:bodyPr/>
                    <a:lstStyle/>
                    <a:p>
                      <a:pPr marL="0" marR="0" lvl="0" indent="0" algn="l" rtl="0">
                        <a:lnSpc>
                          <a:spcPct val="115000"/>
                        </a:lnSpc>
                        <a:spcBef>
                          <a:spcPts val="0"/>
                        </a:spcBef>
                        <a:spcAft>
                          <a:spcPts val="0"/>
                        </a:spcAft>
                        <a:buClr>
                          <a:srgbClr val="000000"/>
                        </a:buClr>
                        <a:buSzPts val="275"/>
                        <a:buFont typeface="Arial"/>
                        <a:buNone/>
                      </a:pPr>
                      <a:r>
                        <a:rPr lang="hr-HR" sz="1050" u="none" strike="noStrike" cap="none" dirty="0">
                          <a:latin typeface="Cabin"/>
                          <a:ea typeface="Times New Roman"/>
                          <a:cs typeface="Times New Roman"/>
                          <a:sym typeface="Times New Roman"/>
                        </a:rPr>
                        <a:t>GOO Društvena dimenzija- osobni i socijalni razvoj-Razvijanje ljubavi prema hrvatskom jeziku, izražavanju</a:t>
                      </a:r>
                      <a:endParaRPr sz="1050" u="none" strike="noStrike" cap="none" dirty="0">
                        <a:latin typeface="Cabin"/>
                      </a:endParaRPr>
                    </a:p>
                  </a:txBody>
                  <a:tcPr marL="68575" marR="68575" marT="0" marB="0" anchor="ctr"/>
                </a:tc>
                <a:tc>
                  <a:txBody>
                    <a:bodyPr/>
                    <a:lstStyle/>
                    <a:p>
                      <a:pPr marL="0" marR="0" lvl="0" indent="0" algn="l" rtl="0">
                        <a:lnSpc>
                          <a:spcPct val="115000"/>
                        </a:lnSpc>
                        <a:spcBef>
                          <a:spcPts val="0"/>
                        </a:spcBef>
                        <a:spcAft>
                          <a:spcPts val="0"/>
                        </a:spcAft>
                        <a:buClr>
                          <a:srgbClr val="000000"/>
                        </a:buClr>
                        <a:buSzPts val="275"/>
                        <a:buFont typeface="Arial"/>
                        <a:buNone/>
                      </a:pPr>
                      <a:r>
                        <a:rPr lang="hr-HR" sz="1050" u="none" strike="noStrike" cap="none" dirty="0">
                          <a:latin typeface="Cabin"/>
                          <a:ea typeface="Times New Roman"/>
                          <a:cs typeface="Times New Roman"/>
                          <a:sym typeface="Times New Roman"/>
                        </a:rPr>
                        <a:t>Silva Kovač</a:t>
                      </a:r>
                      <a:endParaRPr sz="1050" u="none" strike="noStrike" cap="none" dirty="0">
                        <a:latin typeface="Cabin"/>
                      </a:endParaRPr>
                    </a:p>
                  </a:txBody>
                  <a:tcPr marL="68575" marR="68575" marT="0" marB="0" anchor="ctr"/>
                </a:tc>
                <a:tc>
                  <a:txBody>
                    <a:bodyPr/>
                    <a:lstStyle/>
                    <a:p>
                      <a:pPr marL="0" marR="0" lvl="0" indent="0" algn="l" rtl="0">
                        <a:lnSpc>
                          <a:spcPct val="115000"/>
                        </a:lnSpc>
                        <a:spcBef>
                          <a:spcPts val="0"/>
                        </a:spcBef>
                        <a:spcAft>
                          <a:spcPts val="0"/>
                        </a:spcAft>
                        <a:buClr>
                          <a:srgbClr val="000000"/>
                        </a:buClr>
                        <a:buSzPts val="275"/>
                        <a:buFont typeface="Arial"/>
                        <a:buNone/>
                      </a:pPr>
                      <a:r>
                        <a:rPr lang="hr-HR" sz="1050" u="none" strike="noStrike" cap="none" dirty="0">
                          <a:latin typeface="Cabin"/>
                          <a:ea typeface="Times New Roman"/>
                          <a:cs typeface="Times New Roman"/>
                          <a:sym typeface="Times New Roman"/>
                        </a:rPr>
                        <a:t>Individualni i skupni rad</a:t>
                      </a:r>
                      <a:endParaRPr sz="1050" u="none" strike="noStrike" cap="none" dirty="0">
                        <a:latin typeface="Cabin"/>
                      </a:endParaRPr>
                    </a:p>
                  </a:txBody>
                  <a:tcPr marL="68575" marR="68575" marT="0" marB="0" anchor="ctr"/>
                </a:tc>
                <a:tc>
                  <a:txBody>
                    <a:bodyPr/>
                    <a:lstStyle/>
                    <a:p>
                      <a:pPr marL="0" marR="0" lvl="0" indent="0" algn="l" rtl="0">
                        <a:lnSpc>
                          <a:spcPct val="115000"/>
                        </a:lnSpc>
                        <a:spcBef>
                          <a:spcPts val="0"/>
                        </a:spcBef>
                        <a:spcAft>
                          <a:spcPts val="0"/>
                        </a:spcAft>
                        <a:buClr>
                          <a:srgbClr val="000000"/>
                        </a:buClr>
                        <a:buSzPts val="275"/>
                        <a:buFont typeface="Arial"/>
                        <a:buNone/>
                      </a:pPr>
                      <a:r>
                        <a:rPr lang="hr-HR" sz="1050" u="none" strike="noStrike" cap="none" dirty="0">
                          <a:latin typeface="Cabin"/>
                          <a:ea typeface="Times New Roman"/>
                          <a:cs typeface="Times New Roman"/>
                          <a:sym typeface="Times New Roman"/>
                        </a:rPr>
                        <a:t>Tijekom školske godine</a:t>
                      </a:r>
                      <a:endParaRPr sz="1050" u="none" strike="noStrike" cap="none" dirty="0">
                        <a:latin typeface="Cabin"/>
                      </a:endParaRPr>
                    </a:p>
                  </a:txBody>
                  <a:tcPr marL="68575" marR="68575" marT="0" marB="0" anchor="ctr"/>
                </a:tc>
                <a:tc>
                  <a:txBody>
                    <a:bodyPr/>
                    <a:lstStyle/>
                    <a:p>
                      <a:pPr marL="0" marR="0" lvl="0" indent="0" algn="l" rtl="0">
                        <a:lnSpc>
                          <a:spcPct val="115000"/>
                        </a:lnSpc>
                        <a:spcBef>
                          <a:spcPts val="0"/>
                        </a:spcBef>
                        <a:spcAft>
                          <a:spcPts val="0"/>
                        </a:spcAft>
                        <a:buClr>
                          <a:srgbClr val="000000"/>
                        </a:buClr>
                        <a:buSzPts val="275"/>
                        <a:buFont typeface="Arial"/>
                        <a:buNone/>
                      </a:pPr>
                      <a:r>
                        <a:rPr lang="hr-HR" sz="1050" u="none" strike="noStrike" cap="none" dirty="0">
                          <a:latin typeface="Cabin"/>
                          <a:ea typeface="Times New Roman"/>
                          <a:cs typeface="Times New Roman"/>
                          <a:sym typeface="Times New Roman"/>
                        </a:rPr>
                        <a:t>100,00</a:t>
                      </a:r>
                      <a:r>
                        <a:rPr lang="hr-HR" sz="1050" u="none" strike="noStrike" cap="none" dirty="0">
                          <a:latin typeface="Cabin"/>
                          <a:ea typeface="Times New Roman"/>
                          <a:cs typeface="Times New Roman"/>
                        </a:rPr>
                        <a:t>€</a:t>
                      </a:r>
                      <a:endParaRPr sz="1050" u="none" strike="noStrike" cap="none" dirty="0">
                        <a:latin typeface="Cabin"/>
                      </a:endParaRPr>
                    </a:p>
                  </a:txBody>
                  <a:tcPr marL="68575" marR="68575" marT="0" marB="0" anchor="ctr"/>
                </a:tc>
                <a:tc>
                  <a:txBody>
                    <a:bodyPr/>
                    <a:lstStyle/>
                    <a:p>
                      <a:pPr marL="0" marR="0" lvl="0" indent="0" algn="l" rtl="0">
                        <a:lnSpc>
                          <a:spcPct val="115000"/>
                        </a:lnSpc>
                        <a:spcBef>
                          <a:spcPts val="0"/>
                        </a:spcBef>
                        <a:spcAft>
                          <a:spcPts val="0"/>
                        </a:spcAft>
                        <a:buClr>
                          <a:srgbClr val="000000"/>
                        </a:buClr>
                        <a:buSzPts val="275"/>
                        <a:buFont typeface="Arial"/>
                        <a:buNone/>
                      </a:pPr>
                      <a:r>
                        <a:rPr lang="hr-HR" sz="1050" u="none" strike="noStrike" cap="none" dirty="0">
                          <a:latin typeface="Cabin"/>
                          <a:ea typeface="Times New Roman"/>
                          <a:cs typeface="Times New Roman"/>
                          <a:sym typeface="Times New Roman"/>
                        </a:rPr>
                        <a:t>Praćenje rada aktivnosti </a:t>
                      </a:r>
                      <a:r>
                        <a:rPr lang="hr-HR" sz="1050" u="none" strike="noStrike" cap="none" dirty="0" err="1">
                          <a:latin typeface="Cabin"/>
                          <a:ea typeface="Times New Roman"/>
                          <a:cs typeface="Times New Roman"/>
                          <a:sym typeface="Times New Roman"/>
                        </a:rPr>
                        <a:t>uč</a:t>
                      </a:r>
                      <a:r>
                        <a:rPr lang="hr-HR" sz="1050" u="none" strike="noStrike" cap="none" dirty="0">
                          <a:latin typeface="Cabin"/>
                          <a:ea typeface="Times New Roman"/>
                          <a:cs typeface="Times New Roman"/>
                          <a:sym typeface="Times New Roman"/>
                        </a:rPr>
                        <a:t>. U samom radu, vrednovanje zadanih ciljeva</a:t>
                      </a:r>
                      <a:endParaRPr sz="1050" u="none" strike="noStrike" cap="none" dirty="0">
                        <a:latin typeface="Cabin"/>
                      </a:endParaRPr>
                    </a:p>
                  </a:txBody>
                  <a:tcPr marL="68575" marR="68575" marT="0" marB="0" anchor="ctr"/>
                </a:tc>
                <a:extLst>
                  <a:ext uri="{0D108BD9-81ED-4DB2-BD59-A6C34878D82A}">
                    <a16:rowId xmlns:a16="http://schemas.microsoft.com/office/drawing/2014/main" val="10001"/>
                  </a:ext>
                </a:extLst>
              </a:tr>
              <a:tr h="1136382">
                <a:tc>
                  <a:txBody>
                    <a:bodyPr/>
                    <a:lstStyle/>
                    <a:p>
                      <a:pPr marL="0" marR="0" lvl="0" indent="0" algn="l" rtl="0">
                        <a:lnSpc>
                          <a:spcPct val="115000"/>
                        </a:lnSpc>
                        <a:spcBef>
                          <a:spcPts val="0"/>
                        </a:spcBef>
                        <a:spcAft>
                          <a:spcPts val="0"/>
                        </a:spcAft>
                        <a:buClr>
                          <a:srgbClr val="000000"/>
                        </a:buClr>
                        <a:buSzPts val="300"/>
                        <a:buFont typeface="Arial"/>
                        <a:buNone/>
                      </a:pPr>
                      <a:r>
                        <a:rPr lang="hr-HR" sz="1050" b="1" u="none" strike="noStrike" cap="none" dirty="0">
                          <a:latin typeface="Cabin"/>
                          <a:ea typeface="Times New Roman"/>
                          <a:cs typeface="Times New Roman"/>
                          <a:sym typeface="Times New Roman"/>
                        </a:rPr>
                        <a:t>Likovna skupina</a:t>
                      </a:r>
                    </a:p>
                    <a:p>
                      <a:pPr marL="0" marR="0" lvl="0" indent="0" algn="l">
                        <a:lnSpc>
                          <a:spcPct val="114999"/>
                        </a:lnSpc>
                        <a:spcBef>
                          <a:spcPts val="0"/>
                        </a:spcBef>
                        <a:spcAft>
                          <a:spcPts val="0"/>
                        </a:spcAft>
                        <a:buSzPts val="300"/>
                        <a:buFont typeface="Arial"/>
                        <a:buNone/>
                      </a:pPr>
                      <a:endParaRPr lang="hr-HR" sz="1050" b="1" u="none" strike="noStrike" cap="none">
                        <a:solidFill>
                          <a:srgbClr val="C00000"/>
                        </a:solidFill>
                        <a:latin typeface="Cabin"/>
                        <a:cs typeface="Times New Roman"/>
                      </a:endParaRPr>
                    </a:p>
                  </a:txBody>
                  <a:tcPr marL="68575" marR="68575" marT="0" marB="0" anchor="ctr"/>
                </a:tc>
                <a:tc>
                  <a:txBody>
                    <a:bodyPr/>
                    <a:lstStyle/>
                    <a:p>
                      <a:pPr marL="0" marR="0" lvl="0" indent="0" algn="l" rtl="0">
                        <a:lnSpc>
                          <a:spcPct val="115000"/>
                        </a:lnSpc>
                        <a:spcBef>
                          <a:spcPts val="0"/>
                        </a:spcBef>
                        <a:spcAft>
                          <a:spcPts val="0"/>
                        </a:spcAft>
                        <a:buClr>
                          <a:srgbClr val="000000"/>
                        </a:buClr>
                        <a:buSzPts val="275"/>
                        <a:buFont typeface="Arial"/>
                        <a:buNone/>
                      </a:pPr>
                      <a:endParaRPr sz="1050" u="none" strike="noStrike" cap="none">
                        <a:latin typeface="Cabin"/>
                      </a:endParaRPr>
                    </a:p>
                    <a:p>
                      <a:pPr marL="0" marR="0" lvl="0" indent="0" algn="l" rtl="0">
                        <a:lnSpc>
                          <a:spcPct val="115000"/>
                        </a:lnSpc>
                        <a:spcBef>
                          <a:spcPts val="0"/>
                        </a:spcBef>
                        <a:spcAft>
                          <a:spcPts val="0"/>
                        </a:spcAft>
                        <a:buClr>
                          <a:srgbClr val="000000"/>
                        </a:buClr>
                        <a:buSzPts val="275"/>
                        <a:buFont typeface="Arial"/>
                        <a:buNone/>
                      </a:pPr>
                      <a:r>
                        <a:rPr lang="hr-HR" sz="1050" u="none" strike="noStrike" cap="none" dirty="0">
                          <a:latin typeface="Cabin"/>
                          <a:ea typeface="Times New Roman"/>
                          <a:cs typeface="Times New Roman"/>
                          <a:sym typeface="Times New Roman"/>
                        </a:rPr>
                        <a:t>Razvijati smisao za estetiku, prostor. Naučiti koristiti različite likovne tehnike</a:t>
                      </a:r>
                      <a:r>
                        <a:rPr lang="hr-HR" sz="1050" u="none" strike="noStrike" cap="none" dirty="0">
                          <a:latin typeface="Cabin"/>
                          <a:ea typeface="Times New Roman"/>
                          <a:cs typeface="Times New Roman"/>
                        </a:rPr>
                        <a:t> te razvijati ljubav prema likovnom izražavanju</a:t>
                      </a:r>
                      <a:r>
                        <a:rPr lang="hr-HR" sz="1050" u="none" strike="noStrike" cap="none" dirty="0">
                          <a:latin typeface="Cabin"/>
                          <a:ea typeface="Times New Roman"/>
                          <a:cs typeface="Times New Roman"/>
                          <a:sym typeface="Times New Roman"/>
                        </a:rPr>
                        <a:t>.</a:t>
                      </a:r>
                      <a:endParaRPr sz="1050" u="none" strike="noStrike" cap="none" dirty="0">
                        <a:latin typeface="Cabin"/>
                      </a:endParaRPr>
                    </a:p>
                  </a:txBody>
                  <a:tcPr marL="68575" marR="68575" marT="0" marB="0"/>
                </a:tc>
                <a:tc>
                  <a:txBody>
                    <a:bodyPr/>
                    <a:lstStyle/>
                    <a:p>
                      <a:pPr marL="0" marR="0" lvl="0" indent="0" algn="l" rtl="0">
                        <a:lnSpc>
                          <a:spcPct val="115000"/>
                        </a:lnSpc>
                        <a:spcBef>
                          <a:spcPts val="0"/>
                        </a:spcBef>
                        <a:spcAft>
                          <a:spcPts val="0"/>
                        </a:spcAft>
                        <a:buClr>
                          <a:srgbClr val="000000"/>
                        </a:buClr>
                        <a:buSzPts val="275"/>
                        <a:buFont typeface="Arial"/>
                        <a:buNone/>
                      </a:pPr>
                      <a:endParaRPr sz="1050" u="none" strike="noStrike" cap="none">
                        <a:latin typeface="Cabin"/>
                      </a:endParaRPr>
                    </a:p>
                    <a:p>
                      <a:pPr marL="0" marR="0" lvl="0" indent="0" algn="l" rtl="0">
                        <a:lnSpc>
                          <a:spcPct val="115000"/>
                        </a:lnSpc>
                        <a:spcBef>
                          <a:spcPts val="0"/>
                        </a:spcBef>
                        <a:spcAft>
                          <a:spcPts val="0"/>
                        </a:spcAft>
                        <a:buClr>
                          <a:srgbClr val="000000"/>
                        </a:buClr>
                        <a:buSzPts val="275"/>
                        <a:buFont typeface="Arial"/>
                        <a:buNone/>
                      </a:pPr>
                      <a:r>
                        <a:rPr lang="hr-HR" sz="1050" u="none" strike="noStrike" cap="none" dirty="0">
                          <a:latin typeface="Cabin"/>
                          <a:ea typeface="Times New Roman"/>
                          <a:cs typeface="Times New Roman"/>
                          <a:sym typeface="Times New Roman"/>
                        </a:rPr>
                        <a:t>Razvijanje ljubavi prema likovnom izričaju.</a:t>
                      </a:r>
                      <a:r>
                        <a:rPr lang="hr-HR" sz="1050" u="none" strike="noStrike" cap="none" dirty="0">
                          <a:latin typeface="Cabin"/>
                          <a:ea typeface="Times New Roman"/>
                          <a:cs typeface="Times New Roman"/>
                        </a:rPr>
                        <a:t> Razvijati likovnu kreativnost. Naučiti koristiti različite likovne tehnike.</a:t>
                      </a:r>
                      <a:endParaRPr sz="1050" u="none" strike="noStrike" cap="none" dirty="0">
                        <a:latin typeface="Cabin"/>
                      </a:endParaRPr>
                    </a:p>
                  </a:txBody>
                  <a:tcPr marL="68575" marR="68575" marT="0" marB="0"/>
                </a:tc>
                <a:tc>
                  <a:txBody>
                    <a:bodyPr/>
                    <a:lstStyle/>
                    <a:p>
                      <a:pPr marL="0" marR="0" lvl="0" indent="0" algn="l" rtl="0">
                        <a:lnSpc>
                          <a:spcPct val="115000"/>
                        </a:lnSpc>
                        <a:spcBef>
                          <a:spcPts val="0"/>
                        </a:spcBef>
                        <a:spcAft>
                          <a:spcPts val="0"/>
                        </a:spcAft>
                        <a:buClr>
                          <a:srgbClr val="000000"/>
                        </a:buClr>
                        <a:buSzPts val="275"/>
                        <a:buFont typeface="Arial"/>
                        <a:buNone/>
                      </a:pPr>
                      <a:endParaRPr sz="1050" u="none" strike="noStrike" cap="none">
                        <a:latin typeface="Cabin"/>
                      </a:endParaRPr>
                    </a:p>
                    <a:p>
                      <a:pPr marL="0" marR="0" lvl="0" indent="0" algn="l" rtl="0">
                        <a:lnSpc>
                          <a:spcPct val="115000"/>
                        </a:lnSpc>
                        <a:spcBef>
                          <a:spcPts val="0"/>
                        </a:spcBef>
                        <a:spcAft>
                          <a:spcPts val="0"/>
                        </a:spcAft>
                        <a:buClr>
                          <a:srgbClr val="000000"/>
                        </a:buClr>
                        <a:buSzPts val="275"/>
                        <a:buFont typeface="Arial"/>
                        <a:buNone/>
                      </a:pPr>
                      <a:endParaRPr sz="1050" u="none" strike="noStrike" cap="none">
                        <a:latin typeface="Cabin"/>
                      </a:endParaRPr>
                    </a:p>
                    <a:p>
                      <a:pPr marL="0" marR="0" lvl="0" indent="0" algn="l">
                        <a:lnSpc>
                          <a:spcPct val="114999"/>
                        </a:lnSpc>
                        <a:spcBef>
                          <a:spcPts val="0"/>
                        </a:spcBef>
                        <a:spcAft>
                          <a:spcPts val="0"/>
                        </a:spcAft>
                        <a:buNone/>
                      </a:pPr>
                      <a:r>
                        <a:rPr lang="hr-HR" sz="1050" u="none" strike="noStrike" cap="none" dirty="0">
                          <a:latin typeface="Cabin"/>
                          <a:cs typeface="Times New Roman"/>
                        </a:rPr>
                        <a:t>Dragana </a:t>
                      </a:r>
                      <a:r>
                        <a:rPr lang="hr-HR" sz="1050" u="none" strike="noStrike" cap="none" dirty="0" err="1">
                          <a:latin typeface="Cabin"/>
                          <a:cs typeface="Times New Roman"/>
                        </a:rPr>
                        <a:t>Magoč</a:t>
                      </a:r>
                      <a:endParaRPr lang="hr-HR" sz="1050" u="none" strike="noStrike" cap="none" dirty="0">
                        <a:latin typeface="Cabin"/>
                        <a:cs typeface="Times New Roman"/>
                      </a:endParaRPr>
                    </a:p>
                    <a:p>
                      <a:pPr marL="0" marR="0" lvl="0" indent="0" algn="l">
                        <a:lnSpc>
                          <a:spcPct val="114999"/>
                        </a:lnSpc>
                        <a:spcBef>
                          <a:spcPts val="0"/>
                        </a:spcBef>
                        <a:spcAft>
                          <a:spcPts val="0"/>
                        </a:spcAft>
                        <a:buNone/>
                      </a:pPr>
                      <a:r>
                        <a:rPr lang="hr-HR" sz="1050" u="none" strike="noStrike" cap="none" dirty="0">
                          <a:latin typeface="Cabin"/>
                          <a:cs typeface="Times New Roman"/>
                        </a:rPr>
                        <a:t>1., a ,2.a, 3.a razred</a:t>
                      </a:r>
                    </a:p>
                  </a:txBody>
                  <a:tcPr marL="68575" marR="68575" marT="0" marB="0"/>
                </a:tc>
                <a:tc>
                  <a:txBody>
                    <a:bodyPr/>
                    <a:lstStyle/>
                    <a:p>
                      <a:pPr marL="0" marR="0" lvl="0" indent="0" algn="l" rtl="0">
                        <a:lnSpc>
                          <a:spcPct val="115000"/>
                        </a:lnSpc>
                        <a:spcBef>
                          <a:spcPts val="0"/>
                        </a:spcBef>
                        <a:spcAft>
                          <a:spcPts val="0"/>
                        </a:spcAft>
                        <a:buClr>
                          <a:srgbClr val="000000"/>
                        </a:buClr>
                        <a:buSzPts val="275"/>
                        <a:buFont typeface="Arial"/>
                        <a:buNone/>
                      </a:pPr>
                      <a:endParaRPr sz="1050" u="none" strike="noStrike" cap="none">
                        <a:latin typeface="Cabin"/>
                      </a:endParaRPr>
                    </a:p>
                    <a:p>
                      <a:pPr marL="0" marR="0" lvl="0" indent="0" algn="l" rtl="0">
                        <a:lnSpc>
                          <a:spcPct val="115000"/>
                        </a:lnSpc>
                        <a:spcBef>
                          <a:spcPts val="0"/>
                        </a:spcBef>
                        <a:spcAft>
                          <a:spcPts val="0"/>
                        </a:spcAft>
                        <a:buClr>
                          <a:srgbClr val="000000"/>
                        </a:buClr>
                        <a:buSzPts val="275"/>
                        <a:buFont typeface="Arial"/>
                        <a:buNone/>
                      </a:pPr>
                      <a:endParaRPr sz="1050" u="none" strike="noStrike" cap="none">
                        <a:latin typeface="Cabin"/>
                      </a:endParaRPr>
                    </a:p>
                    <a:p>
                      <a:pPr lvl="0" algn="l">
                        <a:lnSpc>
                          <a:spcPct val="100000"/>
                        </a:lnSpc>
                        <a:spcBef>
                          <a:spcPts val="0"/>
                        </a:spcBef>
                        <a:spcAft>
                          <a:spcPts val="0"/>
                        </a:spcAft>
                        <a:buNone/>
                      </a:pPr>
                      <a:r>
                        <a:rPr lang="hr-HR" sz="1100" b="0" i="0" u="none" strike="noStrike" cap="none" noProof="0" dirty="0">
                          <a:solidFill>
                            <a:srgbClr val="000000"/>
                          </a:solidFill>
                        </a:rPr>
                        <a:t>Individualni, frontalni  i skupni rad</a:t>
                      </a:r>
                    </a:p>
                    <a:p>
                      <a:pPr marL="0" marR="0" lvl="0" indent="0" algn="l">
                        <a:lnSpc>
                          <a:spcPct val="114999"/>
                        </a:lnSpc>
                        <a:spcBef>
                          <a:spcPts val="0"/>
                        </a:spcBef>
                        <a:spcAft>
                          <a:spcPts val="0"/>
                        </a:spcAft>
                        <a:buSzPts val="275"/>
                        <a:buFont typeface="Arial"/>
                        <a:buNone/>
                      </a:pPr>
                      <a:endParaRPr lang="hr-HR" sz="1050" u="none" strike="noStrike" cap="none">
                        <a:latin typeface="Cabin"/>
                        <a:cs typeface="Times New Roman"/>
                      </a:endParaRPr>
                    </a:p>
                  </a:txBody>
                  <a:tcPr marL="68575" marR="68575" marT="0" marB="0"/>
                </a:tc>
                <a:tc>
                  <a:txBody>
                    <a:bodyPr/>
                    <a:lstStyle/>
                    <a:p>
                      <a:pPr marL="0" marR="0" lvl="0" indent="0" algn="l" rtl="0">
                        <a:lnSpc>
                          <a:spcPct val="115000"/>
                        </a:lnSpc>
                        <a:spcBef>
                          <a:spcPts val="0"/>
                        </a:spcBef>
                        <a:spcAft>
                          <a:spcPts val="0"/>
                        </a:spcAft>
                        <a:buClr>
                          <a:srgbClr val="000000"/>
                        </a:buClr>
                        <a:buSzPts val="275"/>
                        <a:buFont typeface="Arial"/>
                        <a:buNone/>
                      </a:pPr>
                      <a:endParaRPr sz="1050" u="none" strike="noStrike" cap="none">
                        <a:latin typeface="Cabin"/>
                      </a:endParaRPr>
                    </a:p>
                    <a:p>
                      <a:pPr marL="0" marR="0" lvl="0" indent="0" algn="l" rtl="0">
                        <a:lnSpc>
                          <a:spcPct val="115000"/>
                        </a:lnSpc>
                        <a:spcBef>
                          <a:spcPts val="0"/>
                        </a:spcBef>
                        <a:spcAft>
                          <a:spcPts val="0"/>
                        </a:spcAft>
                        <a:buClr>
                          <a:srgbClr val="000000"/>
                        </a:buClr>
                        <a:buSzPts val="275"/>
                        <a:buFont typeface="Arial"/>
                        <a:buNone/>
                      </a:pPr>
                      <a:endParaRPr sz="1050" u="none" strike="noStrike" cap="none">
                        <a:latin typeface="Cabin"/>
                      </a:endParaRPr>
                    </a:p>
                    <a:p>
                      <a:pPr marL="0" marR="0" lvl="0" indent="0" algn="l" rtl="0">
                        <a:lnSpc>
                          <a:spcPct val="115000"/>
                        </a:lnSpc>
                        <a:spcBef>
                          <a:spcPts val="0"/>
                        </a:spcBef>
                        <a:spcAft>
                          <a:spcPts val="0"/>
                        </a:spcAft>
                        <a:buClr>
                          <a:srgbClr val="000000"/>
                        </a:buClr>
                        <a:buSzPts val="275"/>
                        <a:buFont typeface="Arial"/>
                        <a:buNone/>
                      </a:pPr>
                      <a:r>
                        <a:rPr lang="hr-HR" sz="1050" u="none" strike="noStrike" cap="none" dirty="0">
                          <a:latin typeface="Cabin"/>
                          <a:ea typeface="Times New Roman"/>
                          <a:cs typeface="Times New Roman"/>
                          <a:sym typeface="Times New Roman"/>
                        </a:rPr>
                        <a:t>Tijekom školske godine</a:t>
                      </a:r>
                      <a:endParaRPr sz="1050" u="none" strike="noStrike" cap="none" dirty="0">
                        <a:latin typeface="Cabin"/>
                      </a:endParaRPr>
                    </a:p>
                  </a:txBody>
                  <a:tcPr marL="68575" marR="68575" marT="0" marB="0"/>
                </a:tc>
                <a:tc>
                  <a:txBody>
                    <a:bodyPr/>
                    <a:lstStyle/>
                    <a:p>
                      <a:pPr marL="0" marR="0" lvl="0" indent="0" algn="l" rtl="0">
                        <a:lnSpc>
                          <a:spcPct val="115000"/>
                        </a:lnSpc>
                        <a:spcBef>
                          <a:spcPts val="0"/>
                        </a:spcBef>
                        <a:spcAft>
                          <a:spcPts val="0"/>
                        </a:spcAft>
                        <a:buClr>
                          <a:srgbClr val="000000"/>
                        </a:buClr>
                        <a:buSzPts val="275"/>
                        <a:buFont typeface="Arial"/>
                        <a:buNone/>
                      </a:pPr>
                      <a:endParaRPr sz="1050" u="none" strike="noStrike" cap="none">
                        <a:latin typeface="Cabin"/>
                      </a:endParaRPr>
                    </a:p>
                    <a:p>
                      <a:pPr marL="0" marR="0" lvl="0" indent="0" algn="l" rtl="0">
                        <a:lnSpc>
                          <a:spcPct val="115000"/>
                        </a:lnSpc>
                        <a:spcBef>
                          <a:spcPts val="0"/>
                        </a:spcBef>
                        <a:spcAft>
                          <a:spcPts val="0"/>
                        </a:spcAft>
                        <a:buClr>
                          <a:srgbClr val="000000"/>
                        </a:buClr>
                        <a:buSzPts val="275"/>
                        <a:buFont typeface="Arial"/>
                        <a:buNone/>
                      </a:pPr>
                      <a:endParaRPr sz="1050" u="none" strike="noStrike" cap="none">
                        <a:latin typeface="Cabin"/>
                      </a:endParaRPr>
                    </a:p>
                    <a:p>
                      <a:pPr marL="0" marR="0" lvl="0" indent="0" algn="l" rtl="0">
                        <a:lnSpc>
                          <a:spcPct val="115000"/>
                        </a:lnSpc>
                        <a:spcBef>
                          <a:spcPts val="0"/>
                        </a:spcBef>
                        <a:spcAft>
                          <a:spcPts val="0"/>
                        </a:spcAft>
                        <a:buClr>
                          <a:srgbClr val="000000"/>
                        </a:buClr>
                        <a:buSzPts val="275"/>
                        <a:buFont typeface="Arial"/>
                        <a:buNone/>
                      </a:pPr>
                      <a:r>
                        <a:rPr lang="hr-HR" sz="1050" u="none" strike="noStrike" cap="none" dirty="0">
                          <a:latin typeface="Cabin"/>
                          <a:cs typeface="Times New Roman"/>
                        </a:rPr>
                        <a:t>200,00e</a:t>
                      </a:r>
                      <a:endParaRPr sz="1050" u="none" strike="noStrike" cap="none" dirty="0">
                        <a:latin typeface="Cabin"/>
                      </a:endParaRPr>
                    </a:p>
                  </a:txBody>
                  <a:tcPr marL="68575" marR="68575" marT="0" marB="0"/>
                </a:tc>
                <a:tc>
                  <a:txBody>
                    <a:bodyPr/>
                    <a:lstStyle/>
                    <a:p>
                      <a:pPr marL="0" marR="0" lvl="0" indent="0" algn="l" rtl="0">
                        <a:lnSpc>
                          <a:spcPct val="115000"/>
                        </a:lnSpc>
                        <a:spcBef>
                          <a:spcPts val="0"/>
                        </a:spcBef>
                        <a:spcAft>
                          <a:spcPts val="0"/>
                        </a:spcAft>
                        <a:buClr>
                          <a:srgbClr val="000000"/>
                        </a:buClr>
                        <a:buSzPts val="275"/>
                        <a:buFont typeface="Arial"/>
                        <a:buNone/>
                      </a:pPr>
                      <a:r>
                        <a:rPr lang="hr-HR" sz="1050" u="none" strike="noStrike" cap="none" dirty="0">
                          <a:latin typeface="Cabin"/>
                          <a:ea typeface="Times New Roman"/>
                          <a:cs typeface="Times New Roman"/>
                          <a:sym typeface="Times New Roman"/>
                        </a:rPr>
                        <a:t>Praćenje rada aktivnosti </a:t>
                      </a:r>
                      <a:r>
                        <a:rPr lang="hr-HR" sz="1050" u="none" strike="noStrike" cap="none" dirty="0" err="1">
                          <a:latin typeface="Cabin"/>
                          <a:ea typeface="Times New Roman"/>
                          <a:cs typeface="Times New Roman"/>
                          <a:sym typeface="Times New Roman"/>
                        </a:rPr>
                        <a:t>uč</a:t>
                      </a:r>
                      <a:r>
                        <a:rPr lang="hr-HR" sz="1050" u="none" strike="noStrike" cap="none" dirty="0">
                          <a:latin typeface="Cabin"/>
                          <a:ea typeface="Times New Roman"/>
                          <a:cs typeface="Times New Roman"/>
                          <a:sym typeface="Times New Roman"/>
                        </a:rPr>
                        <a:t>. U samom radu, vrednovanje zadanih ciljeva</a:t>
                      </a:r>
                      <a:endParaRPr sz="1050" u="none" strike="noStrike" cap="none" dirty="0">
                        <a:latin typeface="Cabin"/>
                      </a:endParaRPr>
                    </a:p>
                  </a:txBody>
                  <a:tcPr marL="68575" marR="68575" marT="0" marB="0"/>
                </a:tc>
                <a:extLst>
                  <a:ext uri="{0D108BD9-81ED-4DB2-BD59-A6C34878D82A}">
                    <a16:rowId xmlns:a16="http://schemas.microsoft.com/office/drawing/2014/main" val="10002"/>
                  </a:ext>
                </a:extLst>
              </a:tr>
              <a:tr h="1266048">
                <a:tc>
                  <a:txBody>
                    <a:bodyPr/>
                    <a:lstStyle/>
                    <a:p>
                      <a:pPr marL="0" marR="0" lvl="0" indent="0" algn="l" rtl="0">
                        <a:lnSpc>
                          <a:spcPct val="115000"/>
                        </a:lnSpc>
                        <a:spcBef>
                          <a:spcPts val="0"/>
                        </a:spcBef>
                        <a:spcAft>
                          <a:spcPts val="0"/>
                        </a:spcAft>
                        <a:buClr>
                          <a:srgbClr val="000000"/>
                        </a:buClr>
                        <a:buSzPts val="300"/>
                        <a:buFont typeface="Times New Roman"/>
                        <a:buNone/>
                      </a:pPr>
                      <a:r>
                        <a:rPr lang="hr-HR" sz="1050" b="1" u="none" strike="noStrike" cap="none" dirty="0">
                          <a:latin typeface="Cabin"/>
                          <a:ea typeface="Times New Roman"/>
                          <a:cs typeface="Times New Roman"/>
                        </a:rPr>
                        <a:t>Domaćinstvo</a:t>
                      </a:r>
                      <a:endParaRPr lang="hr-HR" sz="1050" b="1" u="none" strike="noStrike" cap="none" dirty="0">
                        <a:latin typeface="Cabin"/>
                        <a:ea typeface="Times New Roman"/>
                        <a:cs typeface="Times New Roman"/>
                        <a:sym typeface="Times New Roman"/>
                      </a:endParaRPr>
                    </a:p>
                    <a:p>
                      <a:pPr marL="0" marR="0" lvl="0" indent="0" algn="l">
                        <a:lnSpc>
                          <a:spcPct val="114999"/>
                        </a:lnSpc>
                        <a:spcBef>
                          <a:spcPts val="0"/>
                        </a:spcBef>
                        <a:spcAft>
                          <a:spcPts val="0"/>
                        </a:spcAft>
                        <a:buSzPts val="300"/>
                        <a:buFont typeface="Times New Roman"/>
                        <a:buNone/>
                      </a:pPr>
                      <a:endParaRPr lang="hr-HR" sz="1050" b="1" u="none" strike="noStrike" cap="none">
                        <a:solidFill>
                          <a:srgbClr val="C00000"/>
                        </a:solidFill>
                        <a:latin typeface="Cabin"/>
                        <a:cs typeface="Times New Roman"/>
                      </a:endParaRPr>
                    </a:p>
                  </a:txBody>
                  <a:tcPr marL="68575" marR="68575" marT="0" marB="0" anchor="ctr"/>
                </a:tc>
                <a:tc>
                  <a:txBody>
                    <a:bodyPr/>
                    <a:lstStyle/>
                    <a:p>
                      <a:pPr marL="0" marR="0" lvl="0" indent="0" algn="l" rtl="0">
                        <a:lnSpc>
                          <a:spcPct val="115000"/>
                        </a:lnSpc>
                        <a:spcBef>
                          <a:spcPts val="0"/>
                        </a:spcBef>
                        <a:spcAft>
                          <a:spcPts val="0"/>
                        </a:spcAft>
                        <a:buClr>
                          <a:srgbClr val="000000"/>
                        </a:buClr>
                        <a:buSzPts val="275"/>
                        <a:buFont typeface="Times New Roman"/>
                        <a:buNone/>
                      </a:pPr>
                      <a:r>
                        <a:rPr lang="hr-HR" sz="1050" u="none" strike="noStrike" cap="none" dirty="0">
                          <a:latin typeface="Cabin"/>
                          <a:ea typeface="Times New Roman"/>
                          <a:cs typeface="Times New Roman"/>
                          <a:sym typeface="Times New Roman"/>
                        </a:rPr>
                        <a:t>Razvijati</a:t>
                      </a:r>
                      <a:r>
                        <a:rPr lang="hr-HR" sz="1050" u="none" strike="noStrike" cap="none" dirty="0">
                          <a:latin typeface="Cabin"/>
                          <a:ea typeface="Times New Roman"/>
                          <a:cs typeface="Times New Roman"/>
                        </a:rPr>
                        <a:t> osnovne kućanske sposobnosti i ljubav prema dužnostima i obvezama u kućanstvu</a:t>
                      </a:r>
                      <a:endParaRPr lang="hr-HR" sz="1050" u="none" strike="noStrike" cap="none" dirty="0">
                        <a:latin typeface="Cabin"/>
                        <a:cs typeface="Times New Roman"/>
                      </a:endParaRPr>
                    </a:p>
                  </a:txBody>
                  <a:tcPr marL="68575" marR="68575" marT="0" marB="0" anchor="ctr"/>
                </a:tc>
                <a:tc>
                  <a:txBody>
                    <a:bodyPr/>
                    <a:lstStyle/>
                    <a:p>
                      <a:pPr marL="0" marR="0" lvl="0" indent="0" algn="l" rtl="0">
                        <a:lnSpc>
                          <a:spcPct val="115000"/>
                        </a:lnSpc>
                        <a:spcBef>
                          <a:spcPts val="0"/>
                        </a:spcBef>
                        <a:spcAft>
                          <a:spcPts val="0"/>
                        </a:spcAft>
                        <a:buClr>
                          <a:srgbClr val="000000"/>
                        </a:buClr>
                        <a:buSzPts val="275"/>
                        <a:buFont typeface="Times New Roman"/>
                        <a:buNone/>
                      </a:pPr>
                      <a:r>
                        <a:rPr lang="hr-HR" sz="1050" u="none" strike="noStrike" cap="none" dirty="0">
                          <a:latin typeface="Cabin"/>
                          <a:cs typeface="Times New Roman"/>
                        </a:rPr>
                        <a:t>Naučiti djecu osnovnim  kućanskim poslovima te  obvezama i dužnostima</a:t>
                      </a:r>
                    </a:p>
                  </a:txBody>
                  <a:tcPr marL="68575" marR="68575" marT="0" marB="0" anchor="ctr"/>
                </a:tc>
                <a:tc>
                  <a:txBody>
                    <a:bodyPr/>
                    <a:lstStyle/>
                    <a:p>
                      <a:pPr marL="0" marR="0" lvl="0" indent="0" algn="l" rtl="0">
                        <a:lnSpc>
                          <a:spcPct val="115000"/>
                        </a:lnSpc>
                        <a:spcBef>
                          <a:spcPts val="0"/>
                        </a:spcBef>
                        <a:spcAft>
                          <a:spcPts val="0"/>
                        </a:spcAft>
                        <a:buClr>
                          <a:srgbClr val="000000"/>
                        </a:buClr>
                        <a:buSzPts val="275"/>
                        <a:buFont typeface="Times New Roman"/>
                        <a:buNone/>
                      </a:pPr>
                      <a:r>
                        <a:rPr lang="hr-HR" sz="1050" u="none" strike="noStrike" cap="none" dirty="0">
                          <a:latin typeface="Cabin"/>
                          <a:ea typeface="Times New Roman"/>
                          <a:cs typeface="Times New Roman"/>
                          <a:sym typeface="Times New Roman"/>
                        </a:rPr>
                        <a:t>Dragana </a:t>
                      </a:r>
                      <a:r>
                        <a:rPr lang="hr-HR" sz="1050" u="none" strike="noStrike" cap="none" dirty="0" err="1">
                          <a:latin typeface="Cabin"/>
                          <a:ea typeface="Times New Roman"/>
                          <a:cs typeface="Times New Roman"/>
                          <a:sym typeface="Times New Roman"/>
                        </a:rPr>
                        <a:t>Magoč</a:t>
                      </a:r>
                      <a:r>
                        <a:rPr lang="hr-HR" sz="1050" u="none" strike="noStrike" cap="none" dirty="0">
                          <a:latin typeface="Cabin"/>
                          <a:ea typeface="Times New Roman"/>
                          <a:cs typeface="Times New Roman"/>
                        </a:rPr>
                        <a:t> 2. a razred</a:t>
                      </a:r>
                      <a:endParaRPr sz="1050" u="none" strike="noStrike" cap="none" dirty="0">
                        <a:latin typeface="Cabin"/>
                      </a:endParaRPr>
                    </a:p>
                  </a:txBody>
                  <a:tcPr marL="68575" marR="68575" marT="0" marB="0" anchor="ctr"/>
                </a:tc>
                <a:tc>
                  <a:txBody>
                    <a:bodyPr/>
                    <a:lstStyle/>
                    <a:p>
                      <a:pPr marL="0" marR="0" lvl="0" indent="0" algn="l" rtl="0">
                        <a:lnSpc>
                          <a:spcPct val="115000"/>
                        </a:lnSpc>
                        <a:spcBef>
                          <a:spcPts val="0"/>
                        </a:spcBef>
                        <a:spcAft>
                          <a:spcPts val="0"/>
                        </a:spcAft>
                        <a:buClr>
                          <a:schemeClr val="dk1"/>
                        </a:buClr>
                        <a:buSzPts val="275"/>
                        <a:buFont typeface="Arial"/>
                        <a:buNone/>
                      </a:pPr>
                      <a:r>
                        <a:rPr lang="hr-HR" sz="1050" u="none" strike="noStrike" cap="none" dirty="0">
                          <a:latin typeface="Cabin"/>
                          <a:ea typeface="Times New Roman"/>
                          <a:cs typeface="Times New Roman"/>
                          <a:sym typeface="Times New Roman"/>
                        </a:rPr>
                        <a:t>Individualni, frontalni</a:t>
                      </a:r>
                      <a:r>
                        <a:rPr lang="hr-HR" sz="1050" u="none" strike="noStrike" cap="none" dirty="0">
                          <a:latin typeface="Cabin"/>
                          <a:ea typeface="Times New Roman"/>
                          <a:cs typeface="Times New Roman"/>
                        </a:rPr>
                        <a:t> </a:t>
                      </a:r>
                      <a:r>
                        <a:rPr lang="hr-HR" sz="1050" u="none" strike="noStrike" cap="none" dirty="0">
                          <a:latin typeface="Cabin"/>
                          <a:ea typeface="Times New Roman"/>
                          <a:cs typeface="Times New Roman"/>
                          <a:sym typeface="Times New Roman"/>
                        </a:rPr>
                        <a:t> i skupni rad</a:t>
                      </a:r>
                      <a:endParaRPr sz="1050" u="none" strike="noStrike" cap="none" dirty="0">
                        <a:latin typeface="Cabin"/>
                      </a:endParaRPr>
                    </a:p>
                  </a:txBody>
                  <a:tcPr marL="68575" marR="68575" marT="0" marB="0" anchor="ctr"/>
                </a:tc>
                <a:tc>
                  <a:txBody>
                    <a:bodyPr/>
                    <a:lstStyle/>
                    <a:p>
                      <a:pPr marL="0" marR="0" lvl="0" indent="0" algn="l" rtl="0">
                        <a:lnSpc>
                          <a:spcPct val="115000"/>
                        </a:lnSpc>
                        <a:spcBef>
                          <a:spcPts val="0"/>
                        </a:spcBef>
                        <a:spcAft>
                          <a:spcPts val="0"/>
                        </a:spcAft>
                        <a:buClr>
                          <a:schemeClr val="dk1"/>
                        </a:buClr>
                        <a:buSzPts val="275"/>
                        <a:buFont typeface="Arial"/>
                        <a:buNone/>
                      </a:pPr>
                      <a:r>
                        <a:rPr lang="hr-HR" sz="1050" u="none" strike="noStrike" cap="none" dirty="0">
                          <a:latin typeface="Cabin"/>
                          <a:ea typeface="Times New Roman"/>
                          <a:cs typeface="Times New Roman"/>
                          <a:sym typeface="Times New Roman"/>
                        </a:rPr>
                        <a:t>Tijekom školske godine</a:t>
                      </a:r>
                      <a:endParaRPr sz="1050" u="none" strike="noStrike" cap="none" dirty="0">
                        <a:latin typeface="Cabin"/>
                      </a:endParaRPr>
                    </a:p>
                  </a:txBody>
                  <a:tcPr marL="68575" marR="68575" marT="0" marB="0" anchor="ctr"/>
                </a:tc>
                <a:tc>
                  <a:txBody>
                    <a:bodyPr/>
                    <a:lstStyle/>
                    <a:p>
                      <a:pPr marL="0" marR="0" lvl="0" indent="0" algn="l" rtl="0">
                        <a:lnSpc>
                          <a:spcPct val="115000"/>
                        </a:lnSpc>
                        <a:spcBef>
                          <a:spcPts val="0"/>
                        </a:spcBef>
                        <a:spcAft>
                          <a:spcPts val="0"/>
                        </a:spcAft>
                        <a:buClr>
                          <a:schemeClr val="dk1"/>
                        </a:buClr>
                        <a:buSzPts val="275"/>
                        <a:buFont typeface="Arial"/>
                        <a:buNone/>
                      </a:pPr>
                      <a:r>
                        <a:rPr lang="hr-HR" sz="1050" u="none" strike="noStrike" cap="none" dirty="0">
                          <a:latin typeface="Cabin"/>
                          <a:ea typeface="Times New Roman"/>
                          <a:cs typeface="Times New Roman"/>
                        </a:rPr>
                        <a:t> 200,00e </a:t>
                      </a:r>
                      <a:endParaRPr lang="hr-HR" sz="1050" u="none" strike="noStrike" cap="none" dirty="0">
                        <a:latin typeface="Cabin"/>
                        <a:cs typeface="Times New Roman"/>
                      </a:endParaRPr>
                    </a:p>
                  </a:txBody>
                  <a:tcPr marL="68575" marR="68575" marT="0" marB="0" anchor="ctr"/>
                </a:tc>
                <a:tc>
                  <a:txBody>
                    <a:bodyPr/>
                    <a:lstStyle/>
                    <a:p>
                      <a:pPr marL="0" marR="0" lvl="0" indent="0" algn="l" rtl="0">
                        <a:lnSpc>
                          <a:spcPct val="115000"/>
                        </a:lnSpc>
                        <a:spcBef>
                          <a:spcPts val="0"/>
                        </a:spcBef>
                        <a:spcAft>
                          <a:spcPts val="0"/>
                        </a:spcAft>
                        <a:buClr>
                          <a:schemeClr val="dk1"/>
                        </a:buClr>
                        <a:buSzPts val="275"/>
                        <a:buFont typeface="Arial"/>
                        <a:buNone/>
                      </a:pPr>
                      <a:r>
                        <a:rPr lang="hr-HR" sz="1050" u="none" strike="noStrike" cap="none" dirty="0">
                          <a:latin typeface="Cabin"/>
                          <a:ea typeface="Times New Roman"/>
                          <a:cs typeface="Times New Roman"/>
                          <a:sym typeface="Times New Roman"/>
                        </a:rPr>
                        <a:t>Praćenje rada aktivnosti </a:t>
                      </a:r>
                      <a:r>
                        <a:rPr lang="hr-HR" sz="1050" u="none" strike="noStrike" cap="none" dirty="0" err="1">
                          <a:latin typeface="Cabin"/>
                          <a:ea typeface="Times New Roman"/>
                          <a:cs typeface="Times New Roman"/>
                          <a:sym typeface="Times New Roman"/>
                        </a:rPr>
                        <a:t>uč</a:t>
                      </a:r>
                      <a:r>
                        <a:rPr lang="hr-HR" sz="1050" u="none" strike="noStrike" cap="none" dirty="0">
                          <a:latin typeface="Cabin"/>
                          <a:ea typeface="Times New Roman"/>
                          <a:cs typeface="Times New Roman"/>
                          <a:sym typeface="Times New Roman"/>
                        </a:rPr>
                        <a:t>. U samom radu, vrednovanje zadanih ciljeva</a:t>
                      </a:r>
                      <a:endParaRPr sz="1050" u="none" strike="noStrike" cap="none" dirty="0">
                        <a:latin typeface="Cabin"/>
                      </a:endParaRPr>
                    </a:p>
                  </a:txBody>
                  <a:tcPr marL="68575" marR="68575" marT="0" marB="0" anchor="ctr"/>
                </a:tc>
                <a:extLst>
                  <a:ext uri="{0D108BD9-81ED-4DB2-BD59-A6C34878D82A}">
                    <a16:rowId xmlns:a16="http://schemas.microsoft.com/office/drawing/2014/main" val="10004"/>
                  </a:ext>
                </a:extLst>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11"/>
          <p:cNvSpPr txBox="1">
            <a:spLocks noGrp="1"/>
          </p:cNvSpPr>
          <p:nvPr>
            <p:ph type="title"/>
          </p:nvPr>
        </p:nvSpPr>
        <p:spPr>
          <a:xfrm>
            <a:off x="259307" y="122829"/>
            <a:ext cx="8435279" cy="399982"/>
          </a:xfrm>
          <a:prstGeom prst="rect">
            <a:avLst/>
          </a:prstGeom>
          <a:noFill/>
          <a:ln>
            <a:noFill/>
          </a:ln>
        </p:spPr>
        <p:txBody>
          <a:bodyPr spcFirstLastPara="1" wrap="square" lIns="91425" tIns="45700" rIns="91425" bIns="45700" anchor="b" anchorCtr="0">
            <a:noAutofit/>
          </a:bodyPr>
          <a:lstStyle/>
          <a:p>
            <a:pPr>
              <a:buSzPts val="600"/>
            </a:pPr>
            <a:r>
              <a:rPr lang="hr-HR" sz="2400" i="0" u="none" strike="noStrike" cap="none">
                <a:latin typeface="Cabin"/>
                <a:sym typeface="Times New Roman"/>
              </a:rPr>
              <a:t>Razredna nastava /izvannastavne aktivnosti</a:t>
            </a:r>
            <a:r>
              <a:rPr lang="hr-HR" sz="2400">
                <a:latin typeface="Cabin"/>
              </a:rPr>
              <a:t> B1</a:t>
            </a:r>
            <a:endParaRPr>
              <a:latin typeface="Cabin" charset="0"/>
            </a:endParaRPr>
          </a:p>
        </p:txBody>
      </p:sp>
      <p:sp>
        <p:nvSpPr>
          <p:cNvPr id="189" name="Google Shape;189;p11"/>
          <p:cNvSpPr txBox="1">
            <a:spLocks noGrp="1"/>
          </p:cNvSpPr>
          <p:nvPr>
            <p:ph type="ftr" idx="11"/>
          </p:nvPr>
        </p:nvSpPr>
        <p:spPr>
          <a:xfrm>
            <a:off x="2898648" y="6356350"/>
            <a:ext cx="3505200" cy="365759"/>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2"/>
              </a:buClr>
              <a:buSzPts val="350"/>
              <a:buFont typeface="Cabin"/>
              <a:buNone/>
            </a:pPr>
            <a:r>
              <a:rPr lang="hr-HR" sz="1400" b="0" i="0" u="none" strike="noStrike" cap="none">
                <a:latin typeface="Cabin"/>
                <a:ea typeface="Cabin"/>
                <a:cs typeface="Cabin"/>
                <a:sym typeface="Cabin"/>
              </a:rPr>
              <a:t>Školski kurikulum </a:t>
            </a:r>
            <a:r>
              <a:rPr lang="hr-HR"/>
              <a:t>2022./2023</a:t>
            </a:r>
            <a:r>
              <a:rPr lang="hr-HR" sz="1400" b="0" i="0" u="none" strike="noStrike" cap="none">
                <a:latin typeface="Cabin"/>
                <a:ea typeface="Cabin"/>
                <a:cs typeface="Cabin"/>
                <a:sym typeface="Cabin"/>
              </a:rPr>
              <a:t>.</a:t>
            </a:r>
            <a:endParaRPr sz="1400" b="0" i="0" u="none" strike="noStrike" cap="none">
              <a:latin typeface="Cabin"/>
              <a:ea typeface="Cabin"/>
              <a:cs typeface="Cabin"/>
              <a:sym typeface="Cabin"/>
            </a:endParaRPr>
          </a:p>
        </p:txBody>
      </p:sp>
      <p:sp>
        <p:nvSpPr>
          <p:cNvPr id="190" name="Google Shape;190;p11"/>
          <p:cNvSpPr txBox="1">
            <a:spLocks noGrp="1"/>
          </p:cNvSpPr>
          <p:nvPr>
            <p:ph type="sldNum" idx="12"/>
          </p:nvPr>
        </p:nvSpPr>
        <p:spPr>
          <a:xfrm>
            <a:off x="612647" y="6356350"/>
            <a:ext cx="1981199" cy="36575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2"/>
              </a:buClr>
              <a:buSzPts val="350"/>
              <a:buFont typeface="Cabin"/>
              <a:buNone/>
            </a:pPr>
            <a:fld id="{00000000-1234-1234-1234-123412341234}" type="slidenum">
              <a:rPr lang="hr-HR" sz="1400" b="0" i="0" u="none" strike="noStrike" cap="none">
                <a:solidFill>
                  <a:schemeClr val="dk2"/>
                </a:solidFill>
                <a:latin typeface="Cabin"/>
                <a:ea typeface="Cabin"/>
                <a:cs typeface="Cabin"/>
                <a:sym typeface="Cabin"/>
              </a:rPr>
              <a:pPr marL="0" marR="0" lvl="0" indent="0" algn="l" rtl="0">
                <a:lnSpc>
                  <a:spcPct val="100000"/>
                </a:lnSpc>
                <a:spcBef>
                  <a:spcPts val="0"/>
                </a:spcBef>
                <a:spcAft>
                  <a:spcPts val="0"/>
                </a:spcAft>
                <a:buClr>
                  <a:schemeClr val="dk2"/>
                </a:buClr>
                <a:buSzPts val="350"/>
                <a:buFont typeface="Cabin"/>
                <a:buNone/>
              </a:pPr>
              <a:t>14</a:t>
            </a:fld>
            <a:endParaRPr sz="1400" b="0" i="0" u="none" strike="noStrike" cap="none">
              <a:solidFill>
                <a:schemeClr val="dk2"/>
              </a:solidFill>
              <a:latin typeface="Cabin"/>
              <a:ea typeface="Cabin"/>
              <a:cs typeface="Cabin"/>
              <a:sym typeface="Cabin"/>
            </a:endParaRPr>
          </a:p>
        </p:txBody>
      </p:sp>
      <p:graphicFrame>
        <p:nvGraphicFramePr>
          <p:cNvPr id="191" name="Google Shape;191;p11"/>
          <p:cNvGraphicFramePr/>
          <p:nvPr>
            <p:extLst>
              <p:ext uri="{D42A27DB-BD31-4B8C-83A1-F6EECF244321}">
                <p14:modId xmlns:p14="http://schemas.microsoft.com/office/powerpoint/2010/main" val="1574842859"/>
              </p:ext>
            </p:extLst>
          </p:nvPr>
        </p:nvGraphicFramePr>
        <p:xfrm>
          <a:off x="197038" y="581956"/>
          <a:ext cx="8746464" cy="4785894"/>
        </p:xfrm>
        <a:graphic>
          <a:graphicData uri="http://schemas.openxmlformats.org/drawingml/2006/table">
            <a:tbl>
              <a:tblPr firstRow="1" bandRow="1">
                <a:noFill/>
                <a:tableStyleId>{2B1E4052-6B5D-4648-950B-1C1C1EDA2936}</a:tableStyleId>
              </a:tblPr>
              <a:tblGrid>
                <a:gridCol w="1154823">
                  <a:extLst>
                    <a:ext uri="{9D8B030D-6E8A-4147-A177-3AD203B41FA5}">
                      <a16:colId xmlns:a16="http://schemas.microsoft.com/office/drawing/2014/main" val="20000"/>
                    </a:ext>
                  </a:extLst>
                </a:gridCol>
                <a:gridCol w="1393559">
                  <a:extLst>
                    <a:ext uri="{9D8B030D-6E8A-4147-A177-3AD203B41FA5}">
                      <a16:colId xmlns:a16="http://schemas.microsoft.com/office/drawing/2014/main" val="20001"/>
                    </a:ext>
                  </a:extLst>
                </a:gridCol>
                <a:gridCol w="1103890">
                  <a:extLst>
                    <a:ext uri="{9D8B030D-6E8A-4147-A177-3AD203B41FA5}">
                      <a16:colId xmlns:a16="http://schemas.microsoft.com/office/drawing/2014/main" val="20002"/>
                    </a:ext>
                  </a:extLst>
                </a:gridCol>
                <a:gridCol w="1065250">
                  <a:extLst>
                    <a:ext uri="{9D8B030D-6E8A-4147-A177-3AD203B41FA5}">
                      <a16:colId xmlns:a16="http://schemas.microsoft.com/office/drawing/2014/main" val="20003"/>
                    </a:ext>
                  </a:extLst>
                </a:gridCol>
                <a:gridCol w="1309101">
                  <a:extLst>
                    <a:ext uri="{9D8B030D-6E8A-4147-A177-3AD203B41FA5}">
                      <a16:colId xmlns:a16="http://schemas.microsoft.com/office/drawing/2014/main" val="20004"/>
                    </a:ext>
                  </a:extLst>
                </a:gridCol>
                <a:gridCol w="755072">
                  <a:extLst>
                    <a:ext uri="{9D8B030D-6E8A-4147-A177-3AD203B41FA5}">
                      <a16:colId xmlns:a16="http://schemas.microsoft.com/office/drawing/2014/main" val="20005"/>
                    </a:ext>
                  </a:extLst>
                </a:gridCol>
                <a:gridCol w="751124">
                  <a:extLst>
                    <a:ext uri="{9D8B030D-6E8A-4147-A177-3AD203B41FA5}">
                      <a16:colId xmlns:a16="http://schemas.microsoft.com/office/drawing/2014/main" val="20006"/>
                    </a:ext>
                  </a:extLst>
                </a:gridCol>
                <a:gridCol w="1213645">
                  <a:extLst>
                    <a:ext uri="{9D8B030D-6E8A-4147-A177-3AD203B41FA5}">
                      <a16:colId xmlns:a16="http://schemas.microsoft.com/office/drawing/2014/main" val="20007"/>
                    </a:ext>
                  </a:extLst>
                </a:gridCol>
              </a:tblGrid>
              <a:tr h="989441">
                <a:tc>
                  <a:txBody>
                    <a:bodyPr/>
                    <a:lstStyle/>
                    <a:p>
                      <a:pPr marL="0" marR="0" lvl="0" indent="0" algn="ctr" rtl="0">
                        <a:lnSpc>
                          <a:spcPct val="100000"/>
                        </a:lnSpc>
                        <a:spcBef>
                          <a:spcPts val="0"/>
                        </a:spcBef>
                        <a:spcAft>
                          <a:spcPts val="0"/>
                        </a:spcAft>
                        <a:buClr>
                          <a:srgbClr val="000000"/>
                        </a:buClr>
                        <a:buSzPts val="400"/>
                        <a:buFont typeface="Arial"/>
                        <a:buNone/>
                      </a:pPr>
                      <a:r>
                        <a:rPr lang="hr-HR" sz="1050" b="1" u="none" strike="noStrike" cap="none" dirty="0">
                          <a:latin typeface="Cabin"/>
                          <a:ea typeface="Times New Roman"/>
                          <a:cs typeface="Times New Roman"/>
                          <a:sym typeface="Times New Roman"/>
                        </a:rPr>
                        <a:t>Aktivnosti</a:t>
                      </a:r>
                      <a:endParaRPr sz="1050" u="none" strike="noStrike" cap="none" dirty="0">
                        <a:latin typeface="Cabin"/>
                      </a:endParaRPr>
                    </a:p>
                  </a:txBody>
                  <a:tcPr marL="68575" marR="68575" marT="0" marB="0" anchor="ctr"/>
                </a:tc>
                <a:tc>
                  <a:txBody>
                    <a:bodyPr/>
                    <a:lstStyle/>
                    <a:p>
                      <a:pPr marL="0" marR="0" lvl="0" indent="0" algn="ctr" rtl="0">
                        <a:lnSpc>
                          <a:spcPct val="100000"/>
                        </a:lnSpc>
                        <a:spcBef>
                          <a:spcPts val="0"/>
                        </a:spcBef>
                        <a:spcAft>
                          <a:spcPts val="0"/>
                        </a:spcAft>
                        <a:buClr>
                          <a:srgbClr val="000000"/>
                        </a:buClr>
                        <a:buSzPts val="300"/>
                        <a:buFont typeface="Arial"/>
                        <a:buNone/>
                      </a:pPr>
                      <a:r>
                        <a:rPr lang="hr-HR" sz="1050" b="1" u="none" strike="noStrike" cap="none" dirty="0">
                          <a:latin typeface="Cabin"/>
                          <a:ea typeface="Times New Roman"/>
                          <a:cs typeface="Times New Roman"/>
                          <a:sym typeface="Times New Roman"/>
                        </a:rPr>
                        <a:t>Ciljevi</a:t>
                      </a:r>
                      <a:endParaRPr sz="1050" u="none" strike="noStrike" cap="none" dirty="0">
                        <a:latin typeface="Cabin"/>
                      </a:endParaRPr>
                    </a:p>
                  </a:txBody>
                  <a:tcPr marL="68575" marR="68575" marT="0" marB="0" anchor="ctr"/>
                </a:tc>
                <a:tc>
                  <a:txBody>
                    <a:bodyPr/>
                    <a:lstStyle/>
                    <a:p>
                      <a:pPr marL="0" marR="0" lvl="0" indent="0" algn="ctr" rtl="0">
                        <a:lnSpc>
                          <a:spcPct val="100000"/>
                        </a:lnSpc>
                        <a:spcBef>
                          <a:spcPts val="0"/>
                        </a:spcBef>
                        <a:spcAft>
                          <a:spcPts val="0"/>
                        </a:spcAft>
                        <a:buClr>
                          <a:srgbClr val="000000"/>
                        </a:buClr>
                        <a:buSzPts val="300"/>
                        <a:buFont typeface="Arial"/>
                        <a:buNone/>
                      </a:pPr>
                      <a:r>
                        <a:rPr lang="hr-HR" sz="1050" b="1" u="none" strike="noStrike" cap="none" dirty="0">
                          <a:latin typeface="Cabin"/>
                          <a:ea typeface="Times New Roman"/>
                          <a:cs typeface="Times New Roman"/>
                          <a:sym typeface="Times New Roman"/>
                        </a:rPr>
                        <a:t>Namjena</a:t>
                      </a:r>
                      <a:endParaRPr sz="1050" u="none" strike="noStrike" cap="none" dirty="0">
                        <a:latin typeface="Cabin"/>
                      </a:endParaRPr>
                    </a:p>
                  </a:txBody>
                  <a:tcPr marL="68575" marR="68575" marT="0" marB="0" anchor="ctr"/>
                </a:tc>
                <a:tc>
                  <a:txBody>
                    <a:bodyPr/>
                    <a:lstStyle/>
                    <a:p>
                      <a:pPr marL="0" marR="0" lvl="0" indent="0" algn="ctr" rtl="0">
                        <a:lnSpc>
                          <a:spcPct val="100000"/>
                        </a:lnSpc>
                        <a:spcBef>
                          <a:spcPts val="0"/>
                        </a:spcBef>
                        <a:spcAft>
                          <a:spcPts val="0"/>
                        </a:spcAft>
                        <a:buClr>
                          <a:srgbClr val="000000"/>
                        </a:buClr>
                        <a:buSzPts val="300"/>
                        <a:buFont typeface="Arial"/>
                        <a:buNone/>
                      </a:pPr>
                      <a:r>
                        <a:rPr lang="hr-HR" sz="1050" b="1" u="none" strike="noStrike" cap="none" dirty="0">
                          <a:latin typeface="Cabin"/>
                          <a:ea typeface="Times New Roman"/>
                          <a:cs typeface="Times New Roman"/>
                          <a:sym typeface="Times New Roman"/>
                        </a:rPr>
                        <a:t>Nositelji i njihova odgovornost</a:t>
                      </a:r>
                      <a:endParaRPr sz="1050" u="none" strike="noStrike" cap="none" dirty="0">
                        <a:latin typeface="Cabin"/>
                      </a:endParaRPr>
                    </a:p>
                  </a:txBody>
                  <a:tcPr marL="68575" marR="68575" marT="0" marB="0" anchor="ctr"/>
                </a:tc>
                <a:tc>
                  <a:txBody>
                    <a:bodyPr/>
                    <a:lstStyle/>
                    <a:p>
                      <a:pPr marL="0" marR="0" lvl="0" indent="0" algn="ctr" rtl="0">
                        <a:lnSpc>
                          <a:spcPct val="100000"/>
                        </a:lnSpc>
                        <a:spcBef>
                          <a:spcPts val="0"/>
                        </a:spcBef>
                        <a:spcAft>
                          <a:spcPts val="0"/>
                        </a:spcAft>
                        <a:buClr>
                          <a:srgbClr val="000000"/>
                        </a:buClr>
                        <a:buSzPts val="300"/>
                        <a:buFont typeface="Arial"/>
                        <a:buNone/>
                      </a:pPr>
                      <a:r>
                        <a:rPr lang="hr-HR" sz="1050" b="1" u="none" strike="noStrike" cap="none" dirty="0">
                          <a:latin typeface="Cabin"/>
                          <a:ea typeface="Times New Roman"/>
                          <a:cs typeface="Times New Roman"/>
                          <a:sym typeface="Times New Roman"/>
                        </a:rPr>
                        <a:t>Način realizacije</a:t>
                      </a:r>
                      <a:endParaRPr sz="1050" u="none" strike="noStrike" cap="none" dirty="0">
                        <a:latin typeface="Cabin"/>
                      </a:endParaRPr>
                    </a:p>
                  </a:txBody>
                  <a:tcPr marL="68575" marR="68575" marT="0" marB="0" anchor="ctr"/>
                </a:tc>
                <a:tc>
                  <a:txBody>
                    <a:bodyPr/>
                    <a:lstStyle/>
                    <a:p>
                      <a:pPr marL="0" marR="0" lvl="0" indent="0" algn="ctr" rtl="0">
                        <a:lnSpc>
                          <a:spcPct val="100000"/>
                        </a:lnSpc>
                        <a:spcBef>
                          <a:spcPts val="0"/>
                        </a:spcBef>
                        <a:spcAft>
                          <a:spcPts val="0"/>
                        </a:spcAft>
                        <a:buClr>
                          <a:srgbClr val="000000"/>
                        </a:buClr>
                        <a:buSzPts val="300"/>
                        <a:buFont typeface="Arial"/>
                        <a:buNone/>
                      </a:pPr>
                      <a:r>
                        <a:rPr lang="hr-HR" sz="1050" b="1" u="none" strike="noStrike" cap="none" err="1">
                          <a:latin typeface="Cabin" panose="020B0604020202020204" charset="-18"/>
                          <a:ea typeface="Times New Roman"/>
                          <a:cs typeface="Times New Roman"/>
                          <a:sym typeface="Times New Roman"/>
                        </a:rPr>
                        <a:t>Vremenik</a:t>
                      </a:r>
                      <a:endParaRPr sz="1050" u="none" strike="noStrike" cap="none">
                        <a:latin typeface="Cabin" panose="020B0604020202020204" charset="-18"/>
                      </a:endParaRPr>
                    </a:p>
                  </a:txBody>
                  <a:tcPr marL="68575" marR="68575" marT="0" marB="0" anchor="ctr"/>
                </a:tc>
                <a:tc>
                  <a:txBody>
                    <a:bodyPr/>
                    <a:lstStyle/>
                    <a:p>
                      <a:pPr marL="0" marR="0" lvl="0" indent="0" algn="ctr" rtl="0">
                        <a:lnSpc>
                          <a:spcPct val="100000"/>
                        </a:lnSpc>
                        <a:spcBef>
                          <a:spcPts val="0"/>
                        </a:spcBef>
                        <a:spcAft>
                          <a:spcPts val="0"/>
                        </a:spcAft>
                        <a:buClr>
                          <a:srgbClr val="000000"/>
                        </a:buClr>
                        <a:buSzPts val="300"/>
                        <a:buFont typeface="Arial"/>
                        <a:buNone/>
                      </a:pPr>
                      <a:r>
                        <a:rPr lang="hr-HR" sz="1050" b="1" u="none" strike="noStrike" cap="none" dirty="0">
                          <a:latin typeface="Cabin"/>
                          <a:ea typeface="Times New Roman"/>
                          <a:cs typeface="Times New Roman"/>
                          <a:sym typeface="Times New Roman"/>
                        </a:rPr>
                        <a:t>Detaljan troškovnik</a:t>
                      </a:r>
                      <a:endParaRPr sz="1050" u="none" strike="noStrike" cap="none" dirty="0">
                        <a:latin typeface="Cabin"/>
                      </a:endParaRPr>
                    </a:p>
                  </a:txBody>
                  <a:tcPr marL="68575" marR="68575" marT="0" marB="0" anchor="ctr"/>
                </a:tc>
                <a:tc>
                  <a:txBody>
                    <a:bodyPr/>
                    <a:lstStyle/>
                    <a:p>
                      <a:pPr marL="0" marR="0" lvl="0" indent="0" algn="ctr" rtl="0">
                        <a:lnSpc>
                          <a:spcPct val="100000"/>
                        </a:lnSpc>
                        <a:spcBef>
                          <a:spcPts val="0"/>
                        </a:spcBef>
                        <a:spcAft>
                          <a:spcPts val="0"/>
                        </a:spcAft>
                        <a:buClr>
                          <a:srgbClr val="000000"/>
                        </a:buClr>
                        <a:buSzPts val="300"/>
                        <a:buFont typeface="Arial"/>
                        <a:buNone/>
                      </a:pPr>
                      <a:r>
                        <a:rPr lang="hr-HR" sz="1050" b="1" u="none" strike="noStrike" cap="none" dirty="0">
                          <a:latin typeface="Cabin"/>
                          <a:ea typeface="Times New Roman"/>
                          <a:cs typeface="Times New Roman"/>
                          <a:sym typeface="Times New Roman"/>
                        </a:rPr>
                        <a:t>Način vrednovanja i korištenja rezultata vrednovanja</a:t>
                      </a:r>
                      <a:endParaRPr sz="1050" u="none" strike="noStrike" cap="none" dirty="0">
                        <a:latin typeface="Cabin"/>
                      </a:endParaRPr>
                    </a:p>
                  </a:txBody>
                  <a:tcPr marL="68575" marR="68575" marT="0" marB="0" anchor="ctr"/>
                </a:tc>
                <a:extLst>
                  <a:ext uri="{0D108BD9-81ED-4DB2-BD59-A6C34878D82A}">
                    <a16:rowId xmlns:a16="http://schemas.microsoft.com/office/drawing/2014/main" val="10000"/>
                  </a:ext>
                </a:extLst>
              </a:tr>
              <a:tr h="1693333">
                <a:tc>
                  <a:txBody>
                    <a:bodyPr/>
                    <a:lstStyle/>
                    <a:p>
                      <a:pPr rtl="0" fontAlgn="t">
                        <a:spcBef>
                          <a:spcPts val="0"/>
                        </a:spcBef>
                        <a:spcAft>
                          <a:spcPts val="0"/>
                        </a:spcAft>
                      </a:pPr>
                      <a:r>
                        <a:rPr lang="hr-HR" sz="1050" b="1" i="0" u="none" strike="noStrike">
                          <a:solidFill>
                            <a:srgbClr val="000000"/>
                          </a:solidFill>
                          <a:effectLst/>
                          <a:latin typeface="Cabin"/>
                          <a:cs typeface="Times New Roman"/>
                        </a:rPr>
                        <a:t>MLADI </a:t>
                      </a:r>
                      <a:r>
                        <a:rPr lang="hr-HR" sz="1050" b="1" i="0" u="none" strike="noStrike" dirty="0">
                          <a:solidFill>
                            <a:srgbClr val="000000"/>
                          </a:solidFill>
                          <a:effectLst/>
                          <a:latin typeface="Cabin"/>
                          <a:cs typeface="Times New Roman"/>
                        </a:rPr>
                        <a:t>INFORMATIČARI</a:t>
                      </a:r>
                    </a:p>
                    <a:p>
                      <a:pPr lvl="0">
                        <a:spcBef>
                          <a:spcPts val="0"/>
                        </a:spcBef>
                        <a:spcAft>
                          <a:spcPts val="0"/>
                        </a:spcAft>
                        <a:buNone/>
                      </a:pPr>
                      <a:r>
                        <a:rPr lang="hr-HR" sz="1050" b="1" i="0" u="none" strike="noStrike" noProof="0" dirty="0">
                          <a:solidFill>
                            <a:schemeClr val="tx1"/>
                          </a:solidFill>
                          <a:effectLst/>
                        </a:rPr>
                        <a:t>2a</a:t>
                      </a:r>
                    </a:p>
                  </a:txBody>
                  <a:tcPr marL="68580" marR="68580"/>
                </a:tc>
                <a:tc>
                  <a:txBody>
                    <a:bodyPr/>
                    <a:lstStyle/>
                    <a:p>
                      <a:pPr rtl="0" fontAlgn="t">
                        <a:spcBef>
                          <a:spcPts val="0"/>
                        </a:spcBef>
                        <a:spcAft>
                          <a:spcPts val="0"/>
                        </a:spcAft>
                      </a:pPr>
                      <a:r>
                        <a:rPr lang="hr-HR" sz="1050" b="0" i="0" u="none" strike="noStrike" dirty="0">
                          <a:solidFill>
                            <a:srgbClr val="000000"/>
                          </a:solidFill>
                          <a:effectLst/>
                          <a:latin typeface="Cabin"/>
                          <a:cs typeface="Times New Roman"/>
                        </a:rPr>
                        <a:t>Razvijanje interesa za STEM područje znanosti.</a:t>
                      </a:r>
                      <a:endParaRPr lang="hr-HR" sz="1050" dirty="0">
                        <a:effectLst/>
                        <a:latin typeface="Cabin"/>
                        <a:cs typeface="Times New Roman"/>
                      </a:endParaRPr>
                    </a:p>
                  </a:txBody>
                  <a:tcPr marL="68580" marR="68580"/>
                </a:tc>
                <a:tc>
                  <a:txBody>
                    <a:bodyPr/>
                    <a:lstStyle/>
                    <a:p>
                      <a:pPr rtl="0" fontAlgn="t">
                        <a:spcBef>
                          <a:spcPts val="0"/>
                        </a:spcBef>
                        <a:spcAft>
                          <a:spcPts val="0"/>
                        </a:spcAft>
                      </a:pPr>
                      <a:r>
                        <a:rPr kumimoji="0" lang="hr-HR" sz="1050" b="0" i="0" u="none" strike="noStrike" kern="0" cap="none" spc="0" normalizeH="0" baseline="0" noProof="0" dirty="0">
                          <a:ln>
                            <a:noFill/>
                          </a:ln>
                          <a:solidFill>
                            <a:srgbClr val="000000"/>
                          </a:solidFill>
                          <a:effectLst/>
                          <a:uLnTx/>
                          <a:uFillTx/>
                          <a:latin typeface="Cabin"/>
                          <a:cs typeface="Times New Roman"/>
                          <a:sym typeface="Arial"/>
                        </a:rPr>
                        <a:t>Razvijanje logičkog načina razmišljanja, poticanje učeničke mašte i kreativnosti, razvijanje natjecateljskog duha.</a:t>
                      </a:r>
                      <a:endParaRPr lang="hr-HR" sz="1050" dirty="0">
                        <a:effectLst/>
                        <a:latin typeface="Cabin"/>
                        <a:cs typeface="Times New Roman"/>
                      </a:endParaRPr>
                    </a:p>
                  </a:txBody>
                  <a:tcPr marL="68580" marR="68580"/>
                </a:tc>
                <a:tc>
                  <a:txBody>
                    <a:bodyPr/>
                    <a:lstStyle/>
                    <a:p>
                      <a:pPr marL="0" marR="0" lvl="0" indent="0" algn="l">
                        <a:lnSpc>
                          <a:spcPct val="100000"/>
                        </a:lnSpc>
                        <a:spcBef>
                          <a:spcPts val="0"/>
                        </a:spcBef>
                        <a:spcAft>
                          <a:spcPts val="0"/>
                        </a:spcAft>
                        <a:buNone/>
                      </a:pPr>
                      <a:r>
                        <a:rPr lang="hr-HR" sz="1050" b="0" i="0" u="none" strike="noStrike" kern="0" cap="none" spc="0" normalizeH="0" baseline="0" noProof="0" dirty="0">
                          <a:ln>
                            <a:noFill/>
                          </a:ln>
                          <a:solidFill>
                            <a:srgbClr val="000000"/>
                          </a:solidFill>
                          <a:effectLst/>
                          <a:uLnTx/>
                          <a:uFillTx/>
                          <a:latin typeface="Cabin"/>
                          <a:cs typeface="Times New Roman"/>
                        </a:rPr>
                        <a:t>Doris </a:t>
                      </a:r>
                      <a:r>
                        <a:rPr lang="hr-HR" sz="1050" b="0" i="0" u="none" strike="noStrike" kern="0" cap="none" spc="0" normalizeH="0" baseline="0" noProof="0" dirty="0" err="1">
                          <a:ln>
                            <a:noFill/>
                          </a:ln>
                          <a:solidFill>
                            <a:srgbClr val="000000"/>
                          </a:solidFill>
                          <a:effectLst/>
                          <a:uLnTx/>
                          <a:uFillTx/>
                          <a:latin typeface="Cabin"/>
                          <a:cs typeface="Times New Roman"/>
                        </a:rPr>
                        <a:t>Cvenić</a:t>
                      </a:r>
                      <a:endParaRPr kumimoji="0" lang="hr-HR" sz="1050" b="0" i="0" u="none" strike="noStrike" kern="0" cap="none" spc="0" normalizeH="0" baseline="0" noProof="0" dirty="0" err="1">
                        <a:ln>
                          <a:noFill/>
                        </a:ln>
                        <a:solidFill>
                          <a:srgbClr val="000000"/>
                        </a:solidFill>
                        <a:effectLst/>
                        <a:uLnTx/>
                        <a:uFillTx/>
                        <a:latin typeface="Cabin"/>
                        <a:cs typeface="Times New Roman"/>
                        <a:sym typeface="Arial"/>
                      </a:endParaRPr>
                    </a:p>
                    <a:p>
                      <a:pPr rtl="0" fontAlgn="t">
                        <a:spcBef>
                          <a:spcPts val="0"/>
                        </a:spcBef>
                        <a:spcAft>
                          <a:spcPts val="0"/>
                        </a:spcAft>
                      </a:pPr>
                      <a:endParaRPr lang="pl-PL" sz="1050">
                        <a:effectLst/>
                        <a:latin typeface="Cabin" panose="020B0604020202020204" charset="-18"/>
                        <a:cs typeface="Times New Roman" panose="02020603050405020304" pitchFamily="18" charset="0"/>
                      </a:endParaRPr>
                    </a:p>
                  </a:txBody>
                  <a:tcPr marL="68580" marR="68580"/>
                </a:tc>
                <a:tc>
                  <a:txBody>
                    <a:bodyPr/>
                    <a:lstStyle/>
                    <a:p>
                      <a:pPr marL="0" marR="0" lvl="0" indent="0" algn="l" defTabSz="914400" rtl="0" eaLnBrk="1" fontAlgn="t" latinLnBrk="0" hangingPunct="1">
                        <a:lnSpc>
                          <a:spcPct val="100000"/>
                        </a:lnSpc>
                        <a:spcBef>
                          <a:spcPts val="0"/>
                        </a:spcBef>
                        <a:spcAft>
                          <a:spcPts val="0"/>
                        </a:spcAft>
                        <a:buClr>
                          <a:srgbClr val="000000"/>
                        </a:buClr>
                        <a:buSzTx/>
                        <a:buFont typeface="Arial"/>
                        <a:buNone/>
                        <a:tabLst/>
                        <a:defRPr/>
                      </a:pPr>
                      <a:r>
                        <a:rPr kumimoji="0" lang="pl-PL" sz="1050" b="0" i="0" u="none" strike="noStrike" kern="0" cap="none" spc="0" normalizeH="0" baseline="0" noProof="0" dirty="0" err="1">
                          <a:ln>
                            <a:noFill/>
                          </a:ln>
                          <a:solidFill>
                            <a:srgbClr val="000000"/>
                          </a:solidFill>
                          <a:effectLst/>
                          <a:uLnTx/>
                          <a:uFillTx/>
                          <a:latin typeface="Cabin"/>
                          <a:cs typeface="Times New Roman"/>
                          <a:sym typeface="Arial"/>
                        </a:rPr>
                        <a:t>Individualni</a:t>
                      </a:r>
                      <a:r>
                        <a:rPr kumimoji="0" lang="pl-PL" sz="1050" b="0" i="0" u="none" strike="noStrike" kern="0" cap="none" spc="0" normalizeH="0" baseline="0" noProof="0" dirty="0">
                          <a:ln>
                            <a:noFill/>
                          </a:ln>
                          <a:solidFill>
                            <a:srgbClr val="000000"/>
                          </a:solidFill>
                          <a:effectLst/>
                          <a:uLnTx/>
                          <a:uFillTx/>
                          <a:latin typeface="Cabin"/>
                          <a:cs typeface="Times New Roman"/>
                          <a:sym typeface="Arial"/>
                        </a:rPr>
                        <a:t> i </a:t>
                      </a:r>
                      <a:r>
                        <a:rPr kumimoji="0" lang="pl-PL" sz="1050" b="0" i="0" u="none" strike="noStrike" kern="0" cap="none" spc="0" normalizeH="0" baseline="0" noProof="0" dirty="0" err="1">
                          <a:ln>
                            <a:noFill/>
                          </a:ln>
                          <a:solidFill>
                            <a:srgbClr val="000000"/>
                          </a:solidFill>
                          <a:effectLst/>
                          <a:uLnTx/>
                          <a:uFillTx/>
                          <a:latin typeface="Cabin"/>
                          <a:cs typeface="Times New Roman"/>
                          <a:sym typeface="Arial"/>
                        </a:rPr>
                        <a:t>skupni</a:t>
                      </a:r>
                      <a:r>
                        <a:rPr kumimoji="0" lang="pl-PL" sz="1050" b="0" i="0" u="none" strike="noStrike" kern="0" cap="none" spc="0" normalizeH="0" baseline="0" noProof="0" dirty="0">
                          <a:ln>
                            <a:noFill/>
                          </a:ln>
                          <a:solidFill>
                            <a:srgbClr val="000000"/>
                          </a:solidFill>
                          <a:effectLst/>
                          <a:uLnTx/>
                          <a:uFillTx/>
                          <a:latin typeface="Cabin"/>
                          <a:cs typeface="Times New Roman"/>
                          <a:sym typeface="Arial"/>
                        </a:rPr>
                        <a:t> </a:t>
                      </a:r>
                      <a:r>
                        <a:rPr kumimoji="0" lang="pl-PL" sz="1050" b="0" i="0" u="none" strike="noStrike" kern="0" cap="none" spc="0" normalizeH="0" baseline="0" noProof="0" dirty="0" err="1">
                          <a:ln>
                            <a:noFill/>
                          </a:ln>
                          <a:solidFill>
                            <a:srgbClr val="000000"/>
                          </a:solidFill>
                          <a:effectLst/>
                          <a:uLnTx/>
                          <a:uFillTx/>
                          <a:latin typeface="Cabin"/>
                          <a:cs typeface="Times New Roman"/>
                          <a:sym typeface="Arial"/>
                        </a:rPr>
                        <a:t>oblici</a:t>
                      </a:r>
                      <a:r>
                        <a:rPr kumimoji="0" lang="pl-PL" sz="1050" b="0" i="0" u="none" strike="noStrike" kern="0" cap="none" spc="0" normalizeH="0" baseline="0" noProof="0" dirty="0">
                          <a:ln>
                            <a:noFill/>
                          </a:ln>
                          <a:solidFill>
                            <a:srgbClr val="000000"/>
                          </a:solidFill>
                          <a:effectLst/>
                          <a:uLnTx/>
                          <a:uFillTx/>
                          <a:latin typeface="Cabin"/>
                          <a:cs typeface="Times New Roman"/>
                          <a:sym typeface="Arial"/>
                        </a:rPr>
                        <a:t> rada, </a:t>
                      </a:r>
                      <a:r>
                        <a:rPr kumimoji="0" lang="pl-PL" sz="1050" b="0" i="0" u="none" strike="noStrike" kern="0" cap="none" spc="0" normalizeH="0" baseline="0" noProof="0" dirty="0" err="1">
                          <a:ln>
                            <a:noFill/>
                          </a:ln>
                          <a:solidFill>
                            <a:srgbClr val="000000"/>
                          </a:solidFill>
                          <a:effectLst/>
                          <a:uLnTx/>
                          <a:uFillTx/>
                          <a:latin typeface="Cabin"/>
                          <a:cs typeface="Times New Roman"/>
                          <a:sym typeface="Arial"/>
                        </a:rPr>
                        <a:t>praktičan</a:t>
                      </a:r>
                      <a:r>
                        <a:rPr kumimoji="0" lang="pl-PL" sz="1050" b="0" i="0" u="none" strike="noStrike" kern="0" cap="none" spc="0" normalizeH="0" baseline="0" noProof="0" dirty="0">
                          <a:ln>
                            <a:noFill/>
                          </a:ln>
                          <a:solidFill>
                            <a:srgbClr val="000000"/>
                          </a:solidFill>
                          <a:effectLst/>
                          <a:uLnTx/>
                          <a:uFillTx/>
                          <a:latin typeface="Cabin"/>
                          <a:cs typeface="Times New Roman"/>
                          <a:sym typeface="Arial"/>
                        </a:rPr>
                        <a:t> rad na </a:t>
                      </a:r>
                      <a:r>
                        <a:rPr kumimoji="0" lang="pl-PL" sz="1050" b="0" i="0" u="none" strike="noStrike" kern="0" cap="none" spc="0" normalizeH="0" baseline="0" noProof="0" dirty="0" err="1">
                          <a:ln>
                            <a:noFill/>
                          </a:ln>
                          <a:solidFill>
                            <a:srgbClr val="000000"/>
                          </a:solidFill>
                          <a:effectLst/>
                          <a:uLnTx/>
                          <a:uFillTx/>
                          <a:latin typeface="Cabin"/>
                          <a:cs typeface="Times New Roman"/>
                          <a:sym typeface="Arial"/>
                        </a:rPr>
                        <a:t>računalu</a:t>
                      </a:r>
                      <a:r>
                        <a:rPr kumimoji="0" lang="pl-PL" sz="1050" b="0" i="0" u="none" strike="noStrike" kern="0" cap="none" spc="0" normalizeH="0" baseline="0" noProof="0" dirty="0">
                          <a:ln>
                            <a:noFill/>
                          </a:ln>
                          <a:solidFill>
                            <a:srgbClr val="000000"/>
                          </a:solidFill>
                          <a:effectLst/>
                          <a:uLnTx/>
                          <a:uFillTx/>
                          <a:latin typeface="Cabin"/>
                          <a:cs typeface="Times New Roman"/>
                          <a:sym typeface="Arial"/>
                        </a:rPr>
                        <a:t>.</a:t>
                      </a:r>
                    </a:p>
                    <a:p>
                      <a:pPr rtl="0" fontAlgn="t">
                        <a:spcBef>
                          <a:spcPts val="0"/>
                        </a:spcBef>
                        <a:spcAft>
                          <a:spcPts val="0"/>
                        </a:spcAft>
                      </a:pPr>
                      <a:endParaRPr lang="hr-HR" sz="1050">
                        <a:effectLst/>
                        <a:latin typeface="Cabin" panose="020B0604020202020204" charset="-18"/>
                        <a:cs typeface="Times New Roman" panose="02020603050405020304" pitchFamily="18" charset="0"/>
                      </a:endParaRPr>
                    </a:p>
                  </a:txBody>
                  <a:tcPr marL="68580" marR="68580"/>
                </a:tc>
                <a:tc>
                  <a:txBody>
                    <a:bodyPr/>
                    <a:lstStyle/>
                    <a:p>
                      <a:pPr marL="0" marR="0" lvl="0" indent="0" algn="l" defTabSz="914400" rtl="0" eaLnBrk="1" fontAlgn="t" latinLnBrk="0" hangingPunct="1">
                        <a:lnSpc>
                          <a:spcPct val="100000"/>
                        </a:lnSpc>
                        <a:spcBef>
                          <a:spcPts val="0"/>
                        </a:spcBef>
                        <a:spcAft>
                          <a:spcPts val="0"/>
                        </a:spcAft>
                        <a:buClr>
                          <a:srgbClr val="000000"/>
                        </a:buClr>
                        <a:buSzTx/>
                        <a:buFont typeface="Arial"/>
                        <a:buNone/>
                        <a:tabLst/>
                        <a:defRPr/>
                      </a:pPr>
                      <a:r>
                        <a:rPr kumimoji="0" lang="hr-HR" sz="1050" b="0" i="0" u="none" strike="noStrike" kern="0" cap="none" spc="0" normalizeH="0" baseline="0" noProof="0" dirty="0">
                          <a:ln>
                            <a:noFill/>
                          </a:ln>
                          <a:solidFill>
                            <a:srgbClr val="000000"/>
                          </a:solidFill>
                          <a:effectLst/>
                          <a:uLnTx/>
                          <a:uFillTx/>
                          <a:latin typeface="Cabin"/>
                          <a:cs typeface="Times New Roman"/>
                          <a:sym typeface="Arial"/>
                        </a:rPr>
                        <a:t>Tijekom školske godine</a:t>
                      </a:r>
                    </a:p>
                    <a:p>
                      <a:pPr rtl="0" fontAlgn="t">
                        <a:spcBef>
                          <a:spcPts val="0"/>
                        </a:spcBef>
                        <a:spcAft>
                          <a:spcPts val="0"/>
                        </a:spcAft>
                      </a:pPr>
                      <a:endParaRPr lang="hr-HR" sz="1050">
                        <a:effectLst/>
                        <a:latin typeface="Cabin" panose="020B0604020202020204" charset="-18"/>
                        <a:cs typeface="Times New Roman" panose="02020603050405020304" pitchFamily="18" charset="0"/>
                      </a:endParaRPr>
                    </a:p>
                  </a:txBody>
                  <a:tcPr marL="68580" marR="68580"/>
                </a:tc>
                <a:tc>
                  <a:txBody>
                    <a:bodyPr/>
                    <a:lstStyle/>
                    <a:p>
                      <a:pPr marL="0" marR="0" lvl="0" indent="0" algn="l" rtl="0" eaLnBrk="1" fontAlgn="t" latinLnBrk="0" hangingPunct="1">
                        <a:lnSpc>
                          <a:spcPct val="100000"/>
                        </a:lnSpc>
                        <a:spcBef>
                          <a:spcPts val="0"/>
                        </a:spcBef>
                        <a:spcAft>
                          <a:spcPts val="0"/>
                        </a:spcAft>
                        <a:buClr>
                          <a:srgbClr val="000000"/>
                        </a:buClr>
                        <a:buSzTx/>
                        <a:buFont typeface="Arial"/>
                        <a:buNone/>
                      </a:pPr>
                      <a:r>
                        <a:rPr kumimoji="0" lang="hr-HR" sz="1050" b="0" i="0" u="none" strike="noStrike" kern="0" cap="none" spc="0" normalizeH="0" baseline="0" noProof="0" dirty="0">
                          <a:ln>
                            <a:noFill/>
                          </a:ln>
                          <a:solidFill>
                            <a:srgbClr val="000000"/>
                          </a:solidFill>
                          <a:effectLst/>
                          <a:uLnTx/>
                          <a:uFillTx/>
                          <a:latin typeface="Cabin"/>
                          <a:cs typeface="Times New Roman"/>
                          <a:sym typeface="Arial"/>
                        </a:rPr>
                        <a:t>Do </a:t>
                      </a:r>
                      <a:r>
                        <a:rPr lang="hr-HR" sz="1050" b="0" i="0" u="none" strike="noStrike" kern="0" cap="none" spc="0" normalizeH="0" baseline="0" noProof="0" dirty="0">
                          <a:ln>
                            <a:noFill/>
                          </a:ln>
                          <a:solidFill>
                            <a:srgbClr val="000000"/>
                          </a:solidFill>
                          <a:effectLst/>
                          <a:uLnTx/>
                          <a:uFillTx/>
                          <a:latin typeface="Cabin"/>
                          <a:cs typeface="Times New Roman"/>
                        </a:rPr>
                        <a:t>100 eura</a:t>
                      </a:r>
                      <a:endParaRPr kumimoji="0" lang="hr-HR" sz="1050" b="0" i="0" u="none" strike="noStrike" kern="0" cap="none" spc="0" normalizeH="0" baseline="0" noProof="0" dirty="0">
                        <a:ln>
                          <a:noFill/>
                        </a:ln>
                        <a:solidFill>
                          <a:srgbClr val="000000"/>
                        </a:solidFill>
                        <a:effectLst/>
                        <a:uLnTx/>
                        <a:uFillTx/>
                        <a:latin typeface="Cabin"/>
                        <a:cs typeface="Times New Roman"/>
                        <a:sym typeface="Arial"/>
                      </a:endParaRPr>
                    </a:p>
                    <a:p>
                      <a:pPr rtl="0" fontAlgn="t">
                        <a:spcBef>
                          <a:spcPts val="0"/>
                        </a:spcBef>
                        <a:spcAft>
                          <a:spcPts val="0"/>
                        </a:spcAft>
                      </a:pPr>
                      <a:endParaRPr lang="hr-HR" sz="1050">
                        <a:effectLst/>
                        <a:latin typeface="Cabin" panose="020B0604020202020204" charset="-18"/>
                        <a:cs typeface="Times New Roman" panose="02020603050405020304" pitchFamily="18" charset="0"/>
                      </a:endParaRPr>
                    </a:p>
                  </a:txBody>
                  <a:tcPr marL="68580" marR="68580"/>
                </a:tc>
                <a:tc>
                  <a:txBody>
                    <a:bodyPr/>
                    <a:lstStyle/>
                    <a:p>
                      <a:pPr marL="0" marR="0" lvl="0" indent="0" algn="l" defTabSz="914400" rtl="0" eaLnBrk="1" fontAlgn="auto" latinLnBrk="0" hangingPunct="1">
                        <a:lnSpc>
                          <a:spcPct val="115000"/>
                        </a:lnSpc>
                        <a:spcBef>
                          <a:spcPts val="0"/>
                        </a:spcBef>
                        <a:spcAft>
                          <a:spcPts val="0"/>
                        </a:spcAft>
                        <a:buClr>
                          <a:srgbClr val="000000"/>
                        </a:buClr>
                        <a:buSzPts val="275"/>
                        <a:buFont typeface="Arial"/>
                        <a:buNone/>
                        <a:tabLst/>
                        <a:defRPr/>
                      </a:pPr>
                      <a:r>
                        <a:rPr lang="hr-HR" sz="1050" b="0" i="0" u="none" strike="noStrike" dirty="0">
                          <a:solidFill>
                            <a:srgbClr val="000000"/>
                          </a:solidFill>
                          <a:effectLst/>
                          <a:latin typeface="Cabin"/>
                          <a:cs typeface="Times New Roman"/>
                        </a:rPr>
                        <a:t>Praćenje prisutnosti i uspješnosti učenika pri usvajanju znanja i rješavanju problemskih zadataka.</a:t>
                      </a:r>
                      <a:endParaRPr lang="hr-HR" sz="1050" dirty="0">
                        <a:effectLst/>
                        <a:latin typeface="Cabin"/>
                        <a:cs typeface="Times New Roman"/>
                      </a:endParaRPr>
                    </a:p>
                    <a:p>
                      <a:pPr marL="0" marR="0" lvl="0" indent="0" algn="l" rtl="0">
                        <a:lnSpc>
                          <a:spcPct val="115000"/>
                        </a:lnSpc>
                        <a:spcBef>
                          <a:spcPts val="0"/>
                        </a:spcBef>
                        <a:spcAft>
                          <a:spcPts val="0"/>
                        </a:spcAft>
                        <a:buClr>
                          <a:srgbClr val="000000"/>
                        </a:buClr>
                        <a:buSzPts val="275"/>
                        <a:buFont typeface="Arial"/>
                        <a:buNone/>
                      </a:pPr>
                      <a:endParaRPr sz="1050" u="none" strike="noStrike" cap="none">
                        <a:latin typeface="Cabin" panose="020B0604020202020204" charset="-18"/>
                      </a:endParaRPr>
                    </a:p>
                  </a:txBody>
                  <a:tcPr marL="68575" marR="68575" marT="0" marB="0" anchor="ctr"/>
                </a:tc>
                <a:extLst>
                  <a:ext uri="{0D108BD9-81ED-4DB2-BD59-A6C34878D82A}">
                    <a16:rowId xmlns:a16="http://schemas.microsoft.com/office/drawing/2014/main" val="2900389946"/>
                  </a:ext>
                </a:extLst>
              </a:tr>
              <a:tr h="2040641">
                <a:tc>
                  <a:txBody>
                    <a:bodyPr/>
                    <a:lstStyle/>
                    <a:p>
                      <a:pPr lvl="0">
                        <a:spcBef>
                          <a:spcPts val="0"/>
                        </a:spcBef>
                        <a:spcAft>
                          <a:spcPts val="0"/>
                        </a:spcAft>
                        <a:buNone/>
                      </a:pPr>
                      <a:r>
                        <a:rPr lang="hr-HR" sz="1050" b="1" i="0" u="none" strike="noStrike" noProof="0" dirty="0">
                          <a:solidFill>
                            <a:schemeClr val="tx1"/>
                          </a:solidFill>
                          <a:effectLst/>
                        </a:rPr>
                        <a:t>PLESNA SKUPINA</a:t>
                      </a:r>
                    </a:p>
                  </a:txBody>
                  <a:tcPr marL="68580" marR="68580"/>
                </a:tc>
                <a:tc>
                  <a:txBody>
                    <a:bodyPr/>
                    <a:lstStyle/>
                    <a:p>
                      <a:pPr lvl="0">
                        <a:spcBef>
                          <a:spcPts val="0"/>
                        </a:spcBef>
                        <a:spcAft>
                          <a:spcPts val="0"/>
                        </a:spcAft>
                        <a:buNone/>
                      </a:pPr>
                      <a:r>
                        <a:rPr lang="hr-HR" sz="1200" b="0" i="0" u="none" strike="noStrike" noProof="0" dirty="0">
                          <a:solidFill>
                            <a:srgbClr val="222222"/>
                          </a:solidFill>
                          <a:effectLst/>
                          <a:latin typeface="Times New Roman"/>
                        </a:rPr>
                        <a:t>Prepoznati  i usvajati osnovne  elemente plesa i plesnih </a:t>
                      </a:r>
                      <a:r>
                        <a:rPr lang="hr-HR" sz="1200" b="0" i="0" u="none" strike="noStrike" noProof="0" dirty="0" err="1">
                          <a:solidFill>
                            <a:srgbClr val="222222"/>
                          </a:solidFill>
                          <a:effectLst/>
                          <a:latin typeface="Times New Roman"/>
                        </a:rPr>
                        <a:t>vještina,memorirati</a:t>
                      </a:r>
                      <a:r>
                        <a:rPr lang="hr-HR" sz="1200" b="0" i="0" u="none" strike="noStrike" noProof="0" dirty="0">
                          <a:solidFill>
                            <a:srgbClr val="222222"/>
                          </a:solidFill>
                          <a:effectLst/>
                          <a:latin typeface="Times New Roman"/>
                        </a:rPr>
                        <a:t> plesne fraze, reproducirati </a:t>
                      </a:r>
                      <a:r>
                        <a:rPr lang="hr-HR" sz="1200" b="0" i="0" u="none" strike="noStrike" noProof="0" dirty="0" err="1">
                          <a:solidFill>
                            <a:srgbClr val="222222"/>
                          </a:solidFill>
                          <a:effectLst/>
                          <a:latin typeface="Times New Roman"/>
                        </a:rPr>
                        <a:t>plesnivokabular</a:t>
                      </a:r>
                      <a:r>
                        <a:rPr lang="hr-HR" sz="1200" b="0" i="0" u="none" strike="noStrike" noProof="0" dirty="0">
                          <a:solidFill>
                            <a:srgbClr val="222222"/>
                          </a:solidFill>
                          <a:effectLst/>
                          <a:latin typeface="Times New Roman"/>
                        </a:rPr>
                        <a:t> s ciljem prezentiranja vlastitog plesa drugima</a:t>
                      </a:r>
                      <a:endParaRPr lang="sr-Latn-RS" dirty="0"/>
                    </a:p>
                  </a:txBody>
                  <a:tcPr marL="68580" marR="68580"/>
                </a:tc>
                <a:tc>
                  <a:txBody>
                    <a:bodyPr/>
                    <a:lstStyle/>
                    <a:p>
                      <a:pPr lvl="0">
                        <a:spcBef>
                          <a:spcPts val="0"/>
                        </a:spcBef>
                        <a:spcAft>
                          <a:spcPts val="0"/>
                        </a:spcAft>
                        <a:buNone/>
                      </a:pPr>
                      <a:r>
                        <a:rPr lang="hr-HR" sz="1200" b="0" i="0" u="none" strike="noStrike" kern="0" cap="none" spc="0" normalizeH="0" baseline="0" noProof="0" dirty="0">
                          <a:ln>
                            <a:noFill/>
                          </a:ln>
                          <a:solidFill>
                            <a:srgbClr val="222222"/>
                          </a:solidFill>
                          <a:effectLst/>
                          <a:uLnTx/>
                          <a:uFillTx/>
                          <a:latin typeface="Times New Roman"/>
                        </a:rPr>
                        <a:t>Razvijanje osnovnih elemenata: sluh, ritam, </a:t>
                      </a:r>
                      <a:r>
                        <a:rPr lang="hr-HR" sz="1200" b="0" i="0" u="none" strike="noStrike" kern="0" cap="none" spc="0" normalizeH="0" baseline="0" noProof="0" dirty="0" err="1">
                          <a:ln>
                            <a:noFill/>
                          </a:ln>
                          <a:solidFill>
                            <a:srgbClr val="222222"/>
                          </a:solidFill>
                          <a:effectLst/>
                          <a:uLnTx/>
                          <a:uFillTx/>
                          <a:latin typeface="Times New Roman"/>
                        </a:rPr>
                        <a:t>snagu,spretnostkoordinaciju</a:t>
                      </a:r>
                      <a:br>
                        <a:rPr lang="hr-HR" sz="1200" b="0" i="0" u="none" strike="noStrike" kern="0" cap="none" spc="0" normalizeH="0" baseline="0" noProof="0" dirty="0">
                          <a:ln>
                            <a:noFill/>
                          </a:ln>
                          <a:solidFill>
                            <a:srgbClr val="222222"/>
                          </a:solidFill>
                          <a:effectLst/>
                          <a:uLnTx/>
                          <a:uFillTx/>
                          <a:latin typeface="Times New Roman"/>
                        </a:rPr>
                      </a:br>
                      <a:br>
                        <a:rPr lang="hr-HR" sz="1200" b="0" i="0" u="none" strike="noStrike" kern="0" cap="none" spc="0" normalizeH="0" baseline="0" noProof="0" dirty="0">
                          <a:ln>
                            <a:noFill/>
                          </a:ln>
                          <a:solidFill>
                            <a:srgbClr val="222222"/>
                          </a:solidFill>
                          <a:effectLst/>
                          <a:uLnTx/>
                          <a:uFillTx/>
                          <a:latin typeface="Times New Roman"/>
                        </a:rPr>
                      </a:br>
                      <a:r>
                        <a:rPr lang="hr-HR" sz="1200" b="0" i="0" u="none" strike="noStrike" kern="0" cap="none" spc="0" normalizeH="0" baseline="0" noProof="0" dirty="0">
                          <a:ln>
                            <a:noFill/>
                          </a:ln>
                          <a:solidFill>
                            <a:srgbClr val="222222"/>
                          </a:solidFill>
                          <a:effectLst/>
                          <a:uLnTx/>
                          <a:uFillTx/>
                          <a:latin typeface="Times New Roman"/>
                        </a:rPr>
                        <a:t>· uspostavljanje međusobne interakcije </a:t>
                      </a:r>
                      <a:r>
                        <a:rPr lang="hr-HR" sz="1200" b="0" i="0" u="none" strike="noStrike" kern="0" cap="none" spc="0" normalizeH="0" baseline="0" noProof="0" dirty="0" err="1">
                          <a:ln>
                            <a:noFill/>
                          </a:ln>
                          <a:solidFill>
                            <a:srgbClr val="222222"/>
                          </a:solidFill>
                          <a:effectLst/>
                          <a:uLnTx/>
                          <a:uFillTx/>
                          <a:latin typeface="Times New Roman"/>
                        </a:rPr>
                        <a:t>djec</a:t>
                      </a:r>
                      <a:endParaRPr lang="sr-Latn-RS" dirty="0" err="1"/>
                    </a:p>
                  </a:txBody>
                  <a:tcPr marL="68580" marR="68580"/>
                </a:tc>
                <a:tc>
                  <a:txBody>
                    <a:bodyPr/>
                    <a:lstStyle/>
                    <a:p>
                      <a:pPr lvl="0">
                        <a:spcBef>
                          <a:spcPts val="0"/>
                        </a:spcBef>
                        <a:spcAft>
                          <a:spcPts val="0"/>
                        </a:spcAft>
                        <a:buNone/>
                      </a:pPr>
                      <a:r>
                        <a:rPr lang="pl-PL" sz="1050" dirty="0" err="1">
                          <a:effectLst/>
                          <a:latin typeface="Cabin"/>
                          <a:cs typeface="Times New Roman"/>
                        </a:rPr>
                        <a:t>Ana</a:t>
                      </a:r>
                      <a:r>
                        <a:rPr lang="pl-PL" sz="1050" dirty="0">
                          <a:effectLst/>
                          <a:latin typeface="Cabin"/>
                          <a:cs typeface="Times New Roman"/>
                        </a:rPr>
                        <a:t> </a:t>
                      </a:r>
                      <a:r>
                        <a:rPr lang="pl-PL" sz="1050" dirty="0" err="1">
                          <a:effectLst/>
                          <a:latin typeface="Cabin"/>
                          <a:cs typeface="Times New Roman"/>
                        </a:rPr>
                        <a:t>Knez</a:t>
                      </a:r>
                    </a:p>
                  </a:txBody>
                  <a:tcPr marL="68580" marR="68580"/>
                </a:tc>
                <a:tc>
                  <a:txBody>
                    <a:bodyPr/>
                    <a:lstStyle/>
                    <a:p>
                      <a:pPr lvl="0">
                        <a:spcBef>
                          <a:spcPts val="0"/>
                        </a:spcBef>
                        <a:spcAft>
                          <a:spcPts val="0"/>
                        </a:spcAft>
                        <a:buNone/>
                      </a:pPr>
                      <a:r>
                        <a:rPr lang="hr-HR" sz="1100" b="0" i="0" u="none" strike="noStrike" noProof="0" dirty="0">
                          <a:solidFill>
                            <a:srgbClr val="000000"/>
                          </a:solidFill>
                          <a:effectLst/>
                        </a:rPr>
                        <a:t>Izvannastavna aktivnost će biti realizirana kroz rad  u paru, individualno , kroz radionice i praktični rad.</a:t>
                      </a:r>
                      <a:endParaRPr lang="sr-Latn-RS" dirty="0"/>
                    </a:p>
                  </a:txBody>
                  <a:tcPr marL="68580" marR="68580"/>
                </a:tc>
                <a:tc>
                  <a:txBody>
                    <a:bodyPr/>
                    <a:lstStyle/>
                    <a:p>
                      <a:pPr marL="0" marR="0" lvl="0" indent="0" algn="l">
                        <a:lnSpc>
                          <a:spcPct val="114999"/>
                        </a:lnSpc>
                        <a:spcBef>
                          <a:spcPts val="0"/>
                        </a:spcBef>
                        <a:spcAft>
                          <a:spcPts val="0"/>
                        </a:spcAft>
                        <a:buNone/>
                      </a:pPr>
                      <a:r>
                        <a:rPr lang="hr-HR" sz="1100" b="0" i="0" u="none" strike="noStrike" noProof="0" dirty="0">
                          <a:solidFill>
                            <a:srgbClr val="000000"/>
                          </a:solidFill>
                          <a:effectLst/>
                          <a:latin typeface="Segoe UI"/>
                        </a:rPr>
                        <a:t>Tijekom školske godine</a:t>
                      </a:r>
                    </a:p>
                    <a:p>
                      <a:pPr marL="0" marR="0" lvl="0" indent="0" algn="l">
                        <a:lnSpc>
                          <a:spcPct val="114999"/>
                        </a:lnSpc>
                        <a:spcBef>
                          <a:spcPts val="0"/>
                        </a:spcBef>
                        <a:spcAft>
                          <a:spcPts val="0"/>
                        </a:spcAft>
                        <a:buNone/>
                      </a:pPr>
                      <a:r>
                        <a:rPr lang="hr-HR" sz="1100" b="0" i="0" u="none" strike="noStrike" noProof="0" dirty="0">
                          <a:solidFill>
                            <a:srgbClr val="000000"/>
                          </a:solidFill>
                          <a:effectLst/>
                          <a:latin typeface="Segoe UI"/>
                        </a:rPr>
                        <a:t> 2023</a:t>
                      </a:r>
                      <a:r>
                        <a:rPr lang="hr-HR" sz="1100" b="0" i="0" u="none" strike="noStrike" noProof="0" dirty="0">
                          <a:solidFill>
                            <a:schemeClr val="dk2"/>
                          </a:solidFill>
                          <a:effectLst/>
                          <a:latin typeface="Gill Sans MT"/>
                        </a:rPr>
                        <a:t>/2024.</a:t>
                      </a:r>
                      <a:r>
                        <a:rPr lang="hr-HR" sz="1100" b="0" i="0" u="none" strike="noStrike" noProof="0" dirty="0">
                          <a:solidFill>
                            <a:srgbClr val="000000"/>
                          </a:solidFill>
                          <a:effectLst/>
                          <a:latin typeface="Segoe UI"/>
                        </a:rPr>
                        <a:t> </a:t>
                      </a:r>
                      <a:endParaRPr lang="hr-HR" dirty="0"/>
                    </a:p>
                  </a:txBody>
                  <a:tcPr marL="68580" marR="68580"/>
                </a:tc>
                <a:tc>
                  <a:txBody>
                    <a:bodyPr/>
                    <a:lstStyle/>
                    <a:p>
                      <a:pPr lvl="0">
                        <a:spcBef>
                          <a:spcPts val="0"/>
                        </a:spcBef>
                        <a:spcAft>
                          <a:spcPts val="0"/>
                        </a:spcAft>
                        <a:buNone/>
                      </a:pPr>
                      <a:r>
                        <a:rPr lang="hr-HR" sz="1050" dirty="0">
                          <a:effectLst/>
                          <a:latin typeface="Cabin"/>
                          <a:cs typeface="Times New Roman"/>
                        </a:rPr>
                        <a:t>50e</a:t>
                      </a:r>
                    </a:p>
                  </a:txBody>
                  <a:tcPr marL="68580" marR="68580"/>
                </a:tc>
                <a:tc>
                  <a:txBody>
                    <a:bodyPr/>
                    <a:lstStyle/>
                    <a:p>
                      <a:pPr marL="0" lvl="0" indent="0" algn="l">
                        <a:lnSpc>
                          <a:spcPct val="114999"/>
                        </a:lnSpc>
                        <a:spcBef>
                          <a:spcPts val="0"/>
                        </a:spcBef>
                        <a:spcAft>
                          <a:spcPts val="0"/>
                        </a:spcAft>
                        <a:buNone/>
                      </a:pPr>
                      <a:r>
                        <a:rPr lang="hr-HR" sz="1100" b="0" i="0" u="none" strike="noStrike" cap="none" noProof="0" dirty="0">
                          <a:solidFill>
                            <a:srgbClr val="000000"/>
                          </a:solidFill>
                        </a:rPr>
                        <a:t>Praćenje rada učenika i aktivnosti u ostvarivanju zadanih ciljeva.</a:t>
                      </a:r>
                      <a:endParaRPr dirty="0"/>
                    </a:p>
                  </a:txBody>
                  <a:tcPr marL="68575" marR="68575" marT="0" marB="0" anchor="ctr"/>
                </a:tc>
                <a:extLst>
                  <a:ext uri="{0D108BD9-81ED-4DB2-BD59-A6C34878D82A}">
                    <a16:rowId xmlns:a16="http://schemas.microsoft.com/office/drawing/2014/main" val="1835163248"/>
                  </a:ext>
                </a:extLst>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11"/>
          <p:cNvSpPr txBox="1">
            <a:spLocks noGrp="1"/>
          </p:cNvSpPr>
          <p:nvPr>
            <p:ph type="title"/>
          </p:nvPr>
        </p:nvSpPr>
        <p:spPr>
          <a:xfrm>
            <a:off x="259307" y="122829"/>
            <a:ext cx="8435279" cy="399982"/>
          </a:xfrm>
          <a:prstGeom prst="rect">
            <a:avLst/>
          </a:prstGeom>
          <a:noFill/>
          <a:ln>
            <a:noFill/>
          </a:ln>
        </p:spPr>
        <p:txBody>
          <a:bodyPr spcFirstLastPara="1" wrap="square" lIns="91425" tIns="45700" rIns="91425" bIns="45700" anchor="b" anchorCtr="0">
            <a:noAutofit/>
          </a:bodyPr>
          <a:lstStyle/>
          <a:p>
            <a:pPr>
              <a:buSzPts val="600"/>
            </a:pPr>
            <a:r>
              <a:rPr lang="hr-HR" sz="2400" i="0" u="none" strike="noStrike" cap="none">
                <a:latin typeface="Cabin"/>
                <a:sym typeface="Times New Roman"/>
              </a:rPr>
              <a:t>Razredna nastava /izvannastavne aktivnosti</a:t>
            </a:r>
            <a:r>
              <a:rPr lang="hr-HR" sz="2400">
                <a:latin typeface="Cabin"/>
              </a:rPr>
              <a:t> B1</a:t>
            </a:r>
            <a:endParaRPr>
              <a:latin typeface="Cabin" charset="0"/>
            </a:endParaRPr>
          </a:p>
        </p:txBody>
      </p:sp>
      <p:sp>
        <p:nvSpPr>
          <p:cNvPr id="189" name="Google Shape;189;p11"/>
          <p:cNvSpPr txBox="1">
            <a:spLocks noGrp="1"/>
          </p:cNvSpPr>
          <p:nvPr>
            <p:ph type="ftr" idx="11"/>
          </p:nvPr>
        </p:nvSpPr>
        <p:spPr>
          <a:xfrm>
            <a:off x="2898648" y="6356350"/>
            <a:ext cx="3505200" cy="365759"/>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2"/>
              </a:buClr>
              <a:buSzPts val="350"/>
              <a:buFont typeface="Cabin"/>
              <a:buNone/>
            </a:pPr>
            <a:r>
              <a:rPr lang="hr-HR" sz="1400" b="0" i="0" u="none" strike="noStrike" cap="none">
                <a:latin typeface="Cabin"/>
                <a:ea typeface="Cabin"/>
                <a:cs typeface="Cabin"/>
                <a:sym typeface="Cabin"/>
              </a:rPr>
              <a:t>Školski kurikulum </a:t>
            </a:r>
            <a:r>
              <a:rPr lang="hr-HR"/>
              <a:t>2022./2023</a:t>
            </a:r>
            <a:r>
              <a:rPr lang="hr-HR" sz="1400" b="0" i="0" u="none" strike="noStrike" cap="none">
                <a:latin typeface="Cabin"/>
                <a:ea typeface="Cabin"/>
                <a:cs typeface="Cabin"/>
                <a:sym typeface="Cabin"/>
              </a:rPr>
              <a:t>.</a:t>
            </a:r>
            <a:endParaRPr sz="1400" b="0" i="0" u="none" strike="noStrike" cap="none">
              <a:latin typeface="Cabin"/>
              <a:ea typeface="Cabin"/>
              <a:cs typeface="Cabin"/>
              <a:sym typeface="Cabin"/>
            </a:endParaRPr>
          </a:p>
        </p:txBody>
      </p:sp>
      <p:sp>
        <p:nvSpPr>
          <p:cNvPr id="190" name="Google Shape;190;p11"/>
          <p:cNvSpPr txBox="1">
            <a:spLocks noGrp="1"/>
          </p:cNvSpPr>
          <p:nvPr>
            <p:ph type="sldNum" idx="12"/>
          </p:nvPr>
        </p:nvSpPr>
        <p:spPr>
          <a:xfrm>
            <a:off x="612647" y="6356350"/>
            <a:ext cx="1981199" cy="36575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2"/>
              </a:buClr>
              <a:buSzPts val="350"/>
              <a:buFont typeface="Cabin"/>
              <a:buNone/>
            </a:pPr>
            <a:fld id="{00000000-1234-1234-1234-123412341234}" type="slidenum">
              <a:rPr lang="hr-HR" sz="1400" b="0" i="0" u="none" strike="noStrike" cap="none">
                <a:solidFill>
                  <a:schemeClr val="dk2"/>
                </a:solidFill>
                <a:latin typeface="Cabin"/>
                <a:ea typeface="Cabin"/>
                <a:cs typeface="Cabin"/>
                <a:sym typeface="Cabin"/>
              </a:rPr>
              <a:pPr marL="0" marR="0" lvl="0" indent="0" algn="l" rtl="0">
                <a:lnSpc>
                  <a:spcPct val="100000"/>
                </a:lnSpc>
                <a:spcBef>
                  <a:spcPts val="0"/>
                </a:spcBef>
                <a:spcAft>
                  <a:spcPts val="0"/>
                </a:spcAft>
                <a:buClr>
                  <a:schemeClr val="dk2"/>
                </a:buClr>
                <a:buSzPts val="350"/>
                <a:buFont typeface="Cabin"/>
                <a:buNone/>
              </a:pPr>
              <a:t>15</a:t>
            </a:fld>
            <a:endParaRPr sz="1400" b="0" i="0" u="none" strike="noStrike" cap="none">
              <a:solidFill>
                <a:schemeClr val="dk2"/>
              </a:solidFill>
              <a:latin typeface="Cabin"/>
              <a:ea typeface="Cabin"/>
              <a:cs typeface="Cabin"/>
              <a:sym typeface="Cabin"/>
            </a:endParaRPr>
          </a:p>
        </p:txBody>
      </p:sp>
      <p:graphicFrame>
        <p:nvGraphicFramePr>
          <p:cNvPr id="191" name="Google Shape;191;p11"/>
          <p:cNvGraphicFramePr/>
          <p:nvPr>
            <p:extLst>
              <p:ext uri="{D42A27DB-BD31-4B8C-83A1-F6EECF244321}">
                <p14:modId xmlns:p14="http://schemas.microsoft.com/office/powerpoint/2010/main" val="3362402330"/>
              </p:ext>
            </p:extLst>
          </p:nvPr>
        </p:nvGraphicFramePr>
        <p:xfrm>
          <a:off x="193040" y="518160"/>
          <a:ext cx="8746463" cy="6126735"/>
        </p:xfrm>
        <a:graphic>
          <a:graphicData uri="http://schemas.openxmlformats.org/drawingml/2006/table">
            <a:tbl>
              <a:tblPr firstRow="1" bandRow="1">
                <a:noFill/>
                <a:tableStyleId>{2B1E4052-6B5D-4648-950B-1C1C1EDA2936}</a:tableStyleId>
              </a:tblPr>
              <a:tblGrid>
                <a:gridCol w="1154823">
                  <a:extLst>
                    <a:ext uri="{9D8B030D-6E8A-4147-A177-3AD203B41FA5}">
                      <a16:colId xmlns:a16="http://schemas.microsoft.com/office/drawing/2014/main" val="20000"/>
                    </a:ext>
                  </a:extLst>
                </a:gridCol>
                <a:gridCol w="1393559">
                  <a:extLst>
                    <a:ext uri="{9D8B030D-6E8A-4147-A177-3AD203B41FA5}">
                      <a16:colId xmlns:a16="http://schemas.microsoft.com/office/drawing/2014/main" val="20001"/>
                    </a:ext>
                  </a:extLst>
                </a:gridCol>
                <a:gridCol w="1244600">
                  <a:extLst>
                    <a:ext uri="{9D8B030D-6E8A-4147-A177-3AD203B41FA5}">
                      <a16:colId xmlns:a16="http://schemas.microsoft.com/office/drawing/2014/main" val="20002"/>
                    </a:ext>
                  </a:extLst>
                </a:gridCol>
                <a:gridCol w="924539">
                  <a:extLst>
                    <a:ext uri="{9D8B030D-6E8A-4147-A177-3AD203B41FA5}">
                      <a16:colId xmlns:a16="http://schemas.microsoft.com/office/drawing/2014/main" val="20003"/>
                    </a:ext>
                  </a:extLst>
                </a:gridCol>
                <a:gridCol w="1309101">
                  <a:extLst>
                    <a:ext uri="{9D8B030D-6E8A-4147-A177-3AD203B41FA5}">
                      <a16:colId xmlns:a16="http://schemas.microsoft.com/office/drawing/2014/main" val="20004"/>
                    </a:ext>
                  </a:extLst>
                </a:gridCol>
                <a:gridCol w="755072">
                  <a:extLst>
                    <a:ext uri="{9D8B030D-6E8A-4147-A177-3AD203B41FA5}">
                      <a16:colId xmlns:a16="http://schemas.microsoft.com/office/drawing/2014/main" val="20005"/>
                    </a:ext>
                  </a:extLst>
                </a:gridCol>
                <a:gridCol w="751124">
                  <a:extLst>
                    <a:ext uri="{9D8B030D-6E8A-4147-A177-3AD203B41FA5}">
                      <a16:colId xmlns:a16="http://schemas.microsoft.com/office/drawing/2014/main" val="20006"/>
                    </a:ext>
                  </a:extLst>
                </a:gridCol>
                <a:gridCol w="1213645">
                  <a:extLst>
                    <a:ext uri="{9D8B030D-6E8A-4147-A177-3AD203B41FA5}">
                      <a16:colId xmlns:a16="http://schemas.microsoft.com/office/drawing/2014/main" val="20007"/>
                    </a:ext>
                  </a:extLst>
                </a:gridCol>
              </a:tblGrid>
              <a:tr h="604125">
                <a:tc>
                  <a:txBody>
                    <a:bodyPr/>
                    <a:lstStyle/>
                    <a:p>
                      <a:pPr marL="0" marR="0" lvl="0" indent="0" algn="ctr" rtl="0">
                        <a:lnSpc>
                          <a:spcPct val="100000"/>
                        </a:lnSpc>
                        <a:spcBef>
                          <a:spcPts val="0"/>
                        </a:spcBef>
                        <a:spcAft>
                          <a:spcPts val="0"/>
                        </a:spcAft>
                        <a:buClr>
                          <a:srgbClr val="000000"/>
                        </a:buClr>
                        <a:buSzPts val="400"/>
                        <a:buFont typeface="Arial"/>
                        <a:buNone/>
                      </a:pPr>
                      <a:r>
                        <a:rPr lang="hr-HR" sz="1050" b="1" u="none" strike="noStrike" cap="none" dirty="0">
                          <a:latin typeface="Cabin"/>
                          <a:ea typeface="Times New Roman"/>
                          <a:cs typeface="Times New Roman"/>
                          <a:sym typeface="Times New Roman"/>
                        </a:rPr>
                        <a:t>Aktivnosti</a:t>
                      </a:r>
                      <a:endParaRPr sz="1050" u="none" strike="noStrike" cap="none">
                        <a:latin typeface="Cabin"/>
                      </a:endParaRPr>
                    </a:p>
                  </a:txBody>
                  <a:tcPr marL="68575" marR="68575" marT="0" marB="0" anchor="ctr"/>
                </a:tc>
                <a:tc>
                  <a:txBody>
                    <a:bodyPr/>
                    <a:lstStyle/>
                    <a:p>
                      <a:pPr marL="0" marR="0" lvl="0" indent="0" algn="ctr" rtl="0">
                        <a:lnSpc>
                          <a:spcPct val="100000"/>
                        </a:lnSpc>
                        <a:spcBef>
                          <a:spcPts val="0"/>
                        </a:spcBef>
                        <a:spcAft>
                          <a:spcPts val="0"/>
                        </a:spcAft>
                        <a:buClr>
                          <a:srgbClr val="000000"/>
                        </a:buClr>
                        <a:buSzPts val="300"/>
                        <a:buFont typeface="Arial"/>
                        <a:buNone/>
                      </a:pPr>
                      <a:r>
                        <a:rPr lang="hr-HR" sz="1050" b="1" u="none" strike="noStrike" cap="none" dirty="0">
                          <a:latin typeface="Cabin"/>
                          <a:ea typeface="Times New Roman"/>
                          <a:cs typeface="Times New Roman"/>
                          <a:sym typeface="Times New Roman"/>
                        </a:rPr>
                        <a:t>Ciljevi</a:t>
                      </a:r>
                      <a:endParaRPr sz="1050" u="none" strike="noStrike" cap="none" dirty="0">
                        <a:latin typeface="Cabin"/>
                      </a:endParaRPr>
                    </a:p>
                  </a:txBody>
                  <a:tcPr marL="68575" marR="68575" marT="0" marB="0" anchor="ctr"/>
                </a:tc>
                <a:tc>
                  <a:txBody>
                    <a:bodyPr/>
                    <a:lstStyle/>
                    <a:p>
                      <a:pPr marL="0" marR="0" lvl="0" indent="0" algn="ctr" rtl="0">
                        <a:lnSpc>
                          <a:spcPct val="100000"/>
                        </a:lnSpc>
                        <a:spcBef>
                          <a:spcPts val="0"/>
                        </a:spcBef>
                        <a:spcAft>
                          <a:spcPts val="0"/>
                        </a:spcAft>
                        <a:buClr>
                          <a:srgbClr val="000000"/>
                        </a:buClr>
                        <a:buSzPts val="300"/>
                        <a:buFont typeface="Arial"/>
                        <a:buNone/>
                      </a:pPr>
                      <a:r>
                        <a:rPr lang="hr-HR" sz="1050" b="1" u="none" strike="noStrike" cap="none" dirty="0">
                          <a:latin typeface="Cabin"/>
                          <a:ea typeface="Times New Roman"/>
                          <a:cs typeface="Times New Roman"/>
                          <a:sym typeface="Times New Roman"/>
                        </a:rPr>
                        <a:t>Namjena</a:t>
                      </a:r>
                      <a:endParaRPr sz="1050" u="none" strike="noStrike" cap="none" dirty="0">
                        <a:latin typeface="Cabin"/>
                      </a:endParaRPr>
                    </a:p>
                  </a:txBody>
                  <a:tcPr marL="68575" marR="68575" marT="0" marB="0" anchor="ctr"/>
                </a:tc>
                <a:tc>
                  <a:txBody>
                    <a:bodyPr/>
                    <a:lstStyle/>
                    <a:p>
                      <a:pPr marL="0" marR="0" lvl="0" indent="0" algn="ctr" rtl="0">
                        <a:lnSpc>
                          <a:spcPct val="100000"/>
                        </a:lnSpc>
                        <a:spcBef>
                          <a:spcPts val="0"/>
                        </a:spcBef>
                        <a:spcAft>
                          <a:spcPts val="0"/>
                        </a:spcAft>
                        <a:buClr>
                          <a:srgbClr val="000000"/>
                        </a:buClr>
                        <a:buSzPts val="300"/>
                        <a:buFont typeface="Arial"/>
                        <a:buNone/>
                      </a:pPr>
                      <a:r>
                        <a:rPr lang="hr-HR" sz="1050" b="1" u="none" strike="noStrike" cap="none" dirty="0">
                          <a:latin typeface="Cabin"/>
                          <a:ea typeface="Times New Roman"/>
                          <a:cs typeface="Times New Roman"/>
                          <a:sym typeface="Times New Roman"/>
                        </a:rPr>
                        <a:t>Nositelji i njihova odgovornost</a:t>
                      </a:r>
                      <a:endParaRPr sz="1050" u="none" strike="noStrike" cap="none" dirty="0">
                        <a:latin typeface="Cabin"/>
                      </a:endParaRPr>
                    </a:p>
                  </a:txBody>
                  <a:tcPr marL="68575" marR="68575" marT="0" marB="0" anchor="ctr"/>
                </a:tc>
                <a:tc>
                  <a:txBody>
                    <a:bodyPr/>
                    <a:lstStyle/>
                    <a:p>
                      <a:pPr marL="0" marR="0" lvl="0" indent="0" algn="ctr" rtl="0">
                        <a:lnSpc>
                          <a:spcPct val="100000"/>
                        </a:lnSpc>
                        <a:spcBef>
                          <a:spcPts val="0"/>
                        </a:spcBef>
                        <a:spcAft>
                          <a:spcPts val="0"/>
                        </a:spcAft>
                        <a:buClr>
                          <a:srgbClr val="000000"/>
                        </a:buClr>
                        <a:buSzPts val="300"/>
                        <a:buFont typeface="Arial"/>
                        <a:buNone/>
                      </a:pPr>
                      <a:r>
                        <a:rPr lang="hr-HR" sz="1050" b="1" u="none" strike="noStrike" cap="none" dirty="0">
                          <a:latin typeface="Cabin"/>
                          <a:ea typeface="Times New Roman"/>
                          <a:cs typeface="Times New Roman"/>
                          <a:sym typeface="Times New Roman"/>
                        </a:rPr>
                        <a:t>Način realizacije</a:t>
                      </a:r>
                      <a:endParaRPr sz="1050" u="none" strike="noStrike" cap="none" dirty="0">
                        <a:latin typeface="Cabin"/>
                      </a:endParaRPr>
                    </a:p>
                  </a:txBody>
                  <a:tcPr marL="68575" marR="68575" marT="0" marB="0" anchor="ctr"/>
                </a:tc>
                <a:tc>
                  <a:txBody>
                    <a:bodyPr/>
                    <a:lstStyle/>
                    <a:p>
                      <a:pPr marL="0" marR="0" lvl="0" indent="0" algn="ctr" rtl="0">
                        <a:lnSpc>
                          <a:spcPct val="100000"/>
                        </a:lnSpc>
                        <a:spcBef>
                          <a:spcPts val="0"/>
                        </a:spcBef>
                        <a:spcAft>
                          <a:spcPts val="0"/>
                        </a:spcAft>
                        <a:buClr>
                          <a:srgbClr val="000000"/>
                        </a:buClr>
                        <a:buSzPts val="300"/>
                        <a:buFont typeface="Arial"/>
                        <a:buNone/>
                      </a:pPr>
                      <a:r>
                        <a:rPr lang="hr-HR" sz="1050" b="1" u="none" strike="noStrike" cap="none" err="1">
                          <a:latin typeface="Cabin" panose="020B0604020202020204" charset="-18"/>
                          <a:ea typeface="Times New Roman"/>
                          <a:cs typeface="Times New Roman"/>
                          <a:sym typeface="Times New Roman"/>
                        </a:rPr>
                        <a:t>Vremenik</a:t>
                      </a:r>
                      <a:endParaRPr sz="1050" u="none" strike="noStrike" cap="none">
                        <a:latin typeface="Cabin" panose="020B0604020202020204" charset="-18"/>
                      </a:endParaRPr>
                    </a:p>
                  </a:txBody>
                  <a:tcPr marL="68575" marR="68575" marT="0" marB="0" anchor="ctr"/>
                </a:tc>
                <a:tc>
                  <a:txBody>
                    <a:bodyPr/>
                    <a:lstStyle/>
                    <a:p>
                      <a:pPr marL="0" marR="0" lvl="0" indent="0" algn="ctr" rtl="0">
                        <a:lnSpc>
                          <a:spcPct val="100000"/>
                        </a:lnSpc>
                        <a:spcBef>
                          <a:spcPts val="0"/>
                        </a:spcBef>
                        <a:spcAft>
                          <a:spcPts val="0"/>
                        </a:spcAft>
                        <a:buClr>
                          <a:srgbClr val="000000"/>
                        </a:buClr>
                        <a:buSzPts val="300"/>
                        <a:buFont typeface="Arial"/>
                        <a:buNone/>
                      </a:pPr>
                      <a:r>
                        <a:rPr lang="hr-HR" sz="1050" b="1" u="none" strike="noStrike" cap="none" dirty="0">
                          <a:latin typeface="Cabin"/>
                          <a:ea typeface="Times New Roman"/>
                          <a:cs typeface="Times New Roman"/>
                          <a:sym typeface="Times New Roman"/>
                        </a:rPr>
                        <a:t>Detaljan troškovnik</a:t>
                      </a:r>
                      <a:endParaRPr sz="1050" u="none" strike="noStrike" cap="none" dirty="0">
                        <a:latin typeface="Cabin"/>
                      </a:endParaRPr>
                    </a:p>
                  </a:txBody>
                  <a:tcPr marL="68575" marR="68575" marT="0" marB="0" anchor="ctr"/>
                </a:tc>
                <a:tc>
                  <a:txBody>
                    <a:bodyPr/>
                    <a:lstStyle/>
                    <a:p>
                      <a:pPr marL="0" marR="0" lvl="0" indent="0" algn="ctr" rtl="0">
                        <a:lnSpc>
                          <a:spcPct val="100000"/>
                        </a:lnSpc>
                        <a:spcBef>
                          <a:spcPts val="0"/>
                        </a:spcBef>
                        <a:spcAft>
                          <a:spcPts val="0"/>
                        </a:spcAft>
                        <a:buClr>
                          <a:srgbClr val="000000"/>
                        </a:buClr>
                        <a:buSzPts val="300"/>
                        <a:buFont typeface="Arial"/>
                        <a:buNone/>
                      </a:pPr>
                      <a:r>
                        <a:rPr lang="hr-HR" sz="1050" b="1" u="none" strike="noStrike" cap="none" dirty="0">
                          <a:latin typeface="Cabin"/>
                          <a:ea typeface="Times New Roman"/>
                          <a:cs typeface="Times New Roman"/>
                          <a:sym typeface="Times New Roman"/>
                        </a:rPr>
                        <a:t>Način vrednovanja i korištenja rezultata vrednovanja</a:t>
                      </a:r>
                      <a:endParaRPr sz="1050" u="none" strike="noStrike" cap="none" dirty="0">
                        <a:latin typeface="Cabin"/>
                      </a:endParaRPr>
                    </a:p>
                  </a:txBody>
                  <a:tcPr marL="68575" marR="68575" marT="0" marB="0" anchor="ctr"/>
                </a:tc>
                <a:extLst>
                  <a:ext uri="{0D108BD9-81ED-4DB2-BD59-A6C34878D82A}">
                    <a16:rowId xmlns:a16="http://schemas.microsoft.com/office/drawing/2014/main" val="10000"/>
                  </a:ext>
                </a:extLst>
              </a:tr>
              <a:tr h="1696199">
                <a:tc>
                  <a:txBody>
                    <a:bodyPr/>
                    <a:lstStyle/>
                    <a:p>
                      <a:pPr marL="0" lvl="0" indent="0" algn="ctr">
                        <a:lnSpc>
                          <a:spcPct val="114999"/>
                        </a:lnSpc>
                        <a:spcBef>
                          <a:spcPts val="0"/>
                        </a:spcBef>
                        <a:spcAft>
                          <a:spcPts val="0"/>
                        </a:spcAft>
                        <a:buNone/>
                      </a:pPr>
                      <a:r>
                        <a:rPr lang="hr-HR" sz="1050" b="1" i="0" u="none" strike="noStrike" cap="none" noProof="0" dirty="0">
                          <a:solidFill>
                            <a:schemeClr val="tx1"/>
                          </a:solidFill>
                          <a:latin typeface="Cabin"/>
                        </a:rPr>
                        <a:t>DRUŠTVENE IGRE</a:t>
                      </a:r>
                    </a:p>
                  </a:txBody>
                  <a:tcPr marL="68575" marR="68575" marT="0" marB="0" anchor="ctr"/>
                </a:tc>
                <a:tc>
                  <a:txBody>
                    <a:bodyPr/>
                    <a:lstStyle/>
                    <a:p>
                      <a:pPr marL="0" lvl="0" indent="0" algn="l">
                        <a:lnSpc>
                          <a:spcPct val="114999"/>
                        </a:lnSpc>
                        <a:buNone/>
                      </a:pPr>
                      <a:r>
                        <a:rPr lang="hr-HR" sz="1000" b="0" i="0" u="none" strike="noStrike" cap="none" baseline="0" noProof="0" dirty="0">
                          <a:solidFill>
                            <a:srgbClr val="000000"/>
                          </a:solidFill>
                          <a:effectLst/>
                          <a:latin typeface="Cabin"/>
                        </a:rPr>
                        <a:t>Koristeći se modernim društvenim igrama poboljšati proces učenja i poučavanja, razvijati i poticati kreativnost i maštovitost stvaranjem vlastitih kreacija.</a:t>
                      </a:r>
                      <a:endParaRPr lang="sr-Latn-RS" sz="1000">
                        <a:latin typeface="Cabin"/>
                      </a:endParaRPr>
                    </a:p>
                    <a:p>
                      <a:pPr marL="0" lvl="0" indent="0" algn="l">
                        <a:lnSpc>
                          <a:spcPct val="114999"/>
                        </a:lnSpc>
                        <a:buNone/>
                      </a:pPr>
                      <a:endParaRPr lang="hr-HR" sz="1200" b="0" i="0" u="none" strike="noStrike" cap="none" baseline="0" noProof="0" dirty="0">
                        <a:solidFill>
                          <a:srgbClr val="000000"/>
                        </a:solidFill>
                        <a:effectLst/>
                        <a:latin typeface="Cabin"/>
                      </a:endParaRPr>
                    </a:p>
                    <a:p>
                      <a:pPr marL="0" lvl="0" indent="0" algn="l">
                        <a:lnSpc>
                          <a:spcPct val="114999"/>
                        </a:lnSpc>
                        <a:spcBef>
                          <a:spcPts val="0"/>
                        </a:spcBef>
                        <a:spcAft>
                          <a:spcPts val="0"/>
                        </a:spcAft>
                        <a:buNone/>
                      </a:pPr>
                      <a:endParaRPr lang="hr-HR" sz="1200" b="0" i="0" u="none" strike="noStrike" cap="none" dirty="0">
                        <a:solidFill>
                          <a:schemeClr val="dk1"/>
                        </a:solidFill>
                        <a:effectLst/>
                        <a:latin typeface="Cabin"/>
                      </a:endParaRPr>
                    </a:p>
                  </a:txBody>
                  <a:tcPr marL="68575" marR="68575" marT="0" marB="0" anchor="ctr"/>
                </a:tc>
                <a:tc>
                  <a:txBody>
                    <a:bodyPr/>
                    <a:lstStyle/>
                    <a:p>
                      <a:pPr marL="0" lvl="0" indent="0" algn="ctr">
                        <a:lnSpc>
                          <a:spcPct val="114999"/>
                        </a:lnSpc>
                        <a:spcBef>
                          <a:spcPts val="0"/>
                        </a:spcBef>
                        <a:spcAft>
                          <a:spcPts val="0"/>
                        </a:spcAft>
                        <a:buNone/>
                      </a:pPr>
                      <a:r>
                        <a:rPr lang="hr-HR" sz="1200" b="0" i="0" u="none" strike="noStrike" cap="none" dirty="0">
                          <a:solidFill>
                            <a:schemeClr val="dk1"/>
                          </a:solidFill>
                          <a:effectLst/>
                          <a:latin typeface="Cabin"/>
                        </a:rPr>
                        <a:t>Upoznati moderne društvene igre te se učiti međusobnoj suradnji i timskom radu. </a:t>
                      </a:r>
                    </a:p>
                  </a:txBody>
                  <a:tcPr marL="68575" marR="68575" marT="0" marB="0" anchor="ctr"/>
                </a:tc>
                <a:tc>
                  <a:txBody>
                    <a:bodyPr/>
                    <a:lstStyle/>
                    <a:p>
                      <a:pPr marL="0" lvl="0" indent="0" algn="l">
                        <a:lnSpc>
                          <a:spcPct val="114999"/>
                        </a:lnSpc>
                        <a:spcBef>
                          <a:spcPts val="0"/>
                        </a:spcBef>
                        <a:spcAft>
                          <a:spcPts val="0"/>
                        </a:spcAft>
                        <a:buNone/>
                      </a:pPr>
                      <a:r>
                        <a:rPr lang="hr-HR" sz="1050" u="none" strike="noStrike" cap="none" dirty="0">
                          <a:latin typeface="Cabin"/>
                          <a:cs typeface="Times New Roman"/>
                        </a:rPr>
                        <a:t>Tihana Pavić Varga </a:t>
                      </a:r>
                      <a:endParaRPr lang="hr-HR" sz="1050" u="none" strike="noStrike" cap="none" dirty="0">
                        <a:latin typeface="Cabin"/>
                        <a:cs typeface="Times New Roman"/>
                        <a:sym typeface="Times New Roman"/>
                      </a:endParaRPr>
                    </a:p>
                  </a:txBody>
                  <a:tcPr marL="68575" marR="68575" marT="0" marB="0" anchor="ctr"/>
                </a:tc>
                <a:tc>
                  <a:txBody>
                    <a:bodyPr/>
                    <a:lstStyle/>
                    <a:p>
                      <a:pPr marL="0" lvl="0" indent="0" algn="l">
                        <a:lnSpc>
                          <a:spcPct val="114999"/>
                        </a:lnSpc>
                        <a:spcBef>
                          <a:spcPts val="0"/>
                        </a:spcBef>
                        <a:spcAft>
                          <a:spcPts val="0"/>
                        </a:spcAft>
                        <a:buNone/>
                      </a:pPr>
                      <a:r>
                        <a:rPr lang="hr-HR" sz="1050" b="0" i="0" u="none" strike="noStrike" cap="none" baseline="0" noProof="0" dirty="0">
                          <a:solidFill>
                            <a:srgbClr val="000000"/>
                          </a:solidFill>
                          <a:latin typeface="Cabin"/>
                        </a:rPr>
                        <a:t>Izvannastavna aktivnost će biti realizirana kroz rad u skupinama, u paru, individualno i frontalno. </a:t>
                      </a:r>
                      <a:endParaRPr lang="sr-Latn-RS">
                        <a:latin typeface="Cabin"/>
                      </a:endParaRPr>
                    </a:p>
                  </a:txBody>
                  <a:tcPr marL="68575" marR="68575" marT="0" marB="0" anchor="ctr"/>
                </a:tc>
                <a:tc>
                  <a:txBody>
                    <a:bodyPr/>
                    <a:lstStyle/>
                    <a:p>
                      <a:pPr marL="0" lvl="0" indent="0" algn="l">
                        <a:lnSpc>
                          <a:spcPct val="114999"/>
                        </a:lnSpc>
                        <a:spcBef>
                          <a:spcPts val="0"/>
                        </a:spcBef>
                        <a:spcAft>
                          <a:spcPts val="0"/>
                        </a:spcAft>
                        <a:buNone/>
                      </a:pPr>
                      <a:r>
                        <a:rPr lang="hr-HR" sz="1050" u="none" strike="noStrike" cap="none" dirty="0">
                          <a:latin typeface="Cabin"/>
                          <a:cs typeface="Times New Roman"/>
                        </a:rPr>
                        <a:t> Tijekom školske godine 2023./2024.</a:t>
                      </a:r>
                    </a:p>
                  </a:txBody>
                  <a:tcPr marL="68575" marR="68575" marT="0" marB="0" anchor="ctr"/>
                </a:tc>
                <a:tc>
                  <a:txBody>
                    <a:bodyPr/>
                    <a:lstStyle/>
                    <a:p>
                      <a:pPr marL="0" lvl="0" indent="0" algn="l">
                        <a:lnSpc>
                          <a:spcPct val="114999"/>
                        </a:lnSpc>
                        <a:spcBef>
                          <a:spcPts val="0"/>
                        </a:spcBef>
                        <a:spcAft>
                          <a:spcPts val="0"/>
                        </a:spcAft>
                        <a:buNone/>
                      </a:pPr>
                      <a:r>
                        <a:rPr lang="hr-HR" sz="1050" u="none" strike="noStrike" cap="none" dirty="0">
                          <a:latin typeface="Cabin"/>
                          <a:cs typeface="Times New Roman"/>
                        </a:rPr>
                        <a:t>500€ za troškove igara</a:t>
                      </a:r>
                    </a:p>
                  </a:txBody>
                  <a:tcPr marL="68575" marR="68575" marT="0" marB="0" anchor="ctr"/>
                </a:tc>
                <a:tc>
                  <a:txBody>
                    <a:bodyPr/>
                    <a:lstStyle/>
                    <a:p>
                      <a:pPr marL="0" lvl="0" indent="0" algn="l">
                        <a:lnSpc>
                          <a:spcPct val="114999"/>
                        </a:lnSpc>
                        <a:spcBef>
                          <a:spcPts val="0"/>
                        </a:spcBef>
                        <a:spcAft>
                          <a:spcPts val="0"/>
                        </a:spcAft>
                        <a:buNone/>
                      </a:pPr>
                      <a:r>
                        <a:rPr lang="hr-HR" sz="1050" u="none" strike="noStrike" cap="none" dirty="0">
                          <a:latin typeface="Cabin"/>
                          <a:cs typeface="Times New Roman"/>
                        </a:rPr>
                        <a:t>Praćenje rada učenika i aktivnosti u ostvarivanju zadanih ciljeva. </a:t>
                      </a:r>
                    </a:p>
                  </a:txBody>
                  <a:tcPr marL="68575" marR="68575" marT="0" marB="0" anchor="ctr"/>
                </a:tc>
                <a:extLst>
                  <a:ext uri="{0D108BD9-81ED-4DB2-BD59-A6C34878D82A}">
                    <a16:rowId xmlns:a16="http://schemas.microsoft.com/office/drawing/2014/main" val="10001"/>
                  </a:ext>
                </a:extLst>
              </a:tr>
              <a:tr h="2346794">
                <a:tc>
                  <a:txBody>
                    <a:bodyPr/>
                    <a:lstStyle/>
                    <a:p>
                      <a:pPr algn="ctr" rtl="0" fontAlgn="t">
                        <a:spcBef>
                          <a:spcPts val="0"/>
                        </a:spcBef>
                        <a:spcAft>
                          <a:spcPts val="0"/>
                        </a:spcAft>
                      </a:pPr>
                      <a:r>
                        <a:rPr lang="hr-HR" sz="1050" b="1" i="0" u="none" strike="noStrike" dirty="0">
                          <a:solidFill>
                            <a:srgbClr val="000000"/>
                          </a:solidFill>
                          <a:effectLst/>
                          <a:latin typeface="Cabin"/>
                          <a:cs typeface="Times New Roman"/>
                        </a:rPr>
                        <a:t>KREATIVNI KUTAK</a:t>
                      </a:r>
                    </a:p>
                  </a:txBody>
                  <a:tcPr marL="68580" marR="68580" anchor="ctr"/>
                </a:tc>
                <a:tc>
                  <a:txBody>
                    <a:bodyPr/>
                    <a:lstStyle/>
                    <a:p>
                      <a:pPr marL="0" lvl="0" indent="0" algn="l">
                        <a:lnSpc>
                          <a:spcPct val="100000"/>
                        </a:lnSpc>
                        <a:buNone/>
                      </a:pPr>
                      <a:r>
                        <a:rPr lang="hr-HR" sz="1050" b="0" i="0" u="none" strike="noStrike" baseline="0" noProof="0" dirty="0">
                          <a:solidFill>
                            <a:srgbClr val="000000"/>
                          </a:solidFill>
                          <a:effectLst/>
                          <a:latin typeface="Cabin"/>
                        </a:rPr>
                        <a:t>Kroz radi rukama</a:t>
                      </a:r>
                    </a:p>
                    <a:p>
                      <a:pPr marL="0" lvl="0" indent="0" algn="l">
                        <a:lnSpc>
                          <a:spcPct val="100000"/>
                        </a:lnSpc>
                        <a:buNone/>
                      </a:pPr>
                      <a:r>
                        <a:rPr lang="hr-HR" sz="1050" b="0" i="0" u="none" strike="noStrike" baseline="0" noProof="0" dirty="0">
                          <a:solidFill>
                            <a:srgbClr val="000000"/>
                          </a:solidFill>
                          <a:effectLst/>
                          <a:latin typeface="Cabin"/>
                        </a:rPr>
                        <a:t>želimo postići razvijanje kreativnosti i stvaralaštva, motorike, radnih navika. </a:t>
                      </a:r>
                      <a:endParaRPr lang="hr-HR" sz="1050" b="0" i="0" u="none" strike="noStrike" baseline="0" noProof="0">
                        <a:solidFill>
                          <a:srgbClr val="000000"/>
                        </a:solidFill>
                        <a:effectLst/>
                        <a:latin typeface="Cabin"/>
                      </a:endParaRPr>
                    </a:p>
                    <a:p>
                      <a:pPr lvl="0">
                        <a:spcBef>
                          <a:spcPts val="0"/>
                        </a:spcBef>
                        <a:spcAft>
                          <a:spcPts val="0"/>
                        </a:spcAft>
                        <a:buNone/>
                      </a:pPr>
                      <a:endParaRPr lang="hr-HR" sz="1050" b="0" i="0" u="none" strike="noStrike" dirty="0">
                        <a:solidFill>
                          <a:srgbClr val="000000"/>
                        </a:solidFill>
                        <a:effectLst/>
                        <a:latin typeface="Cabin"/>
                        <a:cs typeface="Times New Roman"/>
                      </a:endParaRPr>
                    </a:p>
                  </a:txBody>
                  <a:tcPr marL="68580" marR="68580"/>
                </a:tc>
                <a:tc>
                  <a:txBody>
                    <a:bodyPr/>
                    <a:lstStyle/>
                    <a:p>
                      <a:pPr marL="0" lvl="0" indent="0" algn="l">
                        <a:lnSpc>
                          <a:spcPct val="100000"/>
                        </a:lnSpc>
                        <a:buNone/>
                      </a:pPr>
                      <a:r>
                        <a:rPr lang="hr-HR" sz="1100" b="0" i="0" u="none" strike="noStrike" kern="0" cap="none" spc="0" normalizeH="0" baseline="0" noProof="0" dirty="0">
                          <a:ln>
                            <a:noFill/>
                          </a:ln>
                          <a:solidFill>
                            <a:srgbClr val="000000"/>
                          </a:solidFill>
                          <a:effectLst/>
                          <a:uLnTx/>
                          <a:uFillTx/>
                          <a:latin typeface="Cabin"/>
                        </a:rPr>
                        <a:t>Samostalno izrađivati ukrase od uporabnih materijala,</a:t>
                      </a:r>
                    </a:p>
                    <a:p>
                      <a:pPr marL="0" lvl="0" indent="0" algn="l">
                        <a:lnSpc>
                          <a:spcPct val="100000"/>
                        </a:lnSpc>
                        <a:buNone/>
                      </a:pPr>
                      <a:r>
                        <a:rPr lang="hr-HR" sz="1100" b="0" i="0" u="none" strike="noStrike" kern="0" cap="none" spc="0" normalizeH="0" baseline="0" noProof="0" dirty="0">
                          <a:ln>
                            <a:noFill/>
                          </a:ln>
                          <a:solidFill>
                            <a:srgbClr val="000000"/>
                          </a:solidFill>
                          <a:effectLst/>
                          <a:uLnTx/>
                          <a:uFillTx/>
                          <a:latin typeface="Cabin"/>
                        </a:rPr>
                        <a:t>razvijati ekološku svijest. Poticati razvoj individualnosti, </a:t>
                      </a:r>
                      <a:endParaRPr lang="hr-HR" sz="1100" b="0" i="0" u="none" strike="noStrike" kern="0" cap="none" spc="0" normalizeH="0" baseline="0" noProof="0">
                        <a:ln>
                          <a:noFill/>
                        </a:ln>
                        <a:solidFill>
                          <a:srgbClr val="000000"/>
                        </a:solidFill>
                        <a:effectLst/>
                        <a:uLnTx/>
                        <a:uFillTx/>
                        <a:latin typeface="Cabin"/>
                      </a:endParaRPr>
                    </a:p>
                    <a:p>
                      <a:pPr marL="0" lvl="0" indent="0" algn="l">
                        <a:lnSpc>
                          <a:spcPct val="100000"/>
                        </a:lnSpc>
                        <a:buNone/>
                      </a:pPr>
                      <a:r>
                        <a:rPr lang="hr-HR" sz="1100" b="0" i="0" u="none" strike="noStrike" kern="0" cap="none" spc="0" normalizeH="0" baseline="0" noProof="0" dirty="0">
                          <a:ln>
                            <a:noFill/>
                          </a:ln>
                          <a:solidFill>
                            <a:srgbClr val="000000"/>
                          </a:solidFill>
                          <a:effectLst/>
                          <a:uLnTx/>
                          <a:uFillTx/>
                          <a:latin typeface="Cabin"/>
                        </a:rPr>
                        <a:t>upoznati proces nastajanja i stvaranja te</a:t>
                      </a:r>
                      <a:endParaRPr lang="hr-HR" sz="1100" b="0" i="0" u="none" strike="noStrike" kern="0" cap="none" spc="0" normalizeH="0" baseline="0" noProof="0">
                        <a:ln>
                          <a:noFill/>
                        </a:ln>
                        <a:solidFill>
                          <a:srgbClr val="000000"/>
                        </a:solidFill>
                        <a:effectLst/>
                        <a:uLnTx/>
                        <a:uFillTx/>
                        <a:latin typeface="Cabin"/>
                      </a:endParaRPr>
                    </a:p>
                    <a:p>
                      <a:pPr marL="0" lvl="0" indent="0" algn="l">
                        <a:lnSpc>
                          <a:spcPct val="100000"/>
                        </a:lnSpc>
                        <a:buNone/>
                      </a:pPr>
                      <a:r>
                        <a:rPr lang="hr-HR" sz="1100" b="0" i="0" u="none" strike="noStrike" kern="0" cap="none" spc="0" normalizeH="0" baseline="0" noProof="0" dirty="0">
                          <a:ln>
                            <a:noFill/>
                          </a:ln>
                          <a:solidFill>
                            <a:srgbClr val="000000"/>
                          </a:solidFill>
                          <a:effectLst/>
                          <a:uLnTx/>
                          <a:uFillTx/>
                          <a:latin typeface="Cabin"/>
                        </a:rPr>
                        <a:t>na kreativan način obilježiti prigodne dane.</a:t>
                      </a:r>
                      <a:endParaRPr lang="hr-HR" sz="1100" b="0" i="0" u="none" strike="noStrike" kern="0" cap="none" spc="0" normalizeH="0" baseline="0" noProof="0">
                        <a:ln>
                          <a:noFill/>
                        </a:ln>
                        <a:solidFill>
                          <a:srgbClr val="000000"/>
                        </a:solidFill>
                        <a:effectLst/>
                        <a:uLnTx/>
                        <a:uFillTx/>
                        <a:latin typeface="Cabin"/>
                      </a:endParaRPr>
                    </a:p>
                    <a:p>
                      <a:pPr lvl="0">
                        <a:spcBef>
                          <a:spcPts val="0"/>
                        </a:spcBef>
                        <a:spcAft>
                          <a:spcPts val="0"/>
                        </a:spcAft>
                        <a:buNone/>
                      </a:pPr>
                      <a:endParaRPr lang="hr-HR" sz="1050" b="0" i="0" u="none" strike="noStrike" kern="0" cap="none" spc="0" normalizeH="0" baseline="0" noProof="0" dirty="0">
                        <a:ln>
                          <a:noFill/>
                        </a:ln>
                        <a:solidFill>
                          <a:srgbClr val="000000"/>
                        </a:solidFill>
                        <a:effectLst/>
                        <a:uLnTx/>
                        <a:uFillTx/>
                        <a:latin typeface="Cabin"/>
                        <a:cs typeface="Times New Roman"/>
                      </a:endParaRPr>
                    </a:p>
                  </a:txBody>
                  <a:tcPr marL="68580" marR="68580"/>
                </a:tc>
                <a:tc>
                  <a:txBody>
                    <a:bodyPr/>
                    <a:lstStyle/>
                    <a:p>
                      <a:pPr marL="0" marR="0" lvl="0" indent="0" algn="l">
                        <a:lnSpc>
                          <a:spcPct val="100000"/>
                        </a:lnSpc>
                        <a:spcBef>
                          <a:spcPts val="0"/>
                        </a:spcBef>
                        <a:spcAft>
                          <a:spcPts val="0"/>
                        </a:spcAft>
                        <a:buNone/>
                      </a:pPr>
                      <a:r>
                        <a:rPr lang="hr-HR" sz="1050" b="0" i="0" u="none" strike="noStrike" kern="0" cap="none" spc="0" normalizeH="0" baseline="0" noProof="0" dirty="0">
                          <a:ln>
                            <a:noFill/>
                          </a:ln>
                          <a:solidFill>
                            <a:srgbClr val="000000"/>
                          </a:solidFill>
                          <a:effectLst/>
                          <a:uLnTx/>
                          <a:uFillTx/>
                          <a:latin typeface="Cabin"/>
                          <a:cs typeface="Times New Roman"/>
                        </a:rPr>
                        <a:t>Tihana Pavić Varga</a:t>
                      </a:r>
                    </a:p>
                    <a:p>
                      <a:pPr marL="0" marR="0" lvl="0" indent="0" algn="ctr">
                        <a:lnSpc>
                          <a:spcPct val="100000"/>
                        </a:lnSpc>
                        <a:spcBef>
                          <a:spcPts val="0"/>
                        </a:spcBef>
                        <a:spcAft>
                          <a:spcPts val="0"/>
                        </a:spcAft>
                        <a:buNone/>
                      </a:pPr>
                      <a:endParaRPr lang="hr-HR" sz="1050" b="0" i="0" u="none" strike="noStrike" kern="0" cap="none" spc="0" normalizeH="0" baseline="0" noProof="0" dirty="0">
                        <a:ln>
                          <a:noFill/>
                        </a:ln>
                        <a:solidFill>
                          <a:srgbClr val="000000"/>
                        </a:solidFill>
                        <a:effectLst/>
                        <a:uLnTx/>
                        <a:uFillTx/>
                        <a:latin typeface="Cabin"/>
                        <a:cs typeface="Times New Roman"/>
                      </a:endParaRPr>
                    </a:p>
                  </a:txBody>
                  <a:tcPr marL="68580" marR="68580" anchor="ctr"/>
                </a:tc>
                <a:tc>
                  <a:txBody>
                    <a:bodyPr/>
                    <a:lstStyle/>
                    <a:p>
                      <a:pPr marL="0" marR="0" lvl="0" indent="0" algn="l">
                        <a:lnSpc>
                          <a:spcPct val="100000"/>
                        </a:lnSpc>
                        <a:spcBef>
                          <a:spcPts val="0"/>
                        </a:spcBef>
                        <a:spcAft>
                          <a:spcPts val="0"/>
                        </a:spcAft>
                        <a:buNone/>
                      </a:pPr>
                      <a:r>
                        <a:rPr lang="hr-HR" sz="1100" b="0" i="0" u="none" strike="noStrike" kern="0" cap="none" spc="0" normalizeH="0" baseline="0" noProof="0" dirty="0">
                          <a:ln>
                            <a:noFill/>
                          </a:ln>
                          <a:solidFill>
                            <a:srgbClr val="000000"/>
                          </a:solidFill>
                          <a:effectLst/>
                          <a:uLnTx/>
                          <a:uFillTx/>
                          <a:latin typeface="Cabin"/>
                        </a:rPr>
                        <a:t>Izvannastavna aktivnost će biti realizirana kroz rad u skupinama, u paru, individualno i frontalno. </a:t>
                      </a:r>
                    </a:p>
                  </a:txBody>
                  <a:tcPr marL="68580" marR="68580" anchor="ctr"/>
                </a:tc>
                <a:tc>
                  <a:txBody>
                    <a:bodyPr/>
                    <a:lstStyle/>
                    <a:p>
                      <a:pPr lvl="0" algn="l">
                        <a:lnSpc>
                          <a:spcPct val="100000"/>
                        </a:lnSpc>
                        <a:spcBef>
                          <a:spcPts val="0"/>
                        </a:spcBef>
                        <a:spcAft>
                          <a:spcPts val="0"/>
                        </a:spcAft>
                        <a:buNone/>
                      </a:pPr>
                      <a:r>
                        <a:rPr lang="hr-HR" sz="1100" b="0" i="0" u="none" strike="noStrike" kern="0" cap="none" spc="0" normalizeH="0" baseline="0" noProof="0" dirty="0">
                          <a:ln>
                            <a:noFill/>
                          </a:ln>
                          <a:solidFill>
                            <a:srgbClr val="000000"/>
                          </a:solidFill>
                          <a:effectLst/>
                          <a:uLnTx/>
                          <a:uFillTx/>
                          <a:latin typeface="Cabin"/>
                        </a:rPr>
                        <a:t>Tijekom školske godine 2023./'24.</a:t>
                      </a:r>
                    </a:p>
                    <a:p>
                      <a:pPr marL="0" marR="0" lvl="0" indent="0" algn="l" defTabSz="914400">
                        <a:lnSpc>
                          <a:spcPct val="100000"/>
                        </a:lnSpc>
                        <a:spcBef>
                          <a:spcPts val="0"/>
                        </a:spcBef>
                        <a:spcAft>
                          <a:spcPts val="0"/>
                        </a:spcAft>
                        <a:buSzTx/>
                        <a:buFont typeface="Arial"/>
                        <a:buNone/>
                        <a:tabLst/>
                        <a:defRPr/>
                      </a:pPr>
                      <a:endParaRPr lang="hr-HR" sz="1050" b="0" i="0" u="none" strike="noStrike" kern="0" cap="none" spc="0" normalizeH="0" baseline="0" noProof="0" dirty="0">
                        <a:ln>
                          <a:noFill/>
                        </a:ln>
                        <a:solidFill>
                          <a:srgbClr val="000000"/>
                        </a:solidFill>
                        <a:effectLst/>
                        <a:uLnTx/>
                        <a:uFillTx/>
                        <a:latin typeface="Cabin"/>
                        <a:cs typeface="Times New Roman"/>
                      </a:endParaRPr>
                    </a:p>
                  </a:txBody>
                  <a:tcPr marL="68580" marR="68580" anchor="ctr"/>
                </a:tc>
                <a:tc>
                  <a:txBody>
                    <a:bodyPr/>
                    <a:lstStyle/>
                    <a:p>
                      <a:pPr marL="0" marR="0" lvl="0" indent="0" algn="l" rtl="0" eaLnBrk="1" fontAlgn="t" latinLnBrk="0" hangingPunct="1">
                        <a:lnSpc>
                          <a:spcPct val="100000"/>
                        </a:lnSpc>
                        <a:spcBef>
                          <a:spcPts val="0"/>
                        </a:spcBef>
                        <a:spcAft>
                          <a:spcPts val="0"/>
                        </a:spcAft>
                        <a:buClr>
                          <a:srgbClr val="000000"/>
                        </a:buClr>
                        <a:buSzTx/>
                        <a:buFont typeface="Arial"/>
                        <a:buNone/>
                      </a:pPr>
                      <a:r>
                        <a:rPr lang="hr-HR" sz="1050" b="0" i="0" u="none" strike="noStrike" kern="0" cap="none" spc="0" normalizeH="0" baseline="0" noProof="0" dirty="0">
                          <a:ln>
                            <a:noFill/>
                          </a:ln>
                          <a:solidFill>
                            <a:srgbClr val="000000"/>
                          </a:solidFill>
                          <a:effectLst/>
                          <a:uLnTx/>
                          <a:uFillTx/>
                          <a:latin typeface="Cabin"/>
                          <a:cs typeface="Times New Roman"/>
                        </a:rPr>
                        <a:t>200€ za potrošni materijal</a:t>
                      </a:r>
                    </a:p>
                  </a:txBody>
                  <a:tcPr marL="68580" marR="68580" anchor="ctr"/>
                </a:tc>
                <a:tc>
                  <a:txBody>
                    <a:bodyPr/>
                    <a:lstStyle/>
                    <a:p>
                      <a:pPr marL="0" marR="0" lvl="0" indent="0" algn="l" rtl="0" eaLnBrk="1" fontAlgn="auto" latinLnBrk="0" hangingPunct="1">
                        <a:lnSpc>
                          <a:spcPct val="115000"/>
                        </a:lnSpc>
                        <a:spcBef>
                          <a:spcPts val="0"/>
                        </a:spcBef>
                        <a:spcAft>
                          <a:spcPts val="0"/>
                        </a:spcAft>
                        <a:buClr>
                          <a:srgbClr val="000000"/>
                        </a:buClr>
                        <a:buSzPts val="275"/>
                        <a:buFont typeface="Arial"/>
                        <a:buNone/>
                      </a:pPr>
                      <a:r>
                        <a:rPr lang="hr-HR" sz="1050" b="0" i="0" u="none" strike="noStrike" dirty="0">
                          <a:solidFill>
                            <a:srgbClr val="000000"/>
                          </a:solidFill>
                          <a:effectLst/>
                          <a:latin typeface="Cabin"/>
                          <a:cs typeface="Times New Roman"/>
                        </a:rPr>
                        <a:t>Izložbe, ukrasi, prigodni darovi. </a:t>
                      </a:r>
                    </a:p>
                  </a:txBody>
                  <a:tcPr marL="68575" marR="68575" marT="0" marB="0" anchor="ctr"/>
                </a:tc>
                <a:extLst>
                  <a:ext uri="{0D108BD9-81ED-4DB2-BD59-A6C34878D82A}">
                    <a16:rowId xmlns:a16="http://schemas.microsoft.com/office/drawing/2014/main" val="2900389946"/>
                  </a:ext>
                </a:extLst>
              </a:tr>
              <a:tr h="1080453">
                <a:tc>
                  <a:txBody>
                    <a:bodyPr/>
                    <a:lstStyle/>
                    <a:p>
                      <a:pPr lvl="0">
                        <a:spcBef>
                          <a:spcPts val="0"/>
                        </a:spcBef>
                        <a:spcAft>
                          <a:spcPts val="0"/>
                        </a:spcAft>
                        <a:buNone/>
                      </a:pPr>
                      <a:endParaRPr lang="hr-HR" sz="1050" b="1" i="0" u="none" strike="noStrike" noProof="0" dirty="0">
                        <a:solidFill>
                          <a:schemeClr val="tx1"/>
                        </a:solidFill>
                        <a:effectLst/>
                      </a:endParaRPr>
                    </a:p>
                  </a:txBody>
                  <a:tcPr marL="68580" marR="68580"/>
                </a:tc>
                <a:tc>
                  <a:txBody>
                    <a:bodyPr/>
                    <a:lstStyle/>
                    <a:p>
                      <a:pPr lvl="0">
                        <a:spcBef>
                          <a:spcPts val="0"/>
                        </a:spcBef>
                        <a:spcAft>
                          <a:spcPts val="0"/>
                        </a:spcAft>
                        <a:buNone/>
                      </a:pPr>
                      <a:endParaRPr lang="hr-HR" sz="1200" b="0" i="0" u="none" strike="noStrike" noProof="0" dirty="0">
                        <a:solidFill>
                          <a:srgbClr val="222222"/>
                        </a:solidFill>
                        <a:effectLst/>
                        <a:latin typeface="Times New Roman"/>
                      </a:endParaRPr>
                    </a:p>
                  </a:txBody>
                  <a:tcPr marL="68580" marR="68580"/>
                </a:tc>
                <a:tc>
                  <a:txBody>
                    <a:bodyPr/>
                    <a:lstStyle/>
                    <a:p>
                      <a:pPr lvl="0">
                        <a:spcBef>
                          <a:spcPts val="0"/>
                        </a:spcBef>
                        <a:spcAft>
                          <a:spcPts val="0"/>
                        </a:spcAft>
                        <a:buNone/>
                      </a:pPr>
                      <a:endParaRPr lang="hr-HR" sz="1200" b="0" i="0" u="none" strike="noStrike" kern="0" cap="none" spc="0" normalizeH="0" baseline="0" noProof="0" dirty="0">
                        <a:ln>
                          <a:noFill/>
                        </a:ln>
                        <a:solidFill>
                          <a:srgbClr val="222222"/>
                        </a:solidFill>
                        <a:effectLst/>
                        <a:uLnTx/>
                        <a:uFillTx/>
                        <a:latin typeface="Times New Roman"/>
                      </a:endParaRPr>
                    </a:p>
                  </a:txBody>
                  <a:tcPr marL="68580" marR="68580"/>
                </a:tc>
                <a:tc>
                  <a:txBody>
                    <a:bodyPr/>
                    <a:lstStyle/>
                    <a:p>
                      <a:pPr lvl="0">
                        <a:spcBef>
                          <a:spcPts val="0"/>
                        </a:spcBef>
                        <a:spcAft>
                          <a:spcPts val="0"/>
                        </a:spcAft>
                        <a:buNone/>
                      </a:pPr>
                      <a:endParaRPr lang="pl-PL" sz="1050" dirty="0" err="1">
                        <a:effectLst/>
                        <a:latin typeface="Cabin"/>
                        <a:cs typeface="Times New Roman"/>
                      </a:endParaRPr>
                    </a:p>
                  </a:txBody>
                  <a:tcPr marL="68580" marR="68580"/>
                </a:tc>
                <a:tc>
                  <a:txBody>
                    <a:bodyPr/>
                    <a:lstStyle/>
                    <a:p>
                      <a:pPr lvl="0">
                        <a:spcBef>
                          <a:spcPts val="0"/>
                        </a:spcBef>
                        <a:spcAft>
                          <a:spcPts val="0"/>
                        </a:spcAft>
                        <a:buNone/>
                      </a:pPr>
                      <a:endParaRPr lang="hr-HR" sz="1100" b="0" i="0" u="none" strike="noStrike" noProof="0" dirty="0">
                        <a:solidFill>
                          <a:srgbClr val="000000"/>
                        </a:solidFill>
                        <a:effectLst/>
                      </a:endParaRPr>
                    </a:p>
                  </a:txBody>
                  <a:tcPr marL="68580" marR="68580"/>
                </a:tc>
                <a:tc>
                  <a:txBody>
                    <a:bodyPr/>
                    <a:lstStyle/>
                    <a:p>
                      <a:pPr marL="0" marR="0" lvl="0" indent="0" algn="l">
                        <a:lnSpc>
                          <a:spcPct val="114999"/>
                        </a:lnSpc>
                        <a:spcBef>
                          <a:spcPts val="0"/>
                        </a:spcBef>
                        <a:spcAft>
                          <a:spcPts val="0"/>
                        </a:spcAft>
                        <a:buNone/>
                      </a:pPr>
                      <a:endParaRPr lang="hr-HR" sz="1100" b="0" i="0" u="none" strike="noStrike" noProof="0" dirty="0">
                        <a:solidFill>
                          <a:srgbClr val="000000"/>
                        </a:solidFill>
                        <a:effectLst/>
                        <a:latin typeface="Segoe UI"/>
                      </a:endParaRPr>
                    </a:p>
                  </a:txBody>
                  <a:tcPr marL="68580" marR="68580"/>
                </a:tc>
                <a:tc>
                  <a:txBody>
                    <a:bodyPr/>
                    <a:lstStyle/>
                    <a:p>
                      <a:pPr lvl="0">
                        <a:spcBef>
                          <a:spcPts val="0"/>
                        </a:spcBef>
                        <a:spcAft>
                          <a:spcPts val="0"/>
                        </a:spcAft>
                        <a:buNone/>
                      </a:pPr>
                      <a:endParaRPr lang="hr-HR" sz="1050" dirty="0">
                        <a:effectLst/>
                        <a:latin typeface="Cabin"/>
                        <a:cs typeface="Times New Roman"/>
                      </a:endParaRPr>
                    </a:p>
                  </a:txBody>
                  <a:tcPr marL="68580" marR="68580"/>
                </a:tc>
                <a:tc>
                  <a:txBody>
                    <a:bodyPr/>
                    <a:lstStyle/>
                    <a:p>
                      <a:pPr marL="0" lvl="0" indent="0" algn="l">
                        <a:lnSpc>
                          <a:spcPct val="114999"/>
                        </a:lnSpc>
                        <a:spcBef>
                          <a:spcPts val="0"/>
                        </a:spcBef>
                        <a:spcAft>
                          <a:spcPts val="0"/>
                        </a:spcAft>
                        <a:buNone/>
                      </a:pPr>
                      <a:endParaRPr lang="hr-HR" sz="1100" b="0" i="0" u="none" strike="noStrike" cap="none" noProof="0" dirty="0">
                        <a:solidFill>
                          <a:srgbClr val="000000"/>
                        </a:solidFill>
                      </a:endParaRPr>
                    </a:p>
                  </a:txBody>
                  <a:tcPr marL="68575" marR="68575" marT="0" marB="0" anchor="ctr"/>
                </a:tc>
                <a:extLst>
                  <a:ext uri="{0D108BD9-81ED-4DB2-BD59-A6C34878D82A}">
                    <a16:rowId xmlns:a16="http://schemas.microsoft.com/office/drawing/2014/main" val="1835163248"/>
                  </a:ext>
                </a:extLst>
              </a:tr>
            </a:tbl>
          </a:graphicData>
        </a:graphic>
      </p:graphicFrame>
    </p:spTree>
    <p:extLst>
      <p:ext uri="{BB962C8B-B14F-4D97-AF65-F5344CB8AC3E}">
        <p14:creationId xmlns:p14="http://schemas.microsoft.com/office/powerpoint/2010/main" val="17558864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11"/>
          <p:cNvSpPr txBox="1">
            <a:spLocks noGrp="1"/>
          </p:cNvSpPr>
          <p:nvPr>
            <p:ph type="title"/>
          </p:nvPr>
        </p:nvSpPr>
        <p:spPr>
          <a:xfrm>
            <a:off x="259307" y="122829"/>
            <a:ext cx="8435279" cy="399982"/>
          </a:xfrm>
          <a:prstGeom prst="rect">
            <a:avLst/>
          </a:prstGeom>
          <a:noFill/>
          <a:ln>
            <a:noFill/>
          </a:ln>
        </p:spPr>
        <p:txBody>
          <a:bodyPr spcFirstLastPara="1" wrap="square" lIns="91425" tIns="45700" rIns="91425" bIns="45700" anchor="b" anchorCtr="0">
            <a:noAutofit/>
          </a:bodyPr>
          <a:lstStyle/>
          <a:p>
            <a:pPr>
              <a:buSzPts val="600"/>
            </a:pPr>
            <a:r>
              <a:rPr lang="hr-HR" sz="2400" i="0" u="none" strike="noStrike" cap="none">
                <a:latin typeface="Cabin"/>
                <a:sym typeface="Times New Roman"/>
              </a:rPr>
              <a:t>Razredna nastava /izvannastavne aktivnosti</a:t>
            </a:r>
            <a:r>
              <a:rPr lang="hr-HR" sz="2400">
                <a:latin typeface="Cabin"/>
              </a:rPr>
              <a:t> B1</a:t>
            </a:r>
            <a:endParaRPr>
              <a:latin typeface="Cabin" charset="0"/>
            </a:endParaRPr>
          </a:p>
        </p:txBody>
      </p:sp>
      <p:sp>
        <p:nvSpPr>
          <p:cNvPr id="189" name="Google Shape;189;p11"/>
          <p:cNvSpPr txBox="1">
            <a:spLocks noGrp="1"/>
          </p:cNvSpPr>
          <p:nvPr>
            <p:ph type="ftr" idx="11"/>
          </p:nvPr>
        </p:nvSpPr>
        <p:spPr>
          <a:xfrm>
            <a:off x="2898648" y="6356350"/>
            <a:ext cx="3505200" cy="365759"/>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2"/>
              </a:buClr>
              <a:buSzPts val="350"/>
              <a:buFont typeface="Cabin"/>
              <a:buNone/>
            </a:pPr>
            <a:r>
              <a:rPr lang="hr-HR" sz="1400" b="0" i="0" u="none" strike="noStrike" cap="none">
                <a:latin typeface="Cabin"/>
                <a:ea typeface="Cabin"/>
                <a:cs typeface="Cabin"/>
                <a:sym typeface="Cabin"/>
              </a:rPr>
              <a:t>Školski kurikulum </a:t>
            </a:r>
            <a:r>
              <a:rPr lang="hr-HR"/>
              <a:t>2022./2023</a:t>
            </a:r>
            <a:r>
              <a:rPr lang="hr-HR" sz="1400" b="0" i="0" u="none" strike="noStrike" cap="none">
                <a:latin typeface="Cabin"/>
                <a:ea typeface="Cabin"/>
                <a:cs typeface="Cabin"/>
                <a:sym typeface="Cabin"/>
              </a:rPr>
              <a:t>.</a:t>
            </a:r>
            <a:endParaRPr sz="1400" b="0" i="0" u="none" strike="noStrike" cap="none">
              <a:latin typeface="Cabin"/>
              <a:ea typeface="Cabin"/>
              <a:cs typeface="Cabin"/>
              <a:sym typeface="Cabin"/>
            </a:endParaRPr>
          </a:p>
        </p:txBody>
      </p:sp>
      <p:sp>
        <p:nvSpPr>
          <p:cNvPr id="190" name="Google Shape;190;p11"/>
          <p:cNvSpPr txBox="1">
            <a:spLocks noGrp="1"/>
          </p:cNvSpPr>
          <p:nvPr>
            <p:ph type="sldNum" idx="12"/>
          </p:nvPr>
        </p:nvSpPr>
        <p:spPr>
          <a:xfrm>
            <a:off x="612647" y="6356350"/>
            <a:ext cx="1981199" cy="36575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2"/>
              </a:buClr>
              <a:buSzPts val="350"/>
              <a:buFont typeface="Cabin"/>
              <a:buNone/>
            </a:pPr>
            <a:fld id="{00000000-1234-1234-1234-123412341234}" type="slidenum">
              <a:rPr lang="hr-HR" sz="1400" b="0" i="0" u="none" strike="noStrike" cap="none">
                <a:solidFill>
                  <a:schemeClr val="dk2"/>
                </a:solidFill>
                <a:latin typeface="Cabin"/>
                <a:ea typeface="Cabin"/>
                <a:cs typeface="Cabin"/>
                <a:sym typeface="Cabin"/>
              </a:rPr>
              <a:pPr marL="0" marR="0" lvl="0" indent="0" algn="l" rtl="0">
                <a:lnSpc>
                  <a:spcPct val="100000"/>
                </a:lnSpc>
                <a:spcBef>
                  <a:spcPts val="0"/>
                </a:spcBef>
                <a:spcAft>
                  <a:spcPts val="0"/>
                </a:spcAft>
                <a:buClr>
                  <a:schemeClr val="dk2"/>
                </a:buClr>
                <a:buSzPts val="350"/>
                <a:buFont typeface="Cabin"/>
                <a:buNone/>
              </a:pPr>
              <a:t>16</a:t>
            </a:fld>
            <a:endParaRPr sz="1400" b="0" i="0" u="none" strike="noStrike" cap="none">
              <a:solidFill>
                <a:schemeClr val="dk2"/>
              </a:solidFill>
              <a:latin typeface="Cabin"/>
              <a:ea typeface="Cabin"/>
              <a:cs typeface="Cabin"/>
              <a:sym typeface="Cabin"/>
            </a:endParaRPr>
          </a:p>
        </p:txBody>
      </p:sp>
      <p:graphicFrame>
        <p:nvGraphicFramePr>
          <p:cNvPr id="191" name="Google Shape;191;p11"/>
          <p:cNvGraphicFramePr/>
          <p:nvPr>
            <p:extLst>
              <p:ext uri="{D42A27DB-BD31-4B8C-83A1-F6EECF244321}">
                <p14:modId xmlns:p14="http://schemas.microsoft.com/office/powerpoint/2010/main" val="660546600"/>
              </p:ext>
            </p:extLst>
          </p:nvPr>
        </p:nvGraphicFramePr>
        <p:xfrm>
          <a:off x="141111" y="460962"/>
          <a:ext cx="8746462" cy="3615310"/>
        </p:xfrm>
        <a:graphic>
          <a:graphicData uri="http://schemas.openxmlformats.org/drawingml/2006/table">
            <a:tbl>
              <a:tblPr firstRow="1" bandRow="1">
                <a:noFill/>
                <a:tableStyleId>{2B1E4052-6B5D-4648-950B-1C1C1EDA2936}</a:tableStyleId>
              </a:tblPr>
              <a:tblGrid>
                <a:gridCol w="1234722">
                  <a:extLst>
                    <a:ext uri="{9D8B030D-6E8A-4147-A177-3AD203B41FA5}">
                      <a16:colId xmlns:a16="http://schemas.microsoft.com/office/drawing/2014/main" val="20000"/>
                    </a:ext>
                  </a:extLst>
                </a:gridCol>
                <a:gridCol w="1273968">
                  <a:extLst>
                    <a:ext uri="{9D8B030D-6E8A-4147-A177-3AD203B41FA5}">
                      <a16:colId xmlns:a16="http://schemas.microsoft.com/office/drawing/2014/main" val="20001"/>
                    </a:ext>
                  </a:extLst>
                </a:gridCol>
                <a:gridCol w="1297780">
                  <a:extLst>
                    <a:ext uri="{9D8B030D-6E8A-4147-A177-3AD203B41FA5}">
                      <a16:colId xmlns:a16="http://schemas.microsoft.com/office/drawing/2014/main" val="20002"/>
                    </a:ext>
                  </a:extLst>
                </a:gridCol>
                <a:gridCol w="911050">
                  <a:extLst>
                    <a:ext uri="{9D8B030D-6E8A-4147-A177-3AD203B41FA5}">
                      <a16:colId xmlns:a16="http://schemas.microsoft.com/office/drawing/2014/main" val="20003"/>
                    </a:ext>
                  </a:extLst>
                </a:gridCol>
                <a:gridCol w="1217424">
                  <a:extLst>
                    <a:ext uri="{9D8B030D-6E8A-4147-A177-3AD203B41FA5}">
                      <a16:colId xmlns:a16="http://schemas.microsoft.com/office/drawing/2014/main" val="20004"/>
                    </a:ext>
                  </a:extLst>
                </a:gridCol>
                <a:gridCol w="846749">
                  <a:extLst>
                    <a:ext uri="{9D8B030D-6E8A-4147-A177-3AD203B41FA5}">
                      <a16:colId xmlns:a16="http://schemas.microsoft.com/office/drawing/2014/main" val="20005"/>
                    </a:ext>
                  </a:extLst>
                </a:gridCol>
                <a:gridCol w="751124">
                  <a:extLst>
                    <a:ext uri="{9D8B030D-6E8A-4147-A177-3AD203B41FA5}">
                      <a16:colId xmlns:a16="http://schemas.microsoft.com/office/drawing/2014/main" val="20006"/>
                    </a:ext>
                  </a:extLst>
                </a:gridCol>
                <a:gridCol w="1213645">
                  <a:extLst>
                    <a:ext uri="{9D8B030D-6E8A-4147-A177-3AD203B41FA5}">
                      <a16:colId xmlns:a16="http://schemas.microsoft.com/office/drawing/2014/main" val="20007"/>
                    </a:ext>
                  </a:extLst>
                </a:gridCol>
              </a:tblGrid>
              <a:tr h="703454">
                <a:tc>
                  <a:txBody>
                    <a:bodyPr/>
                    <a:lstStyle/>
                    <a:p>
                      <a:pPr marL="0" marR="0" lvl="0" indent="0" algn="ctr" rtl="0">
                        <a:lnSpc>
                          <a:spcPct val="100000"/>
                        </a:lnSpc>
                        <a:spcBef>
                          <a:spcPts val="0"/>
                        </a:spcBef>
                        <a:spcAft>
                          <a:spcPts val="0"/>
                        </a:spcAft>
                        <a:buClr>
                          <a:srgbClr val="000000"/>
                        </a:buClr>
                        <a:buSzPts val="400"/>
                        <a:buFont typeface="Arial"/>
                        <a:buNone/>
                      </a:pPr>
                      <a:r>
                        <a:rPr lang="hr-HR" sz="1050" b="1" u="none" strike="noStrike" cap="none" dirty="0">
                          <a:latin typeface="Cabin"/>
                          <a:ea typeface="Times New Roman"/>
                          <a:cs typeface="Times New Roman"/>
                          <a:sym typeface="Times New Roman"/>
                        </a:rPr>
                        <a:t>Aktivnosti</a:t>
                      </a:r>
                      <a:endParaRPr sz="1050" u="none" strike="noStrike" cap="none" dirty="0">
                        <a:latin typeface="Cabin"/>
                      </a:endParaRPr>
                    </a:p>
                  </a:txBody>
                  <a:tcPr marL="68575" marR="68575" marT="0" marB="0" anchor="ctr"/>
                </a:tc>
                <a:tc>
                  <a:txBody>
                    <a:bodyPr/>
                    <a:lstStyle/>
                    <a:p>
                      <a:pPr marL="0" marR="0" lvl="0" indent="0" algn="ctr" rtl="0">
                        <a:lnSpc>
                          <a:spcPct val="100000"/>
                        </a:lnSpc>
                        <a:spcBef>
                          <a:spcPts val="0"/>
                        </a:spcBef>
                        <a:spcAft>
                          <a:spcPts val="0"/>
                        </a:spcAft>
                        <a:buClr>
                          <a:srgbClr val="000000"/>
                        </a:buClr>
                        <a:buSzPts val="300"/>
                        <a:buFont typeface="Arial"/>
                        <a:buNone/>
                      </a:pPr>
                      <a:r>
                        <a:rPr lang="hr-HR" sz="1050" b="1" u="none" strike="noStrike" cap="none" dirty="0">
                          <a:latin typeface="Cabin"/>
                          <a:ea typeface="Times New Roman"/>
                          <a:cs typeface="Times New Roman"/>
                          <a:sym typeface="Times New Roman"/>
                        </a:rPr>
                        <a:t>Ciljevi</a:t>
                      </a:r>
                      <a:endParaRPr sz="1050" u="none" strike="noStrike" cap="none" dirty="0">
                        <a:latin typeface="Cabin"/>
                      </a:endParaRPr>
                    </a:p>
                  </a:txBody>
                  <a:tcPr marL="68575" marR="68575" marT="0" marB="0" anchor="ctr"/>
                </a:tc>
                <a:tc>
                  <a:txBody>
                    <a:bodyPr/>
                    <a:lstStyle/>
                    <a:p>
                      <a:pPr marL="0" marR="0" lvl="0" indent="0" algn="ctr" rtl="0">
                        <a:lnSpc>
                          <a:spcPct val="100000"/>
                        </a:lnSpc>
                        <a:spcBef>
                          <a:spcPts val="0"/>
                        </a:spcBef>
                        <a:spcAft>
                          <a:spcPts val="0"/>
                        </a:spcAft>
                        <a:buClr>
                          <a:srgbClr val="000000"/>
                        </a:buClr>
                        <a:buSzPts val="300"/>
                        <a:buFont typeface="Arial"/>
                        <a:buNone/>
                      </a:pPr>
                      <a:r>
                        <a:rPr lang="hr-HR" sz="1050" b="1" u="none" strike="noStrike" cap="none" dirty="0">
                          <a:latin typeface="Cabin"/>
                          <a:ea typeface="Times New Roman"/>
                          <a:cs typeface="Times New Roman"/>
                          <a:sym typeface="Times New Roman"/>
                        </a:rPr>
                        <a:t>Namjena</a:t>
                      </a:r>
                      <a:endParaRPr sz="1050" u="none" strike="noStrike" cap="none" dirty="0">
                        <a:latin typeface="Cabin"/>
                      </a:endParaRPr>
                    </a:p>
                  </a:txBody>
                  <a:tcPr marL="68575" marR="68575" marT="0" marB="0" anchor="ctr"/>
                </a:tc>
                <a:tc>
                  <a:txBody>
                    <a:bodyPr/>
                    <a:lstStyle/>
                    <a:p>
                      <a:pPr marL="0" marR="0" lvl="0" indent="0" algn="ctr" rtl="0">
                        <a:lnSpc>
                          <a:spcPct val="100000"/>
                        </a:lnSpc>
                        <a:spcBef>
                          <a:spcPts val="0"/>
                        </a:spcBef>
                        <a:spcAft>
                          <a:spcPts val="0"/>
                        </a:spcAft>
                        <a:buClr>
                          <a:srgbClr val="000000"/>
                        </a:buClr>
                        <a:buSzPts val="300"/>
                        <a:buFont typeface="Arial"/>
                        <a:buNone/>
                      </a:pPr>
                      <a:r>
                        <a:rPr lang="hr-HR" sz="1050" b="1" u="none" strike="noStrike" cap="none" dirty="0">
                          <a:latin typeface="Cabin"/>
                          <a:ea typeface="Times New Roman"/>
                          <a:cs typeface="Times New Roman"/>
                          <a:sym typeface="Times New Roman"/>
                        </a:rPr>
                        <a:t>Nositelji i njihova odgovornost</a:t>
                      </a:r>
                      <a:endParaRPr sz="1050" u="none" strike="noStrike" cap="none" dirty="0">
                        <a:latin typeface="Cabin"/>
                      </a:endParaRPr>
                    </a:p>
                  </a:txBody>
                  <a:tcPr marL="68575" marR="68575" marT="0" marB="0" anchor="ctr"/>
                </a:tc>
                <a:tc>
                  <a:txBody>
                    <a:bodyPr/>
                    <a:lstStyle/>
                    <a:p>
                      <a:pPr marL="0" marR="0" lvl="0" indent="0" algn="ctr" rtl="0">
                        <a:lnSpc>
                          <a:spcPct val="100000"/>
                        </a:lnSpc>
                        <a:spcBef>
                          <a:spcPts val="0"/>
                        </a:spcBef>
                        <a:spcAft>
                          <a:spcPts val="0"/>
                        </a:spcAft>
                        <a:buClr>
                          <a:srgbClr val="000000"/>
                        </a:buClr>
                        <a:buSzPts val="300"/>
                        <a:buFont typeface="Arial"/>
                        <a:buNone/>
                      </a:pPr>
                      <a:r>
                        <a:rPr lang="hr-HR" sz="1050" b="1" u="none" strike="noStrike" cap="none" dirty="0">
                          <a:latin typeface="Cabin"/>
                          <a:ea typeface="Times New Roman"/>
                          <a:cs typeface="Times New Roman"/>
                          <a:sym typeface="Times New Roman"/>
                        </a:rPr>
                        <a:t>Način realizacije</a:t>
                      </a:r>
                      <a:endParaRPr sz="1050" u="none" strike="noStrike" cap="none" dirty="0">
                        <a:latin typeface="Cabin"/>
                      </a:endParaRPr>
                    </a:p>
                  </a:txBody>
                  <a:tcPr marL="68575" marR="68575" marT="0" marB="0" anchor="ctr"/>
                </a:tc>
                <a:tc>
                  <a:txBody>
                    <a:bodyPr/>
                    <a:lstStyle/>
                    <a:p>
                      <a:pPr marL="0" marR="0" lvl="0" indent="0" algn="ctr" rtl="0">
                        <a:lnSpc>
                          <a:spcPct val="100000"/>
                        </a:lnSpc>
                        <a:spcBef>
                          <a:spcPts val="0"/>
                        </a:spcBef>
                        <a:spcAft>
                          <a:spcPts val="0"/>
                        </a:spcAft>
                        <a:buClr>
                          <a:srgbClr val="000000"/>
                        </a:buClr>
                        <a:buSzPts val="300"/>
                        <a:buFont typeface="Arial"/>
                        <a:buNone/>
                      </a:pPr>
                      <a:r>
                        <a:rPr lang="hr-HR" sz="1050" b="1" u="none" strike="noStrike" cap="none" err="1">
                          <a:latin typeface="Cabin" panose="020B0604020202020204" charset="-18"/>
                          <a:ea typeface="Times New Roman"/>
                          <a:cs typeface="Times New Roman"/>
                          <a:sym typeface="Times New Roman"/>
                        </a:rPr>
                        <a:t>Vremenik</a:t>
                      </a:r>
                      <a:endParaRPr sz="1050" u="none" strike="noStrike" cap="none">
                        <a:latin typeface="Cabin" panose="020B0604020202020204" charset="-18"/>
                      </a:endParaRPr>
                    </a:p>
                  </a:txBody>
                  <a:tcPr marL="68575" marR="68575" marT="0" marB="0" anchor="ctr"/>
                </a:tc>
                <a:tc>
                  <a:txBody>
                    <a:bodyPr/>
                    <a:lstStyle/>
                    <a:p>
                      <a:pPr marL="0" marR="0" lvl="0" indent="0" algn="ctr" rtl="0">
                        <a:lnSpc>
                          <a:spcPct val="100000"/>
                        </a:lnSpc>
                        <a:spcBef>
                          <a:spcPts val="0"/>
                        </a:spcBef>
                        <a:spcAft>
                          <a:spcPts val="0"/>
                        </a:spcAft>
                        <a:buClr>
                          <a:srgbClr val="000000"/>
                        </a:buClr>
                        <a:buSzPts val="300"/>
                        <a:buFont typeface="Arial"/>
                        <a:buNone/>
                      </a:pPr>
                      <a:r>
                        <a:rPr lang="hr-HR" sz="1050" b="1" u="none" strike="noStrike" cap="none" dirty="0">
                          <a:latin typeface="Cabin"/>
                          <a:ea typeface="Times New Roman"/>
                          <a:cs typeface="Times New Roman"/>
                          <a:sym typeface="Times New Roman"/>
                        </a:rPr>
                        <a:t>Detaljan troškovnik</a:t>
                      </a:r>
                      <a:endParaRPr sz="1050" u="none" strike="noStrike" cap="none" dirty="0">
                        <a:latin typeface="Cabin"/>
                      </a:endParaRPr>
                    </a:p>
                  </a:txBody>
                  <a:tcPr marL="68575" marR="68575" marT="0" marB="0" anchor="ctr"/>
                </a:tc>
                <a:tc>
                  <a:txBody>
                    <a:bodyPr/>
                    <a:lstStyle/>
                    <a:p>
                      <a:pPr marL="0" marR="0" lvl="0" indent="0" algn="ctr" rtl="0">
                        <a:lnSpc>
                          <a:spcPct val="100000"/>
                        </a:lnSpc>
                        <a:spcBef>
                          <a:spcPts val="0"/>
                        </a:spcBef>
                        <a:spcAft>
                          <a:spcPts val="0"/>
                        </a:spcAft>
                        <a:buClr>
                          <a:srgbClr val="000000"/>
                        </a:buClr>
                        <a:buSzPts val="300"/>
                        <a:buFont typeface="Arial"/>
                        <a:buNone/>
                      </a:pPr>
                      <a:r>
                        <a:rPr lang="hr-HR" sz="1050" b="1" u="none" strike="noStrike" cap="none" dirty="0">
                          <a:latin typeface="Cabin"/>
                          <a:ea typeface="Times New Roman"/>
                          <a:cs typeface="Times New Roman"/>
                          <a:sym typeface="Times New Roman"/>
                        </a:rPr>
                        <a:t>Način vrednovanja i korištenja rezultata vrednovanja</a:t>
                      </a:r>
                      <a:endParaRPr sz="1050" u="none" strike="noStrike" cap="none" dirty="0">
                        <a:latin typeface="Cabin"/>
                      </a:endParaRPr>
                    </a:p>
                  </a:txBody>
                  <a:tcPr marL="68575" marR="68575" marT="0" marB="0" anchor="ctr"/>
                </a:tc>
                <a:extLst>
                  <a:ext uri="{0D108BD9-81ED-4DB2-BD59-A6C34878D82A}">
                    <a16:rowId xmlns:a16="http://schemas.microsoft.com/office/drawing/2014/main" val="10000"/>
                  </a:ext>
                </a:extLst>
              </a:tr>
              <a:tr h="540153">
                <a:tc>
                  <a:txBody>
                    <a:bodyPr/>
                    <a:lstStyle/>
                    <a:p>
                      <a:pPr marL="0" lvl="0" indent="0" algn="ctr">
                        <a:lnSpc>
                          <a:spcPct val="114999"/>
                        </a:lnSpc>
                        <a:spcBef>
                          <a:spcPts val="0"/>
                        </a:spcBef>
                        <a:spcAft>
                          <a:spcPts val="0"/>
                        </a:spcAft>
                        <a:buNone/>
                      </a:pPr>
                      <a:r>
                        <a:rPr lang="hr-HR" sz="1050" b="1" i="0" u="none" strike="noStrike" cap="none" noProof="0" dirty="0">
                          <a:solidFill>
                            <a:schemeClr val="tx1"/>
                          </a:solidFill>
                        </a:rPr>
                        <a:t>POVRTLARI</a:t>
                      </a:r>
                    </a:p>
                  </a:txBody>
                  <a:tcPr marL="68575" marR="68575" marT="0" marB="0" anchor="ctr"/>
                </a:tc>
                <a:tc>
                  <a:txBody>
                    <a:bodyPr/>
                    <a:lstStyle/>
                    <a:p>
                      <a:pPr marL="0" lvl="0" indent="0" algn="l">
                        <a:lnSpc>
                          <a:spcPct val="114999"/>
                        </a:lnSpc>
                        <a:buNone/>
                      </a:pPr>
                      <a:r>
                        <a:rPr lang="hr-HR" sz="1200" b="0" i="0" u="none" strike="noStrike" cap="none" baseline="0" noProof="0" dirty="0">
                          <a:solidFill>
                            <a:srgbClr val="000000"/>
                          </a:solidFill>
                          <a:effectLst/>
                          <a:latin typeface="Gill Sans MT"/>
                        </a:rPr>
                        <a:t>Stjecati teorijska i praktična znanja o poljoprivrednoj</a:t>
                      </a:r>
                      <a:endParaRPr lang="sr-Latn-RS" dirty="0"/>
                    </a:p>
                    <a:p>
                      <a:pPr marL="0" lvl="0" indent="0" algn="l">
                        <a:lnSpc>
                          <a:spcPct val="114999"/>
                        </a:lnSpc>
                        <a:buNone/>
                      </a:pPr>
                      <a:r>
                        <a:rPr lang="hr-HR" sz="1200" b="0" i="0" u="none" strike="noStrike" cap="none" baseline="0" noProof="0" dirty="0">
                          <a:solidFill>
                            <a:srgbClr val="000000"/>
                          </a:solidFill>
                          <a:effectLst/>
                          <a:latin typeface="Gill Sans MT"/>
                        </a:rPr>
                        <a:t>proizvodnji te ih znati moći primijeniti i u  osobnom životu.</a:t>
                      </a:r>
                    </a:p>
                  </a:txBody>
                  <a:tcPr marL="68575" marR="68575" marT="0" marB="0" anchor="ctr"/>
                </a:tc>
                <a:tc>
                  <a:txBody>
                    <a:bodyPr/>
                    <a:lstStyle/>
                    <a:p>
                      <a:pPr marL="0" lvl="0" indent="0" algn="ctr">
                        <a:lnSpc>
                          <a:spcPct val="114999"/>
                        </a:lnSpc>
                        <a:buNone/>
                      </a:pPr>
                      <a:r>
                        <a:rPr lang="hr-HR" sz="1200" b="0" i="0" u="none" strike="noStrike" cap="none" baseline="0" noProof="0" dirty="0">
                          <a:solidFill>
                            <a:srgbClr val="000000"/>
                          </a:solidFill>
                          <a:effectLst/>
                          <a:latin typeface="Gill Sans MT"/>
                        </a:rPr>
                        <a:t>Sudjelovati na Smotri učeničkih zadruga i plasiranje proizvoda</a:t>
                      </a:r>
                      <a:endParaRPr lang="sr-Latn-RS" dirty="0"/>
                    </a:p>
                    <a:p>
                      <a:pPr marL="0" lvl="0" indent="0" algn="ctr">
                        <a:lnSpc>
                          <a:spcPct val="114999"/>
                        </a:lnSpc>
                        <a:spcBef>
                          <a:spcPts val="0"/>
                        </a:spcBef>
                        <a:spcAft>
                          <a:spcPts val="0"/>
                        </a:spcAft>
                        <a:buNone/>
                      </a:pPr>
                      <a:endParaRPr lang="hr-HR" sz="1200" b="0" i="0" u="none" strike="noStrike" cap="none" dirty="0">
                        <a:solidFill>
                          <a:schemeClr val="dk1"/>
                        </a:solidFill>
                        <a:effectLst/>
                        <a:latin typeface="Gill Sans MT"/>
                      </a:endParaRPr>
                    </a:p>
                  </a:txBody>
                  <a:tcPr marL="68575" marR="68575" marT="0" marB="0" anchor="ctr"/>
                </a:tc>
                <a:tc>
                  <a:txBody>
                    <a:bodyPr/>
                    <a:lstStyle/>
                    <a:p>
                      <a:pPr marL="0" lvl="0" indent="0" algn="l">
                        <a:lnSpc>
                          <a:spcPct val="114999"/>
                        </a:lnSpc>
                        <a:spcBef>
                          <a:spcPts val="0"/>
                        </a:spcBef>
                        <a:spcAft>
                          <a:spcPts val="0"/>
                        </a:spcAft>
                        <a:buNone/>
                      </a:pPr>
                      <a:r>
                        <a:rPr lang="hr-HR" sz="1050" u="none" strike="noStrike" cap="none" dirty="0">
                          <a:latin typeface="Cabin"/>
                          <a:ea typeface="Times New Roman"/>
                          <a:cs typeface="Times New Roman"/>
                        </a:rPr>
                        <a:t>Suzana Katić</a:t>
                      </a:r>
                    </a:p>
                  </a:txBody>
                  <a:tcPr marL="68575" marR="68575" marT="0" marB="0" anchor="ctr"/>
                </a:tc>
                <a:tc>
                  <a:txBody>
                    <a:bodyPr/>
                    <a:lstStyle/>
                    <a:p>
                      <a:pPr marL="0" lvl="0" indent="0" algn="l">
                        <a:lnSpc>
                          <a:spcPct val="114999"/>
                        </a:lnSpc>
                        <a:spcBef>
                          <a:spcPts val="0"/>
                        </a:spcBef>
                        <a:spcAft>
                          <a:spcPts val="0"/>
                        </a:spcAft>
                        <a:buNone/>
                      </a:pPr>
                      <a:r>
                        <a:rPr lang="hr-HR" sz="1050" u="none" strike="noStrike" cap="none" dirty="0">
                          <a:latin typeface="Cabin"/>
                          <a:cs typeface="Times New Roman"/>
                        </a:rPr>
                        <a:t>Praktični rad u povrtnjaku.</a:t>
                      </a:r>
                    </a:p>
                  </a:txBody>
                  <a:tcPr marL="68575" marR="68575" marT="0" marB="0" anchor="ctr"/>
                </a:tc>
                <a:tc>
                  <a:txBody>
                    <a:bodyPr/>
                    <a:lstStyle/>
                    <a:p>
                      <a:pPr marL="0" lvl="0" indent="0" algn="l">
                        <a:lnSpc>
                          <a:spcPct val="114999"/>
                        </a:lnSpc>
                        <a:spcBef>
                          <a:spcPts val="0"/>
                        </a:spcBef>
                        <a:spcAft>
                          <a:spcPts val="0"/>
                        </a:spcAft>
                        <a:buNone/>
                      </a:pPr>
                      <a:r>
                        <a:rPr lang="hr-HR" sz="1050" u="none" strike="noStrike" cap="none" dirty="0">
                          <a:latin typeface="Cabin"/>
                          <a:cs typeface="Times New Roman"/>
                        </a:rPr>
                        <a:t>Tijekom školske godine.</a:t>
                      </a:r>
                    </a:p>
                  </a:txBody>
                  <a:tcPr marL="68575" marR="68575" marT="0" marB="0" anchor="ctr"/>
                </a:tc>
                <a:tc>
                  <a:txBody>
                    <a:bodyPr/>
                    <a:lstStyle/>
                    <a:p>
                      <a:pPr marL="0" lvl="0" indent="0" algn="l">
                        <a:lnSpc>
                          <a:spcPct val="114999"/>
                        </a:lnSpc>
                        <a:spcBef>
                          <a:spcPts val="0"/>
                        </a:spcBef>
                        <a:spcAft>
                          <a:spcPts val="0"/>
                        </a:spcAft>
                        <a:buNone/>
                      </a:pPr>
                      <a:r>
                        <a:rPr lang="hr-HR" sz="1050" u="none" strike="noStrike" cap="none" dirty="0">
                          <a:latin typeface="Cabin"/>
                          <a:cs typeface="Times New Roman"/>
                        </a:rPr>
                        <a:t>150 €</a:t>
                      </a:r>
                    </a:p>
                  </a:txBody>
                  <a:tcPr marL="68575" marR="68575" marT="0" marB="0" anchor="ctr"/>
                </a:tc>
                <a:tc>
                  <a:txBody>
                    <a:bodyPr/>
                    <a:lstStyle/>
                    <a:p>
                      <a:pPr marL="0" lvl="0" indent="0" algn="l">
                        <a:lnSpc>
                          <a:spcPct val="114999"/>
                        </a:lnSpc>
                        <a:buNone/>
                      </a:pPr>
                      <a:r>
                        <a:rPr lang="hr-HR" sz="1050" b="0" i="0" u="none" strike="noStrike" cap="none" baseline="0" noProof="0" dirty="0">
                          <a:solidFill>
                            <a:srgbClr val="000000"/>
                          </a:solidFill>
                          <a:latin typeface="Cabin"/>
                        </a:rPr>
                        <a:t>Praćenje rada učenika i aktivnosti u ostvarivanju zadanih ciljeva.</a:t>
                      </a:r>
                    </a:p>
                    <a:p>
                      <a:pPr marL="0" lvl="0" indent="0" algn="l">
                        <a:lnSpc>
                          <a:spcPct val="114999"/>
                        </a:lnSpc>
                        <a:spcBef>
                          <a:spcPts val="0"/>
                        </a:spcBef>
                        <a:spcAft>
                          <a:spcPts val="0"/>
                        </a:spcAft>
                        <a:buNone/>
                      </a:pPr>
                      <a:r>
                        <a:rPr lang="hr-HR" sz="1050" u="none" strike="noStrike" cap="none" dirty="0">
                          <a:latin typeface="Cabin"/>
                          <a:cs typeface="Times New Roman"/>
                        </a:rPr>
                        <a:t>Prodaja i konzumiranje plasiranih proizvoda u školskoj kuhinji</a:t>
                      </a:r>
                    </a:p>
                  </a:txBody>
                  <a:tcPr marL="68575" marR="68575" marT="0" marB="0" anchor="ctr"/>
                </a:tc>
                <a:extLst>
                  <a:ext uri="{0D108BD9-81ED-4DB2-BD59-A6C34878D82A}">
                    <a16:rowId xmlns:a16="http://schemas.microsoft.com/office/drawing/2014/main" val="1613790356"/>
                  </a:ext>
                </a:extLst>
              </a:tr>
              <a:tr h="577838">
                <a:tc>
                  <a:txBody>
                    <a:bodyPr/>
                    <a:lstStyle/>
                    <a:p>
                      <a:pPr marL="0" lvl="0" indent="0" algn="ctr">
                        <a:lnSpc>
                          <a:spcPct val="114999"/>
                        </a:lnSpc>
                        <a:spcBef>
                          <a:spcPts val="0"/>
                        </a:spcBef>
                        <a:spcAft>
                          <a:spcPts val="0"/>
                        </a:spcAft>
                        <a:buNone/>
                      </a:pPr>
                      <a:r>
                        <a:rPr lang="hr-HR" sz="1050" b="1" i="0" u="none" strike="noStrike" cap="none" noProof="0" dirty="0">
                          <a:solidFill>
                            <a:schemeClr val="tx1"/>
                          </a:solidFill>
                        </a:rPr>
                        <a:t>SPORTSKA SKUPINA</a:t>
                      </a:r>
                    </a:p>
                    <a:p>
                      <a:pPr marL="0" lvl="0" indent="0" algn="ctr">
                        <a:lnSpc>
                          <a:spcPct val="114999"/>
                        </a:lnSpc>
                        <a:spcBef>
                          <a:spcPts val="0"/>
                        </a:spcBef>
                        <a:spcAft>
                          <a:spcPts val="0"/>
                        </a:spcAft>
                        <a:buNone/>
                      </a:pPr>
                      <a:endParaRPr lang="hr-HR" sz="1050" b="1" i="0" u="none" strike="noStrike" cap="none" noProof="0">
                        <a:solidFill>
                          <a:schemeClr val="tx1"/>
                        </a:solidFill>
                      </a:endParaRPr>
                    </a:p>
                  </a:txBody>
                  <a:tcPr marL="68575" marR="68575" marT="0" marB="0" anchor="ctr"/>
                </a:tc>
                <a:tc>
                  <a:txBody>
                    <a:bodyPr/>
                    <a:lstStyle/>
                    <a:p>
                      <a:pPr marL="0" lvl="0" indent="0" algn="l">
                        <a:lnSpc>
                          <a:spcPct val="114999"/>
                        </a:lnSpc>
                        <a:spcBef>
                          <a:spcPts val="0"/>
                        </a:spcBef>
                        <a:spcAft>
                          <a:spcPts val="0"/>
                        </a:spcAft>
                        <a:buNone/>
                      </a:pPr>
                      <a:r>
                        <a:rPr lang="hr-HR" sz="1200" b="0" i="0" u="none" strike="noStrike" cap="none" dirty="0">
                          <a:solidFill>
                            <a:schemeClr val="dk1"/>
                          </a:solidFill>
                          <a:effectLst/>
                          <a:latin typeface="Gill Sans MT"/>
                        </a:rPr>
                        <a:t>Socijalizacija učenika, upoznavanje sa ekipnim i individualnim sportovima.</a:t>
                      </a:r>
                    </a:p>
                  </a:txBody>
                  <a:tcPr marL="68575" marR="68575" marT="0" marB="0" anchor="ctr"/>
                </a:tc>
                <a:tc>
                  <a:txBody>
                    <a:bodyPr/>
                    <a:lstStyle/>
                    <a:p>
                      <a:pPr marL="0" lvl="0" indent="0" algn="ctr">
                        <a:lnSpc>
                          <a:spcPct val="114999"/>
                        </a:lnSpc>
                        <a:spcBef>
                          <a:spcPts val="0"/>
                        </a:spcBef>
                        <a:spcAft>
                          <a:spcPts val="0"/>
                        </a:spcAft>
                        <a:buNone/>
                      </a:pPr>
                      <a:r>
                        <a:rPr lang="hr-HR" sz="1200" b="0" i="0" u="none" strike="noStrike" cap="none" dirty="0">
                          <a:solidFill>
                            <a:schemeClr val="dk1"/>
                          </a:solidFill>
                          <a:effectLst/>
                          <a:latin typeface="Gill Sans MT"/>
                        </a:rPr>
                        <a:t>Upoznavanje sa pravilima izvođenja različitih sportova.</a:t>
                      </a:r>
                    </a:p>
                  </a:txBody>
                  <a:tcPr marL="68575" marR="68575" marT="0" marB="0" anchor="ctr"/>
                </a:tc>
                <a:tc>
                  <a:txBody>
                    <a:bodyPr/>
                    <a:lstStyle/>
                    <a:p>
                      <a:pPr marL="0" lvl="0" indent="0" algn="l">
                        <a:lnSpc>
                          <a:spcPct val="114999"/>
                        </a:lnSpc>
                        <a:spcBef>
                          <a:spcPts val="0"/>
                        </a:spcBef>
                        <a:spcAft>
                          <a:spcPts val="0"/>
                        </a:spcAft>
                        <a:buNone/>
                      </a:pPr>
                      <a:r>
                        <a:rPr lang="hr-HR" sz="1050" u="none" strike="noStrike" cap="none" dirty="0">
                          <a:latin typeface="Cabin"/>
                          <a:ea typeface="Times New Roman"/>
                          <a:cs typeface="Times New Roman"/>
                        </a:rPr>
                        <a:t> Ivan </a:t>
                      </a:r>
                      <a:r>
                        <a:rPr lang="hr-HR" sz="1050" u="none" strike="noStrike" cap="none" dirty="0" err="1">
                          <a:latin typeface="Cabin"/>
                          <a:ea typeface="Times New Roman"/>
                          <a:cs typeface="Times New Roman"/>
                        </a:rPr>
                        <a:t>Poslon</a:t>
                      </a:r>
                    </a:p>
                  </a:txBody>
                  <a:tcPr marL="68575" marR="68575" marT="0" marB="0" anchor="ctr"/>
                </a:tc>
                <a:tc>
                  <a:txBody>
                    <a:bodyPr/>
                    <a:lstStyle/>
                    <a:p>
                      <a:pPr marL="0" lvl="0" indent="0" algn="l">
                        <a:lnSpc>
                          <a:spcPct val="114999"/>
                        </a:lnSpc>
                        <a:spcBef>
                          <a:spcPts val="0"/>
                        </a:spcBef>
                        <a:spcAft>
                          <a:spcPts val="0"/>
                        </a:spcAft>
                        <a:buNone/>
                      </a:pPr>
                      <a:r>
                        <a:rPr lang="hr-HR" sz="1050" u="none" strike="noStrike" cap="none" dirty="0">
                          <a:latin typeface="Cabin"/>
                          <a:cs typeface="Times New Roman"/>
                        </a:rPr>
                        <a:t>Kroz ekipne i individualne sportove</a:t>
                      </a:r>
                    </a:p>
                  </a:txBody>
                  <a:tcPr marL="68575" marR="68575" marT="0" marB="0" anchor="ctr"/>
                </a:tc>
                <a:tc>
                  <a:txBody>
                    <a:bodyPr/>
                    <a:lstStyle/>
                    <a:p>
                      <a:pPr marL="0" lvl="0" indent="0" algn="l">
                        <a:lnSpc>
                          <a:spcPct val="114999"/>
                        </a:lnSpc>
                        <a:spcBef>
                          <a:spcPts val="0"/>
                        </a:spcBef>
                        <a:spcAft>
                          <a:spcPts val="0"/>
                        </a:spcAft>
                        <a:buNone/>
                      </a:pPr>
                      <a:r>
                        <a:rPr lang="hr-HR" sz="1050" u="none" strike="noStrike" cap="none">
                          <a:latin typeface="Cabin"/>
                          <a:cs typeface="Times New Roman"/>
                        </a:rPr>
                        <a:t>Tijekom školske godine</a:t>
                      </a:r>
                    </a:p>
                  </a:txBody>
                  <a:tcPr marL="68575" marR="68575" marT="0" marB="0" anchor="ctr"/>
                </a:tc>
                <a:tc>
                  <a:txBody>
                    <a:bodyPr/>
                    <a:lstStyle/>
                    <a:p>
                      <a:pPr marL="0" lvl="0" indent="0" algn="l">
                        <a:lnSpc>
                          <a:spcPct val="114999"/>
                        </a:lnSpc>
                        <a:spcBef>
                          <a:spcPts val="0"/>
                        </a:spcBef>
                        <a:spcAft>
                          <a:spcPts val="0"/>
                        </a:spcAft>
                        <a:buNone/>
                      </a:pPr>
                      <a:r>
                        <a:rPr lang="hr-HR" sz="1050" u="none" strike="noStrike" cap="none">
                          <a:latin typeface="Cabin"/>
                          <a:cs typeface="Times New Roman"/>
                        </a:rPr>
                        <a:t>50 €</a:t>
                      </a:r>
                    </a:p>
                  </a:txBody>
                  <a:tcPr marL="68575" marR="68575" marT="0" marB="0" anchor="ctr"/>
                </a:tc>
                <a:tc>
                  <a:txBody>
                    <a:bodyPr/>
                    <a:lstStyle/>
                    <a:p>
                      <a:pPr marL="0" lvl="0" indent="0" algn="l">
                        <a:lnSpc>
                          <a:spcPct val="114999"/>
                        </a:lnSpc>
                        <a:spcBef>
                          <a:spcPts val="0"/>
                        </a:spcBef>
                        <a:spcAft>
                          <a:spcPts val="0"/>
                        </a:spcAft>
                        <a:buNone/>
                      </a:pPr>
                      <a:r>
                        <a:rPr lang="hr-HR" sz="1050" u="none" strike="noStrike" cap="none" dirty="0">
                          <a:latin typeface="Cabin"/>
                          <a:cs typeface="Times New Roman"/>
                        </a:rPr>
                        <a:t>Praćenje rada učenika i aktivnosti.</a:t>
                      </a:r>
                    </a:p>
                  </a:txBody>
                  <a:tcPr marL="68575" marR="68575" marT="0" marB="0" anchor="ctr"/>
                </a:tc>
                <a:extLst>
                  <a:ext uri="{0D108BD9-81ED-4DB2-BD59-A6C34878D82A}">
                    <a16:rowId xmlns:a16="http://schemas.microsoft.com/office/drawing/2014/main" val="115384089"/>
                  </a:ext>
                </a:extLst>
              </a:tr>
            </a:tbl>
          </a:graphicData>
        </a:graphic>
      </p:graphicFrame>
    </p:spTree>
    <p:extLst>
      <p:ext uri="{BB962C8B-B14F-4D97-AF65-F5344CB8AC3E}">
        <p14:creationId xmlns:p14="http://schemas.microsoft.com/office/powerpoint/2010/main" val="22890026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12"/>
          <p:cNvSpPr txBox="1">
            <a:spLocks noGrp="1"/>
          </p:cNvSpPr>
          <p:nvPr>
            <p:ph type="title"/>
          </p:nvPr>
        </p:nvSpPr>
        <p:spPr>
          <a:xfrm>
            <a:off x="354358" y="135891"/>
            <a:ext cx="8435279" cy="562074"/>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dk2"/>
              </a:buClr>
              <a:buSzPts val="600"/>
              <a:buFont typeface="Domine"/>
              <a:buNone/>
            </a:pPr>
            <a:r>
              <a:rPr lang="hr-HR" sz="2400" b="0" i="0" u="none" strike="noStrike" cap="none">
                <a:solidFill>
                  <a:schemeClr val="dk2"/>
                </a:solidFill>
                <a:latin typeface="Cabin" charset="0"/>
                <a:sym typeface="Times New Roman"/>
              </a:rPr>
              <a:t>Razredna nastava /</a:t>
            </a:r>
            <a:r>
              <a:rPr lang="hr-HR" sz="2400" b="0" i="0" u="none" strike="noStrike" cap="none" err="1">
                <a:solidFill>
                  <a:schemeClr val="dk2"/>
                </a:solidFill>
                <a:latin typeface="Cabin" charset="0"/>
                <a:sym typeface="Times New Roman"/>
              </a:rPr>
              <a:t>izvanučionička</a:t>
            </a:r>
            <a:r>
              <a:rPr lang="hr-HR" sz="2400" b="0" i="0" u="none" strike="noStrike" cap="none">
                <a:solidFill>
                  <a:schemeClr val="dk2"/>
                </a:solidFill>
                <a:latin typeface="Cabin" charset="0"/>
                <a:sym typeface="Times New Roman"/>
              </a:rPr>
              <a:t> </a:t>
            </a:r>
            <a:r>
              <a:rPr lang="hr-HR" sz="2400" b="0" i="0" u="none" strike="noStrike" cap="none" err="1">
                <a:solidFill>
                  <a:schemeClr val="dk2"/>
                </a:solidFill>
                <a:latin typeface="Cabin" charset="0"/>
                <a:sym typeface="Times New Roman"/>
              </a:rPr>
              <a:t>nastava</a:t>
            </a:r>
            <a:endParaRPr>
              <a:latin typeface="Cabin" charset="0"/>
            </a:endParaRPr>
          </a:p>
        </p:txBody>
      </p:sp>
      <p:sp>
        <p:nvSpPr>
          <p:cNvPr id="199" name="Google Shape;199;p12"/>
          <p:cNvSpPr txBox="1">
            <a:spLocks noGrp="1"/>
          </p:cNvSpPr>
          <p:nvPr>
            <p:ph type="ftr" idx="11"/>
          </p:nvPr>
        </p:nvSpPr>
        <p:spPr>
          <a:xfrm>
            <a:off x="5082289" y="6392399"/>
            <a:ext cx="3505200" cy="365759"/>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2"/>
              </a:buClr>
              <a:buSzPts val="350"/>
              <a:buFont typeface="Cabin"/>
              <a:buNone/>
            </a:pPr>
            <a:r>
              <a:rPr lang="hr-HR" sz="1400" b="0" i="0" u="none" strike="noStrike" cap="none">
                <a:latin typeface="Cabin"/>
                <a:ea typeface="Cabin"/>
                <a:cs typeface="Cabin"/>
                <a:sym typeface="Cabin"/>
              </a:rPr>
              <a:t>Školski kurikulum </a:t>
            </a:r>
            <a:r>
              <a:rPr lang="hr-HR"/>
              <a:t>2022./2023..</a:t>
            </a:r>
            <a:endParaRPr sz="1400" b="0" i="0" u="none" strike="noStrike" cap="none">
              <a:latin typeface="Cabin"/>
              <a:ea typeface="Cabin"/>
              <a:cs typeface="Cabin"/>
              <a:sym typeface="Cabin"/>
            </a:endParaRPr>
          </a:p>
        </p:txBody>
      </p:sp>
      <p:sp>
        <p:nvSpPr>
          <p:cNvPr id="200" name="Google Shape;200;p12"/>
          <p:cNvSpPr txBox="1">
            <a:spLocks noGrp="1"/>
          </p:cNvSpPr>
          <p:nvPr>
            <p:ph type="sldNum" idx="12"/>
          </p:nvPr>
        </p:nvSpPr>
        <p:spPr>
          <a:xfrm>
            <a:off x="612647" y="6356350"/>
            <a:ext cx="1981199" cy="36575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2"/>
              </a:buClr>
              <a:buSzPts val="350"/>
              <a:buFont typeface="Cabin"/>
              <a:buNone/>
            </a:pPr>
            <a:fld id="{00000000-1234-1234-1234-123412341234}" type="slidenum">
              <a:rPr lang="hr-HR" sz="1400" b="0" i="0" u="none" strike="noStrike" cap="none">
                <a:solidFill>
                  <a:schemeClr val="dk2"/>
                </a:solidFill>
                <a:latin typeface="Cabin"/>
                <a:ea typeface="Cabin"/>
                <a:cs typeface="Cabin"/>
                <a:sym typeface="Cabin"/>
              </a:rPr>
              <a:pPr marL="0" marR="0" lvl="0" indent="0" algn="l" rtl="0">
                <a:lnSpc>
                  <a:spcPct val="100000"/>
                </a:lnSpc>
                <a:spcBef>
                  <a:spcPts val="0"/>
                </a:spcBef>
                <a:spcAft>
                  <a:spcPts val="0"/>
                </a:spcAft>
                <a:buClr>
                  <a:schemeClr val="dk2"/>
                </a:buClr>
                <a:buSzPts val="350"/>
                <a:buFont typeface="Cabin"/>
                <a:buNone/>
              </a:pPr>
              <a:t>17</a:t>
            </a:fld>
            <a:endParaRPr sz="1400" b="0" i="0" u="none" strike="noStrike" cap="none">
              <a:solidFill>
                <a:schemeClr val="dk2"/>
              </a:solidFill>
              <a:latin typeface="Cabin"/>
              <a:ea typeface="Cabin"/>
              <a:cs typeface="Cabin"/>
              <a:sym typeface="Cabin"/>
            </a:endParaRPr>
          </a:p>
        </p:txBody>
      </p:sp>
      <p:graphicFrame>
        <p:nvGraphicFramePr>
          <p:cNvPr id="201" name="Google Shape;201;p12"/>
          <p:cNvGraphicFramePr/>
          <p:nvPr>
            <p:extLst>
              <p:ext uri="{D42A27DB-BD31-4B8C-83A1-F6EECF244321}">
                <p14:modId xmlns:p14="http://schemas.microsoft.com/office/powerpoint/2010/main" val="956851642"/>
              </p:ext>
            </p:extLst>
          </p:nvPr>
        </p:nvGraphicFramePr>
        <p:xfrm>
          <a:off x="348074" y="696148"/>
          <a:ext cx="8435272" cy="4377349"/>
        </p:xfrm>
        <a:graphic>
          <a:graphicData uri="http://schemas.openxmlformats.org/drawingml/2006/table">
            <a:tbl>
              <a:tblPr firstRow="1" bandRow="1">
                <a:noFill/>
                <a:tableStyleId>{2B1E4052-6B5D-4648-950B-1C1C1EDA2936}</a:tableStyleId>
              </a:tblPr>
              <a:tblGrid>
                <a:gridCol w="1054399">
                  <a:extLst>
                    <a:ext uri="{9D8B030D-6E8A-4147-A177-3AD203B41FA5}">
                      <a16:colId xmlns:a16="http://schemas.microsoft.com/office/drawing/2014/main" val="20000"/>
                    </a:ext>
                  </a:extLst>
                </a:gridCol>
                <a:gridCol w="1259699">
                  <a:extLst>
                    <a:ext uri="{9D8B030D-6E8A-4147-A177-3AD203B41FA5}">
                      <a16:colId xmlns:a16="http://schemas.microsoft.com/office/drawing/2014/main" val="20001"/>
                    </a:ext>
                  </a:extLst>
                </a:gridCol>
                <a:gridCol w="1269025">
                  <a:extLst>
                    <a:ext uri="{9D8B030D-6E8A-4147-A177-3AD203B41FA5}">
                      <a16:colId xmlns:a16="http://schemas.microsoft.com/office/drawing/2014/main" val="20002"/>
                    </a:ext>
                  </a:extLst>
                </a:gridCol>
                <a:gridCol w="1045075">
                  <a:extLst>
                    <a:ext uri="{9D8B030D-6E8A-4147-A177-3AD203B41FA5}">
                      <a16:colId xmlns:a16="http://schemas.microsoft.com/office/drawing/2014/main" val="20003"/>
                    </a:ext>
                  </a:extLst>
                </a:gridCol>
                <a:gridCol w="1194375">
                  <a:extLst>
                    <a:ext uri="{9D8B030D-6E8A-4147-A177-3AD203B41FA5}">
                      <a16:colId xmlns:a16="http://schemas.microsoft.com/office/drawing/2014/main" val="20004"/>
                    </a:ext>
                  </a:extLst>
                </a:gridCol>
                <a:gridCol w="764592">
                  <a:extLst>
                    <a:ext uri="{9D8B030D-6E8A-4147-A177-3AD203B41FA5}">
                      <a16:colId xmlns:a16="http://schemas.microsoft.com/office/drawing/2014/main" val="20005"/>
                    </a:ext>
                  </a:extLst>
                </a:gridCol>
                <a:gridCol w="803032">
                  <a:extLst>
                    <a:ext uri="{9D8B030D-6E8A-4147-A177-3AD203B41FA5}">
                      <a16:colId xmlns:a16="http://schemas.microsoft.com/office/drawing/2014/main" val="20006"/>
                    </a:ext>
                  </a:extLst>
                </a:gridCol>
                <a:gridCol w="1045075">
                  <a:extLst>
                    <a:ext uri="{9D8B030D-6E8A-4147-A177-3AD203B41FA5}">
                      <a16:colId xmlns:a16="http://schemas.microsoft.com/office/drawing/2014/main" val="20007"/>
                    </a:ext>
                  </a:extLst>
                </a:gridCol>
              </a:tblGrid>
              <a:tr h="746650">
                <a:tc>
                  <a:txBody>
                    <a:bodyPr/>
                    <a:lstStyle/>
                    <a:p>
                      <a:pPr marL="0" marR="0" lvl="0" indent="0" algn="ctr" rtl="0">
                        <a:lnSpc>
                          <a:spcPct val="100000"/>
                        </a:lnSpc>
                        <a:spcBef>
                          <a:spcPts val="0"/>
                        </a:spcBef>
                        <a:spcAft>
                          <a:spcPts val="0"/>
                        </a:spcAft>
                        <a:buClr>
                          <a:srgbClr val="000000"/>
                        </a:buClr>
                        <a:buSzPts val="275"/>
                        <a:buFont typeface="Arial"/>
                        <a:buNone/>
                      </a:pPr>
                      <a:endParaRPr sz="1050" b="1" u="none" strike="noStrike" cap="none">
                        <a:latin typeface="Cabin" charset="0"/>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275"/>
                        <a:buFont typeface="Arial"/>
                        <a:buNone/>
                      </a:pPr>
                      <a:r>
                        <a:rPr lang="hr-HR" sz="1050" b="1" u="none" strike="noStrike" cap="none">
                          <a:latin typeface="Cabin"/>
                          <a:ea typeface="Times New Roman"/>
                          <a:cs typeface="Times New Roman"/>
                          <a:sym typeface="Times New Roman"/>
                        </a:rPr>
                        <a:t>Aktivnosti</a:t>
                      </a:r>
                      <a:endParaRPr sz="1050" u="none" strike="noStrike" cap="none">
                        <a:latin typeface="Cabin"/>
                      </a:endParaRPr>
                    </a:p>
                  </a:txBody>
                  <a:tcPr marL="68575" marR="68575" marT="0" marB="0"/>
                </a:tc>
                <a:tc>
                  <a:txBody>
                    <a:bodyPr/>
                    <a:lstStyle/>
                    <a:p>
                      <a:pPr marL="0" marR="0" lvl="0" indent="0" algn="ctr" rtl="0">
                        <a:lnSpc>
                          <a:spcPct val="100000"/>
                        </a:lnSpc>
                        <a:spcBef>
                          <a:spcPts val="0"/>
                        </a:spcBef>
                        <a:spcAft>
                          <a:spcPts val="0"/>
                        </a:spcAft>
                        <a:buClr>
                          <a:srgbClr val="000000"/>
                        </a:buClr>
                        <a:buSzPts val="400"/>
                        <a:buFont typeface="Arial"/>
                        <a:buNone/>
                      </a:pPr>
                      <a:endParaRPr sz="1050" u="none" strike="noStrike" cap="none">
                        <a:latin typeface="Cabin" charset="0"/>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250"/>
                        <a:buFont typeface="Arial"/>
                        <a:buNone/>
                      </a:pPr>
                      <a:r>
                        <a:rPr lang="hr-HR" sz="1050" b="1" u="none" strike="noStrike" cap="none">
                          <a:latin typeface="Cabin"/>
                          <a:ea typeface="Times New Roman"/>
                          <a:cs typeface="Times New Roman"/>
                          <a:sym typeface="Times New Roman"/>
                        </a:rPr>
                        <a:t>Ciljevi</a:t>
                      </a:r>
                      <a:endParaRPr sz="1050" u="none" strike="noStrike" cap="none">
                        <a:latin typeface="Cabin"/>
                      </a:endParaRPr>
                    </a:p>
                  </a:txBody>
                  <a:tcPr marL="68575" marR="68575" marT="0" marB="0"/>
                </a:tc>
                <a:tc>
                  <a:txBody>
                    <a:bodyPr/>
                    <a:lstStyle/>
                    <a:p>
                      <a:pPr marL="0" marR="0" lvl="0" indent="0" algn="ctr" rtl="0">
                        <a:lnSpc>
                          <a:spcPct val="100000"/>
                        </a:lnSpc>
                        <a:spcBef>
                          <a:spcPts val="0"/>
                        </a:spcBef>
                        <a:spcAft>
                          <a:spcPts val="0"/>
                        </a:spcAft>
                        <a:buClr>
                          <a:srgbClr val="000000"/>
                        </a:buClr>
                        <a:buSzPts val="400"/>
                        <a:buFont typeface="Arial"/>
                        <a:buNone/>
                      </a:pPr>
                      <a:endParaRPr sz="1050" u="none" strike="noStrike" cap="none">
                        <a:latin typeface="Cabin" charset="0"/>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250"/>
                        <a:buFont typeface="Arial"/>
                        <a:buNone/>
                      </a:pPr>
                      <a:r>
                        <a:rPr lang="hr-HR" sz="1050" b="1" u="none" strike="noStrike" cap="none">
                          <a:latin typeface="Cabin"/>
                          <a:ea typeface="Times New Roman"/>
                          <a:cs typeface="Times New Roman"/>
                          <a:sym typeface="Times New Roman"/>
                        </a:rPr>
                        <a:t>Namjena</a:t>
                      </a:r>
                      <a:endParaRPr sz="1050" u="none" strike="noStrike" cap="none">
                        <a:latin typeface="Cabin"/>
                      </a:endParaRPr>
                    </a:p>
                  </a:txBody>
                  <a:tcPr marL="68575" marR="68575" marT="0" marB="0"/>
                </a:tc>
                <a:tc>
                  <a:txBody>
                    <a:bodyPr/>
                    <a:lstStyle/>
                    <a:p>
                      <a:pPr marL="0" marR="0" lvl="0" indent="0" algn="ctr" rtl="0">
                        <a:lnSpc>
                          <a:spcPct val="100000"/>
                        </a:lnSpc>
                        <a:spcBef>
                          <a:spcPts val="0"/>
                        </a:spcBef>
                        <a:spcAft>
                          <a:spcPts val="0"/>
                        </a:spcAft>
                        <a:buClr>
                          <a:srgbClr val="000000"/>
                        </a:buClr>
                        <a:buSzPts val="400"/>
                        <a:buFont typeface="Arial"/>
                        <a:buNone/>
                      </a:pPr>
                      <a:endParaRPr sz="1050" b="1" u="none" strike="noStrike" cap="none">
                        <a:latin typeface="Cabin" charset="0"/>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250"/>
                        <a:buFont typeface="Arial"/>
                        <a:buNone/>
                      </a:pPr>
                      <a:r>
                        <a:rPr lang="hr-HR" sz="1050" b="1" u="none" strike="noStrike" cap="none">
                          <a:latin typeface="Cabin"/>
                          <a:ea typeface="Times New Roman"/>
                          <a:cs typeface="Times New Roman"/>
                          <a:sym typeface="Times New Roman"/>
                        </a:rPr>
                        <a:t>Nositelji i njihova odgovornost</a:t>
                      </a:r>
                      <a:endParaRPr sz="1050" u="none" strike="noStrike" cap="none">
                        <a:latin typeface="Cabin"/>
                      </a:endParaRPr>
                    </a:p>
                  </a:txBody>
                  <a:tcPr marL="68575" marR="68575" marT="0" marB="0"/>
                </a:tc>
                <a:tc>
                  <a:txBody>
                    <a:bodyPr/>
                    <a:lstStyle/>
                    <a:p>
                      <a:pPr marL="0" marR="0" lvl="0" indent="0" algn="ctr" rtl="0">
                        <a:lnSpc>
                          <a:spcPct val="100000"/>
                        </a:lnSpc>
                        <a:spcBef>
                          <a:spcPts val="0"/>
                        </a:spcBef>
                        <a:spcAft>
                          <a:spcPts val="0"/>
                        </a:spcAft>
                        <a:buClr>
                          <a:srgbClr val="000000"/>
                        </a:buClr>
                        <a:buSzPts val="400"/>
                        <a:buFont typeface="Arial"/>
                        <a:buNone/>
                      </a:pPr>
                      <a:endParaRPr sz="1050" u="none" strike="noStrike" cap="none">
                        <a:latin typeface="Cabin" charset="0"/>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250"/>
                        <a:buFont typeface="Arial"/>
                        <a:buNone/>
                      </a:pPr>
                      <a:r>
                        <a:rPr lang="hr-HR" sz="1050" b="1" u="none" strike="noStrike" cap="none">
                          <a:latin typeface="Cabin"/>
                          <a:ea typeface="Times New Roman"/>
                          <a:cs typeface="Times New Roman"/>
                          <a:sym typeface="Times New Roman"/>
                        </a:rPr>
                        <a:t>Način realizacije</a:t>
                      </a:r>
                      <a:endParaRPr sz="1050" u="none" strike="noStrike" cap="none">
                        <a:latin typeface="Cabin"/>
                      </a:endParaRPr>
                    </a:p>
                  </a:txBody>
                  <a:tcPr marL="68575" marR="68575" marT="0" marB="0"/>
                </a:tc>
                <a:tc>
                  <a:txBody>
                    <a:bodyPr/>
                    <a:lstStyle/>
                    <a:p>
                      <a:pPr marL="0" marR="0" lvl="0" indent="0" algn="ctr" rtl="0">
                        <a:lnSpc>
                          <a:spcPct val="100000"/>
                        </a:lnSpc>
                        <a:spcBef>
                          <a:spcPts val="0"/>
                        </a:spcBef>
                        <a:spcAft>
                          <a:spcPts val="0"/>
                        </a:spcAft>
                        <a:buClr>
                          <a:srgbClr val="000000"/>
                        </a:buClr>
                        <a:buSzPts val="400"/>
                        <a:buFont typeface="Arial"/>
                        <a:buNone/>
                      </a:pPr>
                      <a:endParaRPr sz="1050" u="none" strike="noStrike" cap="none">
                        <a:latin typeface="Cabin" charset="0"/>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250"/>
                        <a:buFont typeface="Arial"/>
                        <a:buNone/>
                      </a:pPr>
                      <a:r>
                        <a:rPr lang="hr-HR" sz="1050" b="1" u="none" strike="noStrike" cap="none" err="1">
                          <a:latin typeface="Cabin"/>
                          <a:ea typeface="Times New Roman"/>
                          <a:cs typeface="Times New Roman"/>
                          <a:sym typeface="Times New Roman"/>
                        </a:rPr>
                        <a:t>Vremenik</a:t>
                      </a:r>
                      <a:endParaRPr sz="1050" u="none" strike="noStrike" cap="none" err="1">
                        <a:latin typeface="Cabin"/>
                      </a:endParaRPr>
                    </a:p>
                  </a:txBody>
                  <a:tcPr marL="68575" marR="68575" marT="0" marB="0"/>
                </a:tc>
                <a:tc>
                  <a:txBody>
                    <a:bodyPr/>
                    <a:lstStyle/>
                    <a:p>
                      <a:pPr marL="0" marR="0" lvl="0" indent="0" algn="ctr" rtl="0">
                        <a:lnSpc>
                          <a:spcPct val="100000"/>
                        </a:lnSpc>
                        <a:spcBef>
                          <a:spcPts val="0"/>
                        </a:spcBef>
                        <a:spcAft>
                          <a:spcPts val="0"/>
                        </a:spcAft>
                        <a:buClr>
                          <a:srgbClr val="000000"/>
                        </a:buClr>
                        <a:buSzPts val="400"/>
                        <a:buFont typeface="Arial"/>
                        <a:buNone/>
                      </a:pPr>
                      <a:endParaRPr sz="1050" u="none" strike="noStrike" cap="none">
                        <a:latin typeface="Cabin" charset="0"/>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250"/>
                        <a:buFont typeface="Arial"/>
                        <a:buNone/>
                      </a:pPr>
                      <a:r>
                        <a:rPr lang="hr-HR" sz="1050" b="1" u="none" strike="noStrike" cap="none">
                          <a:latin typeface="Cabin"/>
                          <a:ea typeface="Times New Roman"/>
                          <a:cs typeface="Times New Roman"/>
                          <a:sym typeface="Times New Roman"/>
                        </a:rPr>
                        <a:t>Detaljan troškovnik</a:t>
                      </a:r>
                      <a:endParaRPr sz="1050" u="none" strike="noStrike" cap="none">
                        <a:latin typeface="Cabin"/>
                      </a:endParaRPr>
                    </a:p>
                  </a:txBody>
                  <a:tcPr marL="68575" marR="68575" marT="0" marB="0"/>
                </a:tc>
                <a:tc>
                  <a:txBody>
                    <a:bodyPr/>
                    <a:lstStyle/>
                    <a:p>
                      <a:pPr marL="0" marR="0" lvl="0" indent="0" algn="ctr" rtl="0">
                        <a:lnSpc>
                          <a:spcPct val="100000"/>
                        </a:lnSpc>
                        <a:spcBef>
                          <a:spcPts val="0"/>
                        </a:spcBef>
                        <a:spcAft>
                          <a:spcPts val="0"/>
                        </a:spcAft>
                        <a:buClr>
                          <a:srgbClr val="000000"/>
                        </a:buClr>
                        <a:buSzPts val="250"/>
                        <a:buFont typeface="Arial"/>
                        <a:buNone/>
                      </a:pPr>
                      <a:r>
                        <a:rPr lang="hr-HR" sz="1050" b="1" u="none" strike="noStrike" cap="none">
                          <a:latin typeface="Cabin"/>
                          <a:ea typeface="Times New Roman"/>
                          <a:cs typeface="Times New Roman"/>
                          <a:sym typeface="Times New Roman"/>
                        </a:rPr>
                        <a:t>Način vrednovanja i korištenja rezultata vrednovanja</a:t>
                      </a:r>
                      <a:endParaRPr sz="1050" u="none" strike="noStrike" cap="none">
                        <a:latin typeface="Cabin"/>
                      </a:endParaRPr>
                    </a:p>
                  </a:txBody>
                  <a:tcPr marL="68575" marR="68575" marT="0" marB="0"/>
                </a:tc>
                <a:extLst>
                  <a:ext uri="{0D108BD9-81ED-4DB2-BD59-A6C34878D82A}">
                    <a16:rowId xmlns:a16="http://schemas.microsoft.com/office/drawing/2014/main" val="10000"/>
                  </a:ext>
                </a:extLst>
              </a:tr>
              <a:tr h="1236425">
                <a:tc>
                  <a:txBody>
                    <a:bodyPr/>
                    <a:lstStyle/>
                    <a:p>
                      <a:pPr marL="0" marR="0" lvl="0" indent="0" algn="ctr" rtl="0">
                        <a:lnSpc>
                          <a:spcPct val="115000"/>
                        </a:lnSpc>
                        <a:spcBef>
                          <a:spcPts val="0"/>
                        </a:spcBef>
                        <a:spcAft>
                          <a:spcPts val="0"/>
                        </a:spcAft>
                        <a:buClr>
                          <a:srgbClr val="000000"/>
                        </a:buClr>
                        <a:buSzPts val="300"/>
                        <a:buFont typeface="Arial"/>
                        <a:buNone/>
                      </a:pPr>
                      <a:r>
                        <a:rPr lang="hr-HR" sz="1050" b="1" u="none" strike="noStrike" cap="none">
                          <a:latin typeface="Cabin"/>
                          <a:ea typeface="Times New Roman"/>
                          <a:cs typeface="Times New Roman"/>
                          <a:sym typeface="Times New Roman"/>
                        </a:rPr>
                        <a:t>Posjet muzeju, galeriji i dječjoj knjižnici</a:t>
                      </a:r>
                      <a:r>
                        <a:rPr lang="hr-HR" sz="1050" b="1" u="none" strike="noStrike" cap="none">
                          <a:latin typeface="Cabin"/>
                          <a:ea typeface="Times New Roman"/>
                          <a:cs typeface="Times New Roman"/>
                        </a:rPr>
                        <a:t>, parkovima, trgovima i gradskim bazenima</a:t>
                      </a:r>
                      <a:r>
                        <a:rPr lang="hr-HR" sz="1050" b="1" u="none" strike="noStrike" cap="none">
                          <a:latin typeface="Cabin"/>
                          <a:ea typeface="Times New Roman"/>
                          <a:cs typeface="Times New Roman"/>
                          <a:sym typeface="Times New Roman"/>
                        </a:rPr>
                        <a:t> </a:t>
                      </a:r>
                      <a:r>
                        <a:rPr lang="hr-HR" sz="1050" b="1" u="none" strike="noStrike" cap="none">
                          <a:latin typeface="Cabin"/>
                          <a:ea typeface="Times New Roman"/>
                          <a:cs typeface="Times New Roman"/>
                        </a:rPr>
                        <a:t>i vatrogasnoj postaji  </a:t>
                      </a:r>
                      <a:r>
                        <a:rPr lang="hr-HR" sz="1050" b="1" u="none" strike="noStrike" cap="none">
                          <a:latin typeface="Cabin"/>
                          <a:ea typeface="Times New Roman"/>
                          <a:cs typeface="Times New Roman"/>
                          <a:sym typeface="Times New Roman"/>
                        </a:rPr>
                        <a:t>u Osijeku</a:t>
                      </a:r>
                      <a:r>
                        <a:rPr lang="hr-HR" sz="1050" b="1" u="none" strike="noStrike" cap="none">
                          <a:latin typeface="Cabin"/>
                          <a:ea typeface="Times New Roman"/>
                          <a:cs typeface="Times New Roman"/>
                        </a:rPr>
                        <a:t> </a:t>
                      </a:r>
                      <a:endParaRPr lang="hr-HR" sz="1050" b="1" u="none" strike="noStrike" cap="none">
                        <a:latin typeface="Cabin"/>
                        <a:cs typeface="Times New Roman"/>
                      </a:endParaRPr>
                    </a:p>
                  </a:txBody>
                  <a:tcPr marL="68575" marR="68575" marT="0" marB="0" anchor="ctr"/>
                </a:tc>
                <a:tc>
                  <a:txBody>
                    <a:bodyPr/>
                    <a:lstStyle/>
                    <a:p>
                      <a:pPr marL="0" marR="0" lvl="0" indent="0" algn="l" rtl="0">
                        <a:lnSpc>
                          <a:spcPct val="115000"/>
                        </a:lnSpc>
                        <a:spcBef>
                          <a:spcPts val="0"/>
                        </a:spcBef>
                        <a:spcAft>
                          <a:spcPts val="0"/>
                        </a:spcAft>
                        <a:buClr>
                          <a:srgbClr val="000000"/>
                        </a:buClr>
                        <a:buSzPts val="300"/>
                        <a:buFont typeface="Arial"/>
                        <a:buNone/>
                      </a:pPr>
                      <a:r>
                        <a:rPr lang="hr-HR" sz="1050" u="none" strike="noStrike" cap="none">
                          <a:latin typeface="Cabin"/>
                          <a:ea typeface="Times New Roman"/>
                          <a:cs typeface="Times New Roman"/>
                          <a:sym typeface="Times New Roman"/>
                        </a:rPr>
                        <a:t>Upoznati učenike s različitim kulturnim ustanovama te poslovima IT tvrtke</a:t>
                      </a:r>
                      <a:endParaRPr sz="1050" u="none" strike="noStrike" cap="none">
                        <a:latin typeface="Cabin"/>
                      </a:endParaRPr>
                    </a:p>
                  </a:txBody>
                  <a:tcPr marL="68575" marR="68575" marT="0" marB="0" anchor="ctr"/>
                </a:tc>
                <a:tc>
                  <a:txBody>
                    <a:bodyPr/>
                    <a:lstStyle/>
                    <a:p>
                      <a:pPr marL="0" marR="0" lvl="0" indent="0" algn="l" rtl="0">
                        <a:lnSpc>
                          <a:spcPct val="115000"/>
                        </a:lnSpc>
                        <a:spcBef>
                          <a:spcPts val="0"/>
                        </a:spcBef>
                        <a:spcAft>
                          <a:spcPts val="0"/>
                        </a:spcAft>
                        <a:buClr>
                          <a:srgbClr val="000000"/>
                        </a:buClr>
                        <a:buSzPts val="300"/>
                        <a:buFont typeface="Arial"/>
                        <a:buNone/>
                      </a:pPr>
                      <a:r>
                        <a:rPr lang="hr-HR" sz="1050" u="none" strike="noStrike" cap="none">
                          <a:latin typeface="Cabin"/>
                          <a:ea typeface="Times New Roman"/>
                          <a:cs typeface="Times New Roman"/>
                          <a:sym typeface="Times New Roman"/>
                        </a:rPr>
                        <a:t>Razvijati ljubav prema knjizi, likovnoj umjetnosti i kulturnoj baštini, zainteresirati ih za nove tehnologije</a:t>
                      </a:r>
                      <a:endParaRPr sz="1050" u="none" strike="noStrike" cap="none">
                        <a:latin typeface="Cabin"/>
                      </a:endParaRPr>
                    </a:p>
                  </a:txBody>
                  <a:tcPr marL="68575" marR="68575" marT="0" marB="0" anchor="ctr"/>
                </a:tc>
                <a:tc>
                  <a:txBody>
                    <a:bodyPr/>
                    <a:lstStyle/>
                    <a:p>
                      <a:pPr marL="0" marR="0" lvl="0" indent="0" algn="ctr">
                        <a:lnSpc>
                          <a:spcPct val="100000"/>
                        </a:lnSpc>
                        <a:spcBef>
                          <a:spcPts val="0"/>
                        </a:spcBef>
                        <a:spcAft>
                          <a:spcPts val="0"/>
                        </a:spcAft>
                        <a:buNone/>
                      </a:pPr>
                      <a:r>
                        <a:rPr lang="sr-Latn-RS" sz="1050" u="none" strike="noStrike" cap="none">
                          <a:latin typeface="Cabin"/>
                          <a:cs typeface="Times New Roman"/>
                        </a:rPr>
                        <a:t>D. </a:t>
                      </a:r>
                      <a:r>
                        <a:rPr lang="sr-Latn-RS" sz="1050" u="none" strike="noStrike" cap="none" err="1">
                          <a:latin typeface="Cabin"/>
                          <a:cs typeface="Times New Roman"/>
                        </a:rPr>
                        <a:t>Magoč</a:t>
                      </a:r>
                      <a:endParaRPr lang="sr-Latn-RS" sz="1050">
                        <a:sym typeface="Times New Roman"/>
                      </a:endParaRPr>
                    </a:p>
                    <a:p>
                      <a:pPr marL="0" marR="0" lvl="0" indent="0" algn="ctr" rtl="0">
                        <a:lnSpc>
                          <a:spcPct val="100000"/>
                        </a:lnSpc>
                        <a:spcBef>
                          <a:spcPts val="0"/>
                        </a:spcBef>
                        <a:spcAft>
                          <a:spcPts val="0"/>
                        </a:spcAft>
                        <a:buClr>
                          <a:srgbClr val="000000"/>
                        </a:buClr>
                        <a:buSzPts val="300"/>
                        <a:buFont typeface="Arial"/>
                        <a:buNone/>
                      </a:pPr>
                      <a:r>
                        <a:rPr lang="hr-HR" sz="1050" u="none" strike="noStrike" cap="none">
                          <a:latin typeface="Cabin"/>
                          <a:ea typeface="Times New Roman"/>
                          <a:cs typeface="Times New Roman"/>
                          <a:sym typeface="Times New Roman"/>
                        </a:rPr>
                        <a:t>M. Alerić</a:t>
                      </a:r>
                      <a:r>
                        <a:rPr lang="hr-HR" sz="1050" u="none" strike="noStrike" cap="none">
                          <a:latin typeface="Cabin"/>
                          <a:ea typeface="Times New Roman"/>
                          <a:cs typeface="Times New Roman"/>
                        </a:rPr>
                        <a:t>,</a:t>
                      </a:r>
                    </a:p>
                    <a:p>
                      <a:pPr marL="0" marR="0" lvl="0" indent="0" algn="ctr">
                        <a:lnSpc>
                          <a:spcPct val="100000"/>
                        </a:lnSpc>
                        <a:spcBef>
                          <a:spcPts val="0"/>
                        </a:spcBef>
                        <a:spcAft>
                          <a:spcPts val="0"/>
                        </a:spcAft>
                        <a:buSzPts val="300"/>
                        <a:buFont typeface="Arial"/>
                        <a:buNone/>
                      </a:pPr>
                      <a:r>
                        <a:rPr lang="hr-HR" sz="1050" u="none" strike="noStrike" cap="none">
                          <a:latin typeface="Cabin"/>
                          <a:ea typeface="Times New Roman"/>
                          <a:cs typeface="Times New Roman"/>
                        </a:rPr>
                        <a:t>Silva Kovač, Ana Knez, Gordana Aleksić</a:t>
                      </a:r>
                    </a:p>
                  </a:txBody>
                  <a:tcPr marL="68575" marR="68575" marT="0" marB="0" anchor="ctr"/>
                </a:tc>
                <a:tc>
                  <a:txBody>
                    <a:bodyPr/>
                    <a:lstStyle/>
                    <a:p>
                      <a:pPr marL="0" marR="0" lvl="0" indent="0" algn="l" rtl="0">
                        <a:lnSpc>
                          <a:spcPct val="115000"/>
                        </a:lnSpc>
                        <a:spcBef>
                          <a:spcPts val="0"/>
                        </a:spcBef>
                        <a:spcAft>
                          <a:spcPts val="0"/>
                        </a:spcAft>
                        <a:buClr>
                          <a:srgbClr val="000000"/>
                        </a:buClr>
                        <a:buSzPts val="300"/>
                        <a:buFont typeface="Arial"/>
                        <a:buNone/>
                      </a:pPr>
                      <a:r>
                        <a:rPr lang="hr-HR" sz="1050" u="none" strike="noStrike" cap="none" err="1">
                          <a:latin typeface="Cabin"/>
                          <a:ea typeface="Times New Roman"/>
                          <a:cs typeface="Times New Roman"/>
                          <a:sym typeface="Times New Roman"/>
                        </a:rPr>
                        <a:t>Izvanučionička</a:t>
                      </a:r>
                      <a:r>
                        <a:rPr lang="hr-HR" sz="1050" u="none" strike="noStrike" cap="none">
                          <a:latin typeface="Cabin"/>
                          <a:ea typeface="Times New Roman"/>
                          <a:cs typeface="Times New Roman"/>
                          <a:sym typeface="Times New Roman"/>
                        </a:rPr>
                        <a:t> nastava</a:t>
                      </a:r>
                      <a:endParaRPr sz="1050" u="none" strike="noStrike" cap="none">
                        <a:latin typeface="Cabin"/>
                      </a:endParaRPr>
                    </a:p>
                  </a:txBody>
                  <a:tcPr marL="68575" marR="68575" marT="0" marB="0" anchor="ctr"/>
                </a:tc>
                <a:tc>
                  <a:txBody>
                    <a:bodyPr/>
                    <a:lstStyle/>
                    <a:p>
                      <a:pPr marL="0" marR="0" lvl="0" indent="0" algn="l" rtl="0">
                        <a:lnSpc>
                          <a:spcPct val="115000"/>
                        </a:lnSpc>
                        <a:spcBef>
                          <a:spcPts val="0"/>
                        </a:spcBef>
                        <a:spcAft>
                          <a:spcPts val="0"/>
                        </a:spcAft>
                        <a:buClr>
                          <a:srgbClr val="000000"/>
                        </a:buClr>
                        <a:buSzPts val="300"/>
                        <a:buFont typeface="Arial"/>
                        <a:buNone/>
                      </a:pPr>
                      <a:r>
                        <a:rPr lang="hr-HR" sz="1050" u="none" strike="noStrike" cap="none">
                          <a:latin typeface="Cabin"/>
                          <a:ea typeface="Times New Roman"/>
                          <a:cs typeface="Times New Roman"/>
                          <a:sym typeface="Times New Roman"/>
                        </a:rPr>
                        <a:t>svibanj</a:t>
                      </a:r>
                      <a:endParaRPr sz="1050" u="none" strike="noStrike" cap="none">
                        <a:latin typeface="Cabin"/>
                        <a:ea typeface="Times New Roman"/>
                        <a:cs typeface="Times New Roman"/>
                        <a:sym typeface="Times New Roman"/>
                      </a:endParaRPr>
                    </a:p>
                    <a:p>
                      <a:pPr marL="0" marR="0" lvl="0" indent="0" algn="l" rtl="0">
                        <a:lnSpc>
                          <a:spcPct val="115000"/>
                        </a:lnSpc>
                        <a:spcBef>
                          <a:spcPts val="0"/>
                        </a:spcBef>
                        <a:spcAft>
                          <a:spcPts val="0"/>
                        </a:spcAft>
                        <a:buClr>
                          <a:srgbClr val="000000"/>
                        </a:buClr>
                        <a:buSzPts val="300"/>
                        <a:buFont typeface="Arial"/>
                        <a:buNone/>
                      </a:pPr>
                      <a:r>
                        <a:rPr lang="hr-HR" sz="1050" u="none" strike="noStrike" cap="none">
                          <a:latin typeface="Cabin"/>
                          <a:ea typeface="Times New Roman"/>
                          <a:cs typeface="Times New Roman"/>
                        </a:rPr>
                        <a:t>2024</a:t>
                      </a:r>
                      <a:r>
                        <a:rPr lang="hr-HR" sz="1050" u="none" strike="noStrike" cap="none">
                          <a:latin typeface="Cabin"/>
                          <a:ea typeface="Times New Roman"/>
                          <a:cs typeface="Times New Roman"/>
                          <a:sym typeface="Times New Roman"/>
                        </a:rPr>
                        <a:t>.</a:t>
                      </a:r>
                      <a:endParaRPr sz="1050" u="none" strike="noStrike" cap="none">
                        <a:latin typeface="Cabin"/>
                      </a:endParaRPr>
                    </a:p>
                  </a:txBody>
                  <a:tcPr marL="68575" marR="68575" marT="0" marB="0" anchor="ctr"/>
                </a:tc>
                <a:tc>
                  <a:txBody>
                    <a:bodyPr/>
                    <a:lstStyle/>
                    <a:p>
                      <a:pPr marL="0" marR="0" lvl="0" indent="0" algn="l" rtl="0">
                        <a:lnSpc>
                          <a:spcPct val="115000"/>
                        </a:lnSpc>
                        <a:spcBef>
                          <a:spcPts val="0"/>
                        </a:spcBef>
                        <a:spcAft>
                          <a:spcPts val="0"/>
                        </a:spcAft>
                        <a:buClr>
                          <a:srgbClr val="000000"/>
                        </a:buClr>
                        <a:buSzPts val="300"/>
                        <a:buFont typeface="Arial"/>
                        <a:buNone/>
                      </a:pPr>
                      <a:r>
                        <a:rPr lang="hr-HR" sz="1050" u="none" strike="noStrike" cap="none">
                          <a:latin typeface="Cabin"/>
                          <a:cs typeface="Times New Roman"/>
                        </a:rPr>
                        <a:t> 7eura po učeniku</a:t>
                      </a:r>
                    </a:p>
                  </a:txBody>
                  <a:tcPr marL="68575" marR="68575" marT="0" marB="0" anchor="ctr"/>
                </a:tc>
                <a:tc>
                  <a:txBody>
                    <a:bodyPr/>
                    <a:lstStyle/>
                    <a:p>
                      <a:pPr marL="0" marR="0" lvl="0" indent="0" algn="l" rtl="0">
                        <a:lnSpc>
                          <a:spcPct val="115000"/>
                        </a:lnSpc>
                        <a:spcBef>
                          <a:spcPts val="0"/>
                        </a:spcBef>
                        <a:spcAft>
                          <a:spcPts val="0"/>
                        </a:spcAft>
                        <a:buClr>
                          <a:srgbClr val="000000"/>
                        </a:buClr>
                        <a:buSzPts val="275"/>
                        <a:buFont typeface="Arial"/>
                        <a:buNone/>
                      </a:pPr>
                      <a:r>
                        <a:rPr lang="hr-HR" sz="1050" u="none" strike="noStrike" cap="none">
                          <a:latin typeface="Cabin"/>
                          <a:ea typeface="Times New Roman"/>
                          <a:cs typeface="Times New Roman"/>
                          <a:sym typeface="Times New Roman"/>
                        </a:rPr>
                        <a:t>Razgovor</a:t>
                      </a:r>
                      <a:r>
                        <a:rPr lang="hr-HR" sz="1050" u="none" strike="noStrike" cap="none">
                          <a:latin typeface="Cabin"/>
                          <a:ea typeface="Times New Roman"/>
                          <a:cs typeface="Times New Roman"/>
                        </a:rPr>
                        <a:t> </a:t>
                      </a:r>
                      <a:r>
                        <a:rPr lang="hr-HR" sz="1050" u="none" strike="noStrike" cap="none">
                          <a:latin typeface="Cabin"/>
                          <a:ea typeface="Times New Roman"/>
                          <a:cs typeface="Times New Roman"/>
                          <a:sym typeface="Times New Roman"/>
                        </a:rPr>
                        <a:t> i</a:t>
                      </a:r>
                      <a:r>
                        <a:rPr lang="hr-HR" sz="1050" u="none" strike="noStrike" cap="none">
                          <a:latin typeface="Cabin"/>
                          <a:ea typeface="Times New Roman"/>
                          <a:cs typeface="Times New Roman"/>
                        </a:rPr>
                        <a:t> </a:t>
                      </a:r>
                      <a:r>
                        <a:rPr lang="hr-HR" sz="1050" u="none" strike="noStrike" cap="none">
                          <a:latin typeface="Cabin"/>
                          <a:ea typeface="Times New Roman"/>
                          <a:cs typeface="Times New Roman"/>
                          <a:sym typeface="Times New Roman"/>
                        </a:rPr>
                        <a:t> likovno izražavanje</a:t>
                      </a:r>
                      <a:endParaRPr sz="1050" u="none" strike="noStrike" cap="none">
                        <a:latin typeface="Cabin"/>
                      </a:endParaRPr>
                    </a:p>
                  </a:txBody>
                  <a:tcPr marL="68575" marR="68575" marT="0" marB="0" anchor="ctr"/>
                </a:tc>
                <a:extLst>
                  <a:ext uri="{0D108BD9-81ED-4DB2-BD59-A6C34878D82A}">
                    <a16:rowId xmlns:a16="http://schemas.microsoft.com/office/drawing/2014/main" val="10001"/>
                  </a:ext>
                </a:extLst>
              </a:tr>
              <a:tr h="1750100">
                <a:tc>
                  <a:txBody>
                    <a:bodyPr/>
                    <a:lstStyle/>
                    <a:p>
                      <a:pPr marL="0" marR="0" lvl="0" indent="0" algn="ctr" rtl="0">
                        <a:lnSpc>
                          <a:spcPct val="100000"/>
                        </a:lnSpc>
                        <a:spcBef>
                          <a:spcPts val="0"/>
                        </a:spcBef>
                        <a:spcAft>
                          <a:spcPts val="0"/>
                        </a:spcAft>
                        <a:buClr>
                          <a:srgbClr val="000000"/>
                        </a:buClr>
                        <a:buSzPts val="300"/>
                        <a:buFont typeface="Arial"/>
                        <a:buNone/>
                      </a:pPr>
                      <a:r>
                        <a:rPr lang="hr-HR" sz="1050" b="1" u="none" strike="noStrike" cap="none">
                          <a:latin typeface="Cabin"/>
                          <a:cs typeface="Times New Roman"/>
                        </a:rPr>
                        <a:t>Posjet ZOO-vrtu</a:t>
                      </a:r>
                      <a:endParaRPr lang="hr-HR" sz="1050" b="1" u="none" strike="noStrike" cap="none" err="1">
                        <a:latin typeface="Cabin"/>
                        <a:cs typeface="Times New Roman"/>
                      </a:endParaRPr>
                    </a:p>
                  </a:txBody>
                  <a:tcPr marL="68575" marR="68575" marT="0" marB="0" anchor="ctr" anchorCtr="1"/>
                </a:tc>
                <a:tc>
                  <a:txBody>
                    <a:bodyPr/>
                    <a:lstStyle/>
                    <a:p>
                      <a:pPr marL="0" marR="0" lvl="0" indent="0" algn="ctr" rtl="0">
                        <a:lnSpc>
                          <a:spcPct val="100000"/>
                        </a:lnSpc>
                        <a:spcBef>
                          <a:spcPts val="0"/>
                        </a:spcBef>
                        <a:spcAft>
                          <a:spcPts val="0"/>
                        </a:spcAft>
                        <a:buClr>
                          <a:srgbClr val="000000"/>
                        </a:buClr>
                        <a:buSzPts val="300"/>
                        <a:buFont typeface="Arial"/>
                        <a:buNone/>
                      </a:pPr>
                      <a:r>
                        <a:rPr lang="hr-HR" sz="1050" u="none" strike="noStrike" cap="none">
                          <a:latin typeface="Cabin"/>
                          <a:cs typeface="Times New Roman"/>
                        </a:rPr>
                        <a:t>Upoznati učenike s načinom života, staništem i ishranom životinja</a:t>
                      </a:r>
                    </a:p>
                  </a:txBody>
                  <a:tcPr marL="68575" marR="68575" marT="0" marB="0" anchor="ctr" anchorCtr="1"/>
                </a:tc>
                <a:tc>
                  <a:txBody>
                    <a:bodyPr/>
                    <a:lstStyle/>
                    <a:p>
                      <a:pPr marL="0" marR="0" lvl="0" indent="0" algn="ctr" rtl="0">
                        <a:lnSpc>
                          <a:spcPct val="100000"/>
                        </a:lnSpc>
                        <a:spcBef>
                          <a:spcPts val="0"/>
                        </a:spcBef>
                        <a:spcAft>
                          <a:spcPts val="0"/>
                        </a:spcAft>
                        <a:buClr>
                          <a:srgbClr val="000000"/>
                        </a:buClr>
                        <a:buSzPts val="300"/>
                        <a:buFont typeface="Arial"/>
                        <a:buNone/>
                      </a:pPr>
                      <a:r>
                        <a:rPr lang="hr-HR" sz="1050" u="none" strike="noStrike" cap="none">
                          <a:latin typeface="Cabin"/>
                          <a:cs typeface="Times New Roman"/>
                        </a:rPr>
                        <a:t>Razvijati ljubav prema životinjama i interes i potrebu za pomoć životinjama.</a:t>
                      </a:r>
                    </a:p>
                  </a:txBody>
                  <a:tcPr marL="68575" marR="68575" marT="0" marB="0" anchor="ctr" anchorCtr="1"/>
                </a:tc>
                <a:tc>
                  <a:txBody>
                    <a:bodyPr/>
                    <a:lstStyle/>
                    <a:p>
                      <a:pPr marL="0" marR="0" lvl="0" indent="0" algn="ctr">
                        <a:lnSpc>
                          <a:spcPct val="100000"/>
                        </a:lnSpc>
                        <a:spcBef>
                          <a:spcPts val="0"/>
                        </a:spcBef>
                        <a:spcAft>
                          <a:spcPts val="0"/>
                        </a:spcAft>
                        <a:buNone/>
                      </a:pPr>
                      <a:r>
                        <a:rPr lang="sr-Latn-RS" sz="1050" u="none" strike="noStrike" cap="none">
                          <a:latin typeface="Cabin"/>
                          <a:cs typeface="Times New Roman"/>
                        </a:rPr>
                        <a:t>RN</a:t>
                      </a:r>
                    </a:p>
                  </a:txBody>
                  <a:tcPr marL="68575" marR="68575" marT="0" marB="0" anchor="ctr" anchorCtr="1"/>
                </a:tc>
                <a:tc>
                  <a:txBody>
                    <a:bodyPr/>
                    <a:lstStyle/>
                    <a:p>
                      <a:pPr marL="0" marR="0" lvl="0" indent="0" algn="ctr" rtl="0">
                        <a:lnSpc>
                          <a:spcPct val="100000"/>
                        </a:lnSpc>
                        <a:spcBef>
                          <a:spcPts val="0"/>
                        </a:spcBef>
                        <a:spcAft>
                          <a:spcPts val="0"/>
                        </a:spcAft>
                        <a:buClr>
                          <a:srgbClr val="000000"/>
                        </a:buClr>
                        <a:buSzPts val="300"/>
                        <a:buFont typeface="Arial"/>
                        <a:buNone/>
                      </a:pPr>
                      <a:r>
                        <a:rPr lang="hr-HR" sz="1050" u="none" strike="noStrike" cap="none" err="1">
                          <a:latin typeface="Cabin"/>
                          <a:cs typeface="Times New Roman"/>
                        </a:rPr>
                        <a:t>Izvanučionička</a:t>
                      </a:r>
                      <a:r>
                        <a:rPr lang="hr-HR" sz="1050" u="none" strike="noStrike" cap="none">
                          <a:latin typeface="Cabin"/>
                          <a:cs typeface="Times New Roman"/>
                        </a:rPr>
                        <a:t> nastava</a:t>
                      </a:r>
                      <a:endParaRPr lang="hr-HR" sz="1050" u="none" strike="noStrike" cap="none" err="1">
                        <a:latin typeface="Cabin"/>
                        <a:cs typeface="Times New Roman"/>
                      </a:endParaRPr>
                    </a:p>
                  </a:txBody>
                  <a:tcPr marL="68575" marR="68575" marT="0" marB="0" anchor="ctr" anchorCtr="1"/>
                </a:tc>
                <a:tc>
                  <a:txBody>
                    <a:bodyPr/>
                    <a:lstStyle/>
                    <a:p>
                      <a:pPr marL="0" marR="0" lvl="0" indent="0" algn="ctr" rtl="0">
                        <a:lnSpc>
                          <a:spcPct val="100000"/>
                        </a:lnSpc>
                        <a:spcBef>
                          <a:spcPts val="0"/>
                        </a:spcBef>
                        <a:spcAft>
                          <a:spcPts val="0"/>
                        </a:spcAft>
                        <a:buClr>
                          <a:srgbClr val="000000"/>
                        </a:buClr>
                        <a:buSzPts val="300"/>
                        <a:buFont typeface="Arial"/>
                        <a:buNone/>
                      </a:pPr>
                      <a:r>
                        <a:rPr lang="hr-HR" sz="1050" u="none" strike="noStrike" cap="none">
                          <a:latin typeface="Cabin"/>
                          <a:cs typeface="Times New Roman"/>
                        </a:rPr>
                        <a:t>Rujan 2023.</a:t>
                      </a:r>
                    </a:p>
                  </a:txBody>
                  <a:tcPr marL="68575" marR="68575" marT="0" marB="0" anchor="ctr" anchorCtr="1"/>
                </a:tc>
                <a:tc>
                  <a:txBody>
                    <a:bodyPr/>
                    <a:lstStyle/>
                    <a:p>
                      <a:pPr marL="0" marR="0" lvl="0" indent="0" algn="ctr" rtl="0">
                        <a:lnSpc>
                          <a:spcPct val="100000"/>
                        </a:lnSpc>
                        <a:spcBef>
                          <a:spcPts val="0"/>
                        </a:spcBef>
                        <a:spcAft>
                          <a:spcPts val="0"/>
                        </a:spcAft>
                        <a:buClr>
                          <a:srgbClr val="000000"/>
                        </a:buClr>
                        <a:buSzPts val="300"/>
                        <a:buFont typeface="Arial"/>
                        <a:buNone/>
                      </a:pPr>
                      <a:r>
                        <a:rPr lang="hr-HR" sz="1050" u="none" strike="noStrike" cap="none">
                          <a:latin typeface="Cabin"/>
                          <a:cs typeface="Times New Roman"/>
                        </a:rPr>
                        <a:t>10 e po učeniku</a:t>
                      </a:r>
                    </a:p>
                  </a:txBody>
                  <a:tcPr marL="68575" marR="68575" marT="0" marB="0" anchor="ctr" anchorCtr="1"/>
                </a:tc>
                <a:tc>
                  <a:txBody>
                    <a:bodyPr/>
                    <a:lstStyle/>
                    <a:p>
                      <a:pPr marL="0" marR="0" lvl="0" indent="0" algn="ctr" rtl="0">
                        <a:lnSpc>
                          <a:spcPct val="100000"/>
                        </a:lnSpc>
                        <a:spcBef>
                          <a:spcPts val="0"/>
                        </a:spcBef>
                        <a:spcAft>
                          <a:spcPts val="0"/>
                        </a:spcAft>
                        <a:buClr>
                          <a:srgbClr val="000000"/>
                        </a:buClr>
                        <a:buSzPts val="300"/>
                        <a:buFont typeface="Arial"/>
                        <a:buNone/>
                      </a:pPr>
                      <a:r>
                        <a:rPr lang="hr-HR" sz="1050" u="none" strike="noStrike" cap="none">
                          <a:latin typeface="Cabin"/>
                          <a:cs typeface="Times New Roman"/>
                        </a:rPr>
                        <a:t>Razgovor, likovno   izražavanje</a:t>
                      </a:r>
                    </a:p>
                  </a:txBody>
                  <a:tcPr marL="68575" marR="68575" marT="0" marB="0" anchor="ctr" anchorCtr="1"/>
                </a:tc>
                <a:extLst>
                  <a:ext uri="{0D108BD9-81ED-4DB2-BD59-A6C34878D82A}">
                    <a16:rowId xmlns:a16="http://schemas.microsoft.com/office/drawing/2014/main" val="10002"/>
                  </a:ext>
                </a:extLst>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13"/>
          <p:cNvSpPr txBox="1">
            <a:spLocks noGrp="1"/>
          </p:cNvSpPr>
          <p:nvPr>
            <p:ph type="title"/>
          </p:nvPr>
        </p:nvSpPr>
        <p:spPr>
          <a:xfrm>
            <a:off x="323525" y="102221"/>
            <a:ext cx="8435279" cy="418057"/>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dk2"/>
              </a:buClr>
              <a:buSzPts val="540"/>
              <a:buFont typeface="Domine"/>
              <a:buNone/>
            </a:pPr>
            <a:r>
              <a:rPr lang="hr-HR" sz="2160" b="0" i="0" u="none" strike="noStrike" cap="none">
                <a:solidFill>
                  <a:schemeClr val="dk2"/>
                </a:solidFill>
                <a:latin typeface="Cabin" charset="0"/>
                <a:sym typeface="Times New Roman"/>
              </a:rPr>
              <a:t>Razredna nastava /</a:t>
            </a:r>
            <a:r>
              <a:rPr lang="hr-HR" sz="2160" b="0" i="0" u="none" strike="noStrike" cap="none" err="1">
                <a:solidFill>
                  <a:schemeClr val="dk2"/>
                </a:solidFill>
                <a:latin typeface="Cabin" charset="0"/>
                <a:sym typeface="Times New Roman"/>
              </a:rPr>
              <a:t>izvanučionička</a:t>
            </a:r>
            <a:r>
              <a:rPr lang="hr-HR" sz="2160" b="0" i="0" u="none" strike="noStrike" cap="none">
                <a:solidFill>
                  <a:schemeClr val="dk2"/>
                </a:solidFill>
                <a:latin typeface="Cabin" charset="0"/>
                <a:sym typeface="Times New Roman"/>
              </a:rPr>
              <a:t> </a:t>
            </a:r>
            <a:r>
              <a:rPr lang="hr-HR" sz="2160" b="0" i="0" u="none" strike="noStrike" cap="none" err="1">
                <a:solidFill>
                  <a:schemeClr val="dk2"/>
                </a:solidFill>
                <a:latin typeface="Cabin" charset="0"/>
                <a:sym typeface="Times New Roman"/>
              </a:rPr>
              <a:t>nastava</a:t>
            </a:r>
            <a:endParaRPr>
              <a:latin typeface="Cabin" charset="0"/>
            </a:endParaRPr>
          </a:p>
        </p:txBody>
      </p:sp>
      <p:sp>
        <p:nvSpPr>
          <p:cNvPr id="209" name="Google Shape;209;p13"/>
          <p:cNvSpPr txBox="1">
            <a:spLocks noGrp="1"/>
          </p:cNvSpPr>
          <p:nvPr>
            <p:ph type="ftr" idx="11"/>
          </p:nvPr>
        </p:nvSpPr>
        <p:spPr>
          <a:xfrm>
            <a:off x="5095937" y="6513298"/>
            <a:ext cx="3505200" cy="365759"/>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464653"/>
              </a:buClr>
              <a:buSzPts val="350"/>
              <a:buFont typeface="Cabin"/>
              <a:buNone/>
            </a:pPr>
            <a:r>
              <a:rPr lang="hr-HR" sz="1400" b="0" i="0" u="none" strike="noStrike" cap="none">
                <a:solidFill>
                  <a:srgbClr val="464653"/>
                </a:solidFill>
                <a:latin typeface="Cabin"/>
                <a:ea typeface="Cabin"/>
                <a:cs typeface="Cabin"/>
                <a:sym typeface="Cabin"/>
              </a:rPr>
              <a:t>Školski kurikulum </a:t>
            </a:r>
            <a:r>
              <a:rPr lang="hr-HR"/>
              <a:t>2022./2023</a:t>
            </a:r>
            <a:r>
              <a:rPr lang="hr-HR" sz="1400" b="0" i="0" u="none" strike="noStrike" cap="none">
                <a:latin typeface="Cabin"/>
                <a:ea typeface="Cabin"/>
                <a:cs typeface="Cabin"/>
                <a:sym typeface="Cabin"/>
              </a:rPr>
              <a:t>.</a:t>
            </a:r>
            <a:endParaRPr sz="1400" b="0" i="0" u="none" strike="noStrike" cap="none">
              <a:latin typeface="Cabin"/>
              <a:ea typeface="Cabin"/>
              <a:cs typeface="Cabin"/>
              <a:sym typeface="Cabin"/>
            </a:endParaRPr>
          </a:p>
        </p:txBody>
      </p:sp>
      <p:sp>
        <p:nvSpPr>
          <p:cNvPr id="210" name="Google Shape;210;p13"/>
          <p:cNvSpPr txBox="1">
            <a:spLocks noGrp="1"/>
          </p:cNvSpPr>
          <p:nvPr>
            <p:ph type="sldNum" idx="12"/>
          </p:nvPr>
        </p:nvSpPr>
        <p:spPr>
          <a:xfrm>
            <a:off x="612647" y="6356350"/>
            <a:ext cx="1981199" cy="36575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464653"/>
              </a:buClr>
              <a:buSzPts val="350"/>
              <a:buFont typeface="Cabin"/>
              <a:buNone/>
            </a:pPr>
            <a:fld id="{00000000-1234-1234-1234-123412341234}" type="slidenum">
              <a:rPr lang="hr-HR" sz="1400" b="0" i="0" u="none" strike="noStrike" cap="none">
                <a:solidFill>
                  <a:srgbClr val="464653"/>
                </a:solidFill>
                <a:latin typeface="Cabin"/>
                <a:ea typeface="Cabin"/>
                <a:cs typeface="Cabin"/>
                <a:sym typeface="Cabin"/>
              </a:rPr>
              <a:pPr marL="0" marR="0" lvl="0" indent="0" algn="l" rtl="0">
                <a:lnSpc>
                  <a:spcPct val="100000"/>
                </a:lnSpc>
                <a:spcBef>
                  <a:spcPts val="0"/>
                </a:spcBef>
                <a:spcAft>
                  <a:spcPts val="0"/>
                </a:spcAft>
                <a:buClr>
                  <a:srgbClr val="464653"/>
                </a:buClr>
                <a:buSzPts val="350"/>
                <a:buFont typeface="Cabin"/>
                <a:buNone/>
              </a:pPr>
              <a:t>18</a:t>
            </a:fld>
            <a:endParaRPr sz="1400" b="0" i="0" u="none" strike="noStrike" cap="none">
              <a:solidFill>
                <a:srgbClr val="464653"/>
              </a:solidFill>
              <a:latin typeface="Cabin"/>
              <a:ea typeface="Cabin"/>
              <a:cs typeface="Cabin"/>
              <a:sym typeface="Cabin"/>
            </a:endParaRPr>
          </a:p>
        </p:txBody>
      </p:sp>
      <p:graphicFrame>
        <p:nvGraphicFramePr>
          <p:cNvPr id="211" name="Google Shape;211;p13"/>
          <p:cNvGraphicFramePr/>
          <p:nvPr>
            <p:extLst>
              <p:ext uri="{D42A27DB-BD31-4B8C-83A1-F6EECF244321}">
                <p14:modId xmlns:p14="http://schemas.microsoft.com/office/powerpoint/2010/main" val="3464215389"/>
              </p:ext>
            </p:extLst>
          </p:nvPr>
        </p:nvGraphicFramePr>
        <p:xfrm>
          <a:off x="215000" y="642973"/>
          <a:ext cx="8929000" cy="5585775"/>
        </p:xfrm>
        <a:graphic>
          <a:graphicData uri="http://schemas.openxmlformats.org/drawingml/2006/table">
            <a:tbl>
              <a:tblPr firstRow="1" bandRow="1">
                <a:noFill/>
                <a:tableStyleId>{2B1E4052-6B5D-4648-950B-1C1C1EDA2936}</a:tableStyleId>
              </a:tblPr>
              <a:tblGrid>
                <a:gridCol w="1116125">
                  <a:extLst>
                    <a:ext uri="{9D8B030D-6E8A-4147-A177-3AD203B41FA5}">
                      <a16:colId xmlns:a16="http://schemas.microsoft.com/office/drawing/2014/main" val="20000"/>
                    </a:ext>
                  </a:extLst>
                </a:gridCol>
                <a:gridCol w="1333425">
                  <a:extLst>
                    <a:ext uri="{9D8B030D-6E8A-4147-A177-3AD203B41FA5}">
                      <a16:colId xmlns:a16="http://schemas.microsoft.com/office/drawing/2014/main" val="20001"/>
                    </a:ext>
                  </a:extLst>
                </a:gridCol>
                <a:gridCol w="1343300">
                  <a:extLst>
                    <a:ext uri="{9D8B030D-6E8A-4147-A177-3AD203B41FA5}">
                      <a16:colId xmlns:a16="http://schemas.microsoft.com/office/drawing/2014/main" val="20002"/>
                    </a:ext>
                  </a:extLst>
                </a:gridCol>
                <a:gridCol w="1106250">
                  <a:extLst>
                    <a:ext uri="{9D8B030D-6E8A-4147-A177-3AD203B41FA5}">
                      <a16:colId xmlns:a16="http://schemas.microsoft.com/office/drawing/2014/main" val="20003"/>
                    </a:ext>
                  </a:extLst>
                </a:gridCol>
                <a:gridCol w="1264275">
                  <a:extLst>
                    <a:ext uri="{9D8B030D-6E8A-4147-A177-3AD203B41FA5}">
                      <a16:colId xmlns:a16="http://schemas.microsoft.com/office/drawing/2014/main" val="20004"/>
                    </a:ext>
                  </a:extLst>
                </a:gridCol>
                <a:gridCol w="879325">
                  <a:extLst>
                    <a:ext uri="{9D8B030D-6E8A-4147-A177-3AD203B41FA5}">
                      <a16:colId xmlns:a16="http://schemas.microsoft.com/office/drawing/2014/main" val="20005"/>
                    </a:ext>
                  </a:extLst>
                </a:gridCol>
                <a:gridCol w="780050">
                  <a:extLst>
                    <a:ext uri="{9D8B030D-6E8A-4147-A177-3AD203B41FA5}">
                      <a16:colId xmlns:a16="http://schemas.microsoft.com/office/drawing/2014/main" val="20006"/>
                    </a:ext>
                  </a:extLst>
                </a:gridCol>
                <a:gridCol w="1106250">
                  <a:extLst>
                    <a:ext uri="{9D8B030D-6E8A-4147-A177-3AD203B41FA5}">
                      <a16:colId xmlns:a16="http://schemas.microsoft.com/office/drawing/2014/main" val="20007"/>
                    </a:ext>
                  </a:extLst>
                </a:gridCol>
              </a:tblGrid>
              <a:tr h="718925">
                <a:tc>
                  <a:txBody>
                    <a:bodyPr/>
                    <a:lstStyle/>
                    <a:p>
                      <a:pPr marL="0" marR="0" lvl="0" indent="0" algn="ctr" rtl="0">
                        <a:lnSpc>
                          <a:spcPct val="100000"/>
                        </a:lnSpc>
                        <a:spcBef>
                          <a:spcPts val="0"/>
                        </a:spcBef>
                        <a:spcAft>
                          <a:spcPts val="0"/>
                        </a:spcAft>
                        <a:buClr>
                          <a:srgbClr val="000000"/>
                        </a:buClr>
                        <a:buSzPts val="275"/>
                        <a:buFont typeface="Arial"/>
                        <a:buNone/>
                      </a:pPr>
                      <a:endParaRPr sz="1050" b="1" u="none" strike="noStrike" cap="none">
                        <a:latin typeface="Cabin" charset="0"/>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275"/>
                        <a:buFont typeface="Arial"/>
                        <a:buNone/>
                      </a:pPr>
                      <a:r>
                        <a:rPr lang="hr-HR" sz="1050" b="1" u="none" strike="noStrike" cap="none">
                          <a:latin typeface="Cabin"/>
                          <a:ea typeface="Times New Roman"/>
                          <a:cs typeface="Times New Roman"/>
                          <a:sym typeface="Times New Roman"/>
                        </a:rPr>
                        <a:t>Aktivnosti</a:t>
                      </a:r>
                      <a:endParaRPr sz="1050" u="none" strike="noStrike" cap="none">
                        <a:latin typeface="Cabin"/>
                      </a:endParaRPr>
                    </a:p>
                  </a:txBody>
                  <a:tcPr marL="68575" marR="68575" marT="0" marB="0"/>
                </a:tc>
                <a:tc>
                  <a:txBody>
                    <a:bodyPr/>
                    <a:lstStyle/>
                    <a:p>
                      <a:pPr marL="0" marR="0" lvl="0" indent="0" algn="ctr" rtl="0">
                        <a:lnSpc>
                          <a:spcPct val="100000"/>
                        </a:lnSpc>
                        <a:spcBef>
                          <a:spcPts val="0"/>
                        </a:spcBef>
                        <a:spcAft>
                          <a:spcPts val="0"/>
                        </a:spcAft>
                        <a:buClr>
                          <a:srgbClr val="000000"/>
                        </a:buClr>
                        <a:buSzPts val="400"/>
                        <a:buFont typeface="Arial"/>
                        <a:buNone/>
                      </a:pPr>
                      <a:endParaRPr sz="1050" u="none" strike="noStrike" cap="none">
                        <a:latin typeface="Cabin" charset="0"/>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250"/>
                        <a:buFont typeface="Arial"/>
                        <a:buNone/>
                      </a:pPr>
                      <a:r>
                        <a:rPr lang="hr-HR" sz="1050" b="1" u="none" strike="noStrike" cap="none">
                          <a:latin typeface="Cabin"/>
                          <a:ea typeface="Times New Roman"/>
                          <a:cs typeface="Times New Roman"/>
                          <a:sym typeface="Times New Roman"/>
                        </a:rPr>
                        <a:t>Ciljevi</a:t>
                      </a:r>
                      <a:endParaRPr sz="1050" u="none" strike="noStrike" cap="none">
                        <a:latin typeface="Cabin"/>
                      </a:endParaRPr>
                    </a:p>
                  </a:txBody>
                  <a:tcPr marL="68575" marR="68575" marT="0" marB="0"/>
                </a:tc>
                <a:tc>
                  <a:txBody>
                    <a:bodyPr/>
                    <a:lstStyle/>
                    <a:p>
                      <a:pPr marL="0" marR="0" lvl="0" indent="0" algn="ctr" rtl="0">
                        <a:lnSpc>
                          <a:spcPct val="100000"/>
                        </a:lnSpc>
                        <a:spcBef>
                          <a:spcPts val="0"/>
                        </a:spcBef>
                        <a:spcAft>
                          <a:spcPts val="0"/>
                        </a:spcAft>
                        <a:buClr>
                          <a:srgbClr val="000000"/>
                        </a:buClr>
                        <a:buSzPts val="400"/>
                        <a:buFont typeface="Arial"/>
                        <a:buNone/>
                      </a:pPr>
                      <a:endParaRPr sz="1050" u="none" strike="noStrike" cap="none">
                        <a:latin typeface="Cabin" charset="0"/>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250"/>
                        <a:buFont typeface="Arial"/>
                        <a:buNone/>
                      </a:pPr>
                      <a:r>
                        <a:rPr lang="hr-HR" sz="1050" b="1" u="none" strike="noStrike" cap="none">
                          <a:latin typeface="Cabin"/>
                          <a:ea typeface="Times New Roman"/>
                          <a:cs typeface="Times New Roman"/>
                          <a:sym typeface="Times New Roman"/>
                        </a:rPr>
                        <a:t>Namjena</a:t>
                      </a:r>
                      <a:endParaRPr sz="1050" u="none" strike="noStrike" cap="none">
                        <a:latin typeface="Cabin"/>
                      </a:endParaRPr>
                    </a:p>
                  </a:txBody>
                  <a:tcPr marL="68575" marR="68575" marT="0" marB="0"/>
                </a:tc>
                <a:tc>
                  <a:txBody>
                    <a:bodyPr/>
                    <a:lstStyle/>
                    <a:p>
                      <a:pPr marL="0" marR="0" lvl="0" indent="0" algn="ctr" rtl="0">
                        <a:lnSpc>
                          <a:spcPct val="100000"/>
                        </a:lnSpc>
                        <a:spcBef>
                          <a:spcPts val="0"/>
                        </a:spcBef>
                        <a:spcAft>
                          <a:spcPts val="0"/>
                        </a:spcAft>
                        <a:buClr>
                          <a:srgbClr val="000000"/>
                        </a:buClr>
                        <a:buSzPts val="400"/>
                        <a:buFont typeface="Arial"/>
                        <a:buNone/>
                      </a:pPr>
                      <a:endParaRPr sz="1050" u="none" strike="noStrike" cap="none">
                        <a:latin typeface="Cabin" charset="0"/>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250"/>
                        <a:buFont typeface="Arial"/>
                        <a:buNone/>
                      </a:pPr>
                      <a:r>
                        <a:rPr lang="hr-HR" sz="1050" b="1" u="none" strike="noStrike" cap="none">
                          <a:latin typeface="Cabin"/>
                          <a:ea typeface="Times New Roman"/>
                          <a:cs typeface="Times New Roman"/>
                          <a:sym typeface="Times New Roman"/>
                        </a:rPr>
                        <a:t>Nositelji i njihova odgovornost</a:t>
                      </a:r>
                      <a:endParaRPr sz="1050" u="none" strike="noStrike" cap="none">
                        <a:latin typeface="Cabin"/>
                      </a:endParaRPr>
                    </a:p>
                  </a:txBody>
                  <a:tcPr marL="68575" marR="68575" marT="0" marB="0"/>
                </a:tc>
                <a:tc>
                  <a:txBody>
                    <a:bodyPr/>
                    <a:lstStyle/>
                    <a:p>
                      <a:pPr marL="0" marR="0" lvl="0" indent="0" algn="ctr" rtl="0">
                        <a:lnSpc>
                          <a:spcPct val="100000"/>
                        </a:lnSpc>
                        <a:spcBef>
                          <a:spcPts val="0"/>
                        </a:spcBef>
                        <a:spcAft>
                          <a:spcPts val="0"/>
                        </a:spcAft>
                        <a:buClr>
                          <a:srgbClr val="000000"/>
                        </a:buClr>
                        <a:buSzPts val="400"/>
                        <a:buFont typeface="Arial"/>
                        <a:buNone/>
                      </a:pPr>
                      <a:endParaRPr sz="1050" u="none" strike="noStrike" cap="none">
                        <a:latin typeface="Cabin" charset="0"/>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250"/>
                        <a:buFont typeface="Arial"/>
                        <a:buNone/>
                      </a:pPr>
                      <a:r>
                        <a:rPr lang="hr-HR" sz="1050" b="1" u="none" strike="noStrike" cap="none">
                          <a:latin typeface="Cabin"/>
                          <a:ea typeface="Times New Roman"/>
                          <a:cs typeface="Times New Roman"/>
                          <a:sym typeface="Times New Roman"/>
                        </a:rPr>
                        <a:t>Način realizacije</a:t>
                      </a:r>
                      <a:endParaRPr sz="1050" u="none" strike="noStrike" cap="none">
                        <a:latin typeface="Cabin"/>
                      </a:endParaRPr>
                    </a:p>
                  </a:txBody>
                  <a:tcPr marL="68575" marR="68575" marT="0" marB="0"/>
                </a:tc>
                <a:tc>
                  <a:txBody>
                    <a:bodyPr/>
                    <a:lstStyle/>
                    <a:p>
                      <a:pPr marL="0" marR="0" lvl="0" indent="0" algn="ctr" rtl="0">
                        <a:lnSpc>
                          <a:spcPct val="100000"/>
                        </a:lnSpc>
                        <a:spcBef>
                          <a:spcPts val="0"/>
                        </a:spcBef>
                        <a:spcAft>
                          <a:spcPts val="0"/>
                        </a:spcAft>
                        <a:buClr>
                          <a:srgbClr val="000000"/>
                        </a:buClr>
                        <a:buSzPts val="400"/>
                        <a:buFont typeface="Arial"/>
                        <a:buNone/>
                      </a:pPr>
                      <a:endParaRPr sz="1050" u="none" strike="noStrike" cap="none">
                        <a:latin typeface="Cabin" charset="0"/>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250"/>
                        <a:buFont typeface="Arial"/>
                        <a:buNone/>
                      </a:pPr>
                      <a:r>
                        <a:rPr lang="hr-HR" sz="1050" b="1" u="none" strike="noStrike" cap="none" err="1">
                          <a:latin typeface="Cabin"/>
                          <a:ea typeface="Times New Roman"/>
                          <a:cs typeface="Times New Roman"/>
                          <a:sym typeface="Times New Roman"/>
                        </a:rPr>
                        <a:t>Vremenik</a:t>
                      </a:r>
                      <a:endParaRPr sz="1050" u="none" strike="noStrike" cap="none" err="1">
                        <a:latin typeface="Cabin"/>
                      </a:endParaRPr>
                    </a:p>
                  </a:txBody>
                  <a:tcPr marL="68575" marR="68575" marT="0" marB="0"/>
                </a:tc>
                <a:tc>
                  <a:txBody>
                    <a:bodyPr/>
                    <a:lstStyle/>
                    <a:p>
                      <a:pPr marL="0" marR="0" lvl="0" indent="0" algn="ctr" rtl="0">
                        <a:lnSpc>
                          <a:spcPct val="100000"/>
                        </a:lnSpc>
                        <a:spcBef>
                          <a:spcPts val="0"/>
                        </a:spcBef>
                        <a:spcAft>
                          <a:spcPts val="0"/>
                        </a:spcAft>
                        <a:buClr>
                          <a:srgbClr val="000000"/>
                        </a:buClr>
                        <a:buSzPts val="400"/>
                        <a:buFont typeface="Arial"/>
                        <a:buNone/>
                      </a:pPr>
                      <a:endParaRPr sz="1050" u="none" strike="noStrike" cap="none">
                        <a:latin typeface="Cabin" charset="0"/>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250"/>
                        <a:buFont typeface="Arial"/>
                        <a:buNone/>
                      </a:pPr>
                      <a:r>
                        <a:rPr lang="hr-HR" sz="1050" b="1" u="none" strike="noStrike" cap="none">
                          <a:latin typeface="Cabin"/>
                          <a:ea typeface="Times New Roman"/>
                          <a:cs typeface="Times New Roman"/>
                          <a:sym typeface="Times New Roman"/>
                        </a:rPr>
                        <a:t>Detaljan troškovnik</a:t>
                      </a:r>
                      <a:endParaRPr sz="1050" u="none" strike="noStrike" cap="none">
                        <a:latin typeface="Cabin"/>
                      </a:endParaRPr>
                    </a:p>
                  </a:txBody>
                  <a:tcPr marL="68575" marR="68575" marT="0" marB="0"/>
                </a:tc>
                <a:tc>
                  <a:txBody>
                    <a:bodyPr/>
                    <a:lstStyle/>
                    <a:p>
                      <a:pPr marL="0" marR="0" lvl="0" indent="0" algn="ctr" rtl="0">
                        <a:lnSpc>
                          <a:spcPct val="100000"/>
                        </a:lnSpc>
                        <a:spcBef>
                          <a:spcPts val="0"/>
                        </a:spcBef>
                        <a:spcAft>
                          <a:spcPts val="0"/>
                        </a:spcAft>
                        <a:buClr>
                          <a:srgbClr val="000000"/>
                        </a:buClr>
                        <a:buSzPts val="250"/>
                        <a:buFont typeface="Arial"/>
                        <a:buNone/>
                      </a:pPr>
                      <a:r>
                        <a:rPr lang="hr-HR" sz="1050" b="1" u="none" strike="noStrike" cap="none">
                          <a:latin typeface="Cabin"/>
                          <a:ea typeface="Times New Roman"/>
                          <a:cs typeface="Times New Roman"/>
                          <a:sym typeface="Times New Roman"/>
                        </a:rPr>
                        <a:t>Način vrednovanja i korištenja rezultata vrednovanja</a:t>
                      </a:r>
                      <a:endParaRPr sz="1050" u="none" strike="noStrike" cap="none">
                        <a:latin typeface="Cabin"/>
                      </a:endParaRPr>
                    </a:p>
                  </a:txBody>
                  <a:tcPr marL="68575" marR="68575" marT="0" marB="0"/>
                </a:tc>
                <a:extLst>
                  <a:ext uri="{0D108BD9-81ED-4DB2-BD59-A6C34878D82A}">
                    <a16:rowId xmlns:a16="http://schemas.microsoft.com/office/drawing/2014/main" val="10000"/>
                  </a:ext>
                </a:extLst>
              </a:tr>
              <a:tr h="1174675">
                <a:tc>
                  <a:txBody>
                    <a:bodyPr/>
                    <a:lstStyle/>
                    <a:p>
                      <a:pPr marL="0" marR="0" lvl="0" indent="0" algn="ctr" rtl="0">
                        <a:lnSpc>
                          <a:spcPct val="115000"/>
                        </a:lnSpc>
                        <a:spcBef>
                          <a:spcPts val="0"/>
                        </a:spcBef>
                        <a:spcAft>
                          <a:spcPts val="0"/>
                        </a:spcAft>
                        <a:buClr>
                          <a:srgbClr val="000000"/>
                        </a:buClr>
                        <a:buSzPts val="350"/>
                        <a:buFont typeface="Arial"/>
                        <a:buNone/>
                      </a:pPr>
                      <a:r>
                        <a:rPr lang="hr-HR" sz="1050" b="1" u="none" strike="noStrike" cap="none">
                          <a:latin typeface="Cabin"/>
                          <a:ea typeface="Times New Roman"/>
                          <a:cs typeface="Times New Roman"/>
                          <a:sym typeface="Times New Roman"/>
                        </a:rPr>
                        <a:t>Cinestar</a:t>
                      </a:r>
                      <a:endParaRPr lang="sr-Latn-RS"/>
                    </a:p>
                  </a:txBody>
                  <a:tcPr marL="68575" marR="68575" marT="0" marB="0" anchor="ctr"/>
                </a:tc>
                <a:tc>
                  <a:txBody>
                    <a:bodyPr/>
                    <a:lstStyle/>
                    <a:p>
                      <a:pPr marL="0" marR="0" lvl="0" indent="0" algn="ctr" rtl="0">
                        <a:lnSpc>
                          <a:spcPct val="115000"/>
                        </a:lnSpc>
                        <a:spcBef>
                          <a:spcPts val="0"/>
                        </a:spcBef>
                        <a:spcAft>
                          <a:spcPts val="0"/>
                        </a:spcAft>
                        <a:buClr>
                          <a:srgbClr val="000000"/>
                        </a:buClr>
                        <a:buSzPts val="350"/>
                        <a:buFont typeface="Arial"/>
                        <a:buNone/>
                      </a:pPr>
                      <a:r>
                        <a:rPr lang="hr-HR" sz="1050" u="none" strike="noStrike" cap="none">
                          <a:latin typeface="Cabin"/>
                          <a:ea typeface="Times New Roman"/>
                          <a:cs typeface="Times New Roman"/>
                          <a:sym typeface="Times New Roman"/>
                        </a:rPr>
                        <a:t>Upoznati učenike s filmskom umjetnosti</a:t>
                      </a:r>
                      <a:endParaRPr sz="1050" u="none" strike="noStrike" cap="none">
                        <a:latin typeface="Cabin"/>
                      </a:endParaRPr>
                    </a:p>
                  </a:txBody>
                  <a:tcPr marL="68575" marR="68575" marT="0" marB="0" anchor="ctr"/>
                </a:tc>
                <a:tc>
                  <a:txBody>
                    <a:bodyPr/>
                    <a:lstStyle/>
                    <a:p>
                      <a:pPr marL="0" marR="0" lvl="0" indent="0" algn="ctr" rtl="0">
                        <a:lnSpc>
                          <a:spcPct val="115000"/>
                        </a:lnSpc>
                        <a:spcBef>
                          <a:spcPts val="0"/>
                        </a:spcBef>
                        <a:spcAft>
                          <a:spcPts val="0"/>
                        </a:spcAft>
                        <a:buClr>
                          <a:srgbClr val="000000"/>
                        </a:buClr>
                        <a:buSzPts val="350"/>
                        <a:buFont typeface="Arial"/>
                        <a:buNone/>
                      </a:pPr>
                      <a:r>
                        <a:rPr lang="hr-HR" sz="1050" u="none" strike="noStrike" cap="none">
                          <a:latin typeface="Cabin"/>
                          <a:ea typeface="Times New Roman"/>
                          <a:cs typeface="Times New Roman"/>
                          <a:sym typeface="Times New Roman"/>
                        </a:rPr>
                        <a:t>Proširiti znanje iz</a:t>
                      </a:r>
                      <a:r>
                        <a:rPr lang="hr-HR" sz="1050" u="none" strike="noStrike" cap="none">
                          <a:latin typeface="Cabin"/>
                          <a:ea typeface="Times New Roman"/>
                          <a:cs typeface="Times New Roman"/>
                        </a:rPr>
                        <a:t> </a:t>
                      </a:r>
                      <a:r>
                        <a:rPr lang="hr-HR" sz="1050" u="none" strike="noStrike" cap="none">
                          <a:latin typeface="Cabin"/>
                          <a:ea typeface="Times New Roman"/>
                          <a:cs typeface="Times New Roman"/>
                          <a:sym typeface="Times New Roman"/>
                        </a:rPr>
                        <a:t> osnova medijske kulture</a:t>
                      </a:r>
                      <a:endParaRPr sz="1050" u="none" strike="noStrike" cap="none">
                        <a:latin typeface="Cabin"/>
                      </a:endParaRPr>
                    </a:p>
                  </a:txBody>
                  <a:tcPr marL="68575" marR="68575" marT="0" marB="0" anchor="ctr"/>
                </a:tc>
                <a:tc>
                  <a:txBody>
                    <a:bodyPr/>
                    <a:lstStyle/>
                    <a:p>
                      <a:pPr marL="0" marR="0" lvl="0" indent="0" algn="ctr">
                        <a:lnSpc>
                          <a:spcPct val="100000"/>
                        </a:lnSpc>
                        <a:spcBef>
                          <a:spcPts val="0"/>
                        </a:spcBef>
                        <a:spcAft>
                          <a:spcPts val="0"/>
                        </a:spcAft>
                        <a:buNone/>
                      </a:pPr>
                      <a:r>
                        <a:rPr lang="sr-Latn-RS" sz="1050" u="none" strike="noStrike" cap="none">
                          <a:latin typeface="Cabin"/>
                          <a:cs typeface="Times New Roman"/>
                        </a:rPr>
                        <a:t>D. </a:t>
                      </a:r>
                      <a:r>
                        <a:rPr lang="sr-Latn-RS" sz="1050" u="none" strike="noStrike" cap="none" err="1">
                          <a:latin typeface="Cabin"/>
                          <a:cs typeface="Times New Roman"/>
                        </a:rPr>
                        <a:t>Magoč</a:t>
                      </a:r>
                      <a:endParaRPr lang="sr-Latn-RS" sz="1050">
                        <a:sym typeface="Times New Roman"/>
                      </a:endParaRPr>
                    </a:p>
                    <a:p>
                      <a:pPr marL="0" marR="0" lvl="0" indent="0" algn="ctr" rtl="0">
                        <a:lnSpc>
                          <a:spcPct val="100000"/>
                        </a:lnSpc>
                        <a:spcBef>
                          <a:spcPts val="0"/>
                        </a:spcBef>
                        <a:spcAft>
                          <a:spcPts val="0"/>
                        </a:spcAft>
                        <a:buClr>
                          <a:srgbClr val="000000"/>
                        </a:buClr>
                        <a:buSzPts val="300"/>
                        <a:buFont typeface="Arial"/>
                        <a:buNone/>
                      </a:pPr>
                      <a:r>
                        <a:rPr lang="hr-HR" sz="1050" u="none" strike="noStrike" cap="none">
                          <a:latin typeface="Cabin"/>
                          <a:ea typeface="Times New Roman"/>
                          <a:cs typeface="Times New Roman"/>
                          <a:sym typeface="Times New Roman"/>
                        </a:rPr>
                        <a:t>M. Alerić</a:t>
                      </a:r>
                      <a:r>
                        <a:rPr lang="hr-HR" sz="1050" u="none" strike="noStrike" cap="none">
                          <a:latin typeface="Cabin"/>
                          <a:ea typeface="Times New Roman"/>
                          <a:cs typeface="Times New Roman"/>
                        </a:rPr>
                        <a:t>,</a:t>
                      </a:r>
                    </a:p>
                    <a:p>
                      <a:pPr marL="0" marR="0" lvl="0" indent="0" algn="ctr">
                        <a:lnSpc>
                          <a:spcPct val="100000"/>
                        </a:lnSpc>
                        <a:spcBef>
                          <a:spcPts val="0"/>
                        </a:spcBef>
                        <a:spcAft>
                          <a:spcPts val="0"/>
                        </a:spcAft>
                        <a:buSzPts val="300"/>
                        <a:buFont typeface="Arial"/>
                        <a:buNone/>
                      </a:pPr>
                      <a:r>
                        <a:rPr lang="hr-HR" sz="1050" u="none" strike="noStrike" cap="none">
                          <a:latin typeface="Cabin"/>
                          <a:ea typeface="Times New Roman"/>
                          <a:cs typeface="Times New Roman"/>
                        </a:rPr>
                        <a:t>Silva Kovač, Ana Knez, Gordana Aleksić</a:t>
                      </a:r>
                    </a:p>
                    <a:p>
                      <a:pPr marL="0" marR="0" lvl="0" indent="0" algn="ctr">
                        <a:lnSpc>
                          <a:spcPct val="100000"/>
                        </a:lnSpc>
                        <a:spcBef>
                          <a:spcPts val="0"/>
                        </a:spcBef>
                        <a:spcAft>
                          <a:spcPts val="0"/>
                        </a:spcAft>
                        <a:buSzPts val="300"/>
                        <a:buFont typeface="Arial"/>
                        <a:buNone/>
                      </a:pPr>
                      <a:r>
                        <a:rPr lang="hr-HR" sz="1050" u="none" strike="noStrike" cap="none">
                          <a:latin typeface="Cabin"/>
                          <a:ea typeface="Times New Roman"/>
                          <a:cs typeface="Times New Roman"/>
                        </a:rPr>
                        <a:t>Tihana Bašić</a:t>
                      </a:r>
                    </a:p>
                  </a:txBody>
                  <a:tcPr marL="68575" marR="68575" marT="0" marB="0" anchor="ctr"/>
                </a:tc>
                <a:tc>
                  <a:txBody>
                    <a:bodyPr/>
                    <a:lstStyle/>
                    <a:p>
                      <a:pPr marL="0" marR="0" lvl="0" indent="0" algn="ctr" rtl="0">
                        <a:lnSpc>
                          <a:spcPct val="115000"/>
                        </a:lnSpc>
                        <a:spcBef>
                          <a:spcPts val="0"/>
                        </a:spcBef>
                        <a:spcAft>
                          <a:spcPts val="0"/>
                        </a:spcAft>
                        <a:buClr>
                          <a:srgbClr val="000000"/>
                        </a:buClr>
                        <a:buSzPts val="350"/>
                        <a:buFont typeface="Arial"/>
                        <a:buNone/>
                      </a:pPr>
                      <a:r>
                        <a:rPr lang="hr-HR" sz="1050" u="none" strike="noStrike" cap="none">
                          <a:latin typeface="Cabin"/>
                          <a:ea typeface="Times New Roman"/>
                          <a:cs typeface="Times New Roman"/>
                          <a:sym typeface="Times New Roman"/>
                        </a:rPr>
                        <a:t>Terenska nastava</a:t>
                      </a:r>
                      <a:endParaRPr sz="1050" u="none" strike="noStrike" cap="none">
                        <a:latin typeface="Cabin"/>
                      </a:endParaRPr>
                    </a:p>
                  </a:txBody>
                  <a:tcPr marL="68575" marR="68575" marT="0" marB="0" anchor="ctr"/>
                </a:tc>
                <a:tc>
                  <a:txBody>
                    <a:bodyPr/>
                    <a:lstStyle/>
                    <a:p>
                      <a:pPr marL="0" marR="0" lvl="0" indent="0" algn="ctr" rtl="0">
                        <a:lnSpc>
                          <a:spcPct val="115000"/>
                        </a:lnSpc>
                        <a:spcBef>
                          <a:spcPts val="0"/>
                        </a:spcBef>
                        <a:spcAft>
                          <a:spcPts val="0"/>
                        </a:spcAft>
                        <a:buClr>
                          <a:srgbClr val="000000"/>
                        </a:buClr>
                        <a:buSzPts val="350"/>
                        <a:buFont typeface="Arial"/>
                        <a:buNone/>
                      </a:pPr>
                      <a:r>
                        <a:rPr lang="hr-HR" sz="1050" u="none" strike="noStrike" cap="none">
                          <a:latin typeface="Cabin"/>
                          <a:cs typeface="Times New Roman"/>
                        </a:rPr>
                        <a:t>2.5.2024.</a:t>
                      </a:r>
                    </a:p>
                  </a:txBody>
                  <a:tcPr marL="68575" marR="68575" marT="0" marB="0" anchor="ctr"/>
                </a:tc>
                <a:tc>
                  <a:txBody>
                    <a:bodyPr/>
                    <a:lstStyle/>
                    <a:p>
                      <a:pPr marL="0" marR="0" lvl="0" indent="0" algn="ctr" rtl="0">
                        <a:lnSpc>
                          <a:spcPct val="115000"/>
                        </a:lnSpc>
                        <a:spcBef>
                          <a:spcPts val="0"/>
                        </a:spcBef>
                        <a:spcAft>
                          <a:spcPts val="0"/>
                        </a:spcAft>
                        <a:buClr>
                          <a:srgbClr val="000000"/>
                        </a:buClr>
                        <a:buSzPts val="350"/>
                        <a:buFont typeface="Arial"/>
                        <a:buNone/>
                      </a:pPr>
                      <a:r>
                        <a:rPr lang="hr-HR" sz="1050" u="none" strike="noStrike" cap="none">
                          <a:latin typeface="Cabin"/>
                          <a:ea typeface="Times New Roman"/>
                          <a:cs typeface="Times New Roman"/>
                        </a:rPr>
                        <a:t>10 e</a:t>
                      </a:r>
                      <a:r>
                        <a:rPr lang="hr-HR" sz="1050" u="none" strike="noStrike" cap="none">
                          <a:latin typeface="Cabin"/>
                          <a:ea typeface="Times New Roman"/>
                          <a:cs typeface="Times New Roman"/>
                          <a:sym typeface="Times New Roman"/>
                        </a:rPr>
                        <a:t> po učeniku</a:t>
                      </a:r>
                      <a:endParaRPr sz="1050" u="none" strike="noStrike" cap="none">
                        <a:latin typeface="Cabin"/>
                      </a:endParaRPr>
                    </a:p>
                  </a:txBody>
                  <a:tcPr marL="68575" marR="68575" marT="0" marB="0" anchor="ctr"/>
                </a:tc>
                <a:tc>
                  <a:txBody>
                    <a:bodyPr/>
                    <a:lstStyle/>
                    <a:p>
                      <a:pPr marL="0" marR="0" lvl="0" indent="0" algn="ctr" rtl="0">
                        <a:lnSpc>
                          <a:spcPct val="115000"/>
                        </a:lnSpc>
                        <a:spcBef>
                          <a:spcPts val="0"/>
                        </a:spcBef>
                        <a:spcAft>
                          <a:spcPts val="0"/>
                        </a:spcAft>
                        <a:buClr>
                          <a:srgbClr val="000000"/>
                        </a:buClr>
                        <a:buSzPts val="350"/>
                        <a:buFont typeface="Arial"/>
                        <a:buNone/>
                      </a:pPr>
                      <a:r>
                        <a:rPr lang="hr-HR" sz="1050" u="none" strike="noStrike" cap="none">
                          <a:latin typeface="Cabin"/>
                          <a:ea typeface="Times New Roman"/>
                          <a:cs typeface="Times New Roman"/>
                          <a:sym typeface="Times New Roman"/>
                        </a:rPr>
                        <a:t>Usmeno i pismeno izražavanje</a:t>
                      </a:r>
                      <a:endParaRPr sz="1050" u="none" strike="noStrike" cap="none">
                        <a:latin typeface="Cabin"/>
                      </a:endParaRPr>
                    </a:p>
                  </a:txBody>
                  <a:tcPr marL="68575" marR="68575" marT="0" marB="0" anchor="ctr"/>
                </a:tc>
                <a:extLst>
                  <a:ext uri="{0D108BD9-81ED-4DB2-BD59-A6C34878D82A}">
                    <a16:rowId xmlns:a16="http://schemas.microsoft.com/office/drawing/2014/main" val="10001"/>
                  </a:ext>
                </a:extLst>
              </a:tr>
              <a:tr h="1623725">
                <a:tc>
                  <a:txBody>
                    <a:bodyPr/>
                    <a:lstStyle/>
                    <a:p>
                      <a:pPr marL="0" marR="0" lvl="0" indent="0" algn="ctr" rtl="0">
                        <a:lnSpc>
                          <a:spcPct val="115000"/>
                        </a:lnSpc>
                        <a:spcBef>
                          <a:spcPts val="0"/>
                        </a:spcBef>
                        <a:spcAft>
                          <a:spcPts val="0"/>
                        </a:spcAft>
                        <a:buClr>
                          <a:srgbClr val="000000"/>
                        </a:buClr>
                        <a:buSzPts val="350"/>
                        <a:buFont typeface="Arial"/>
                        <a:buNone/>
                      </a:pPr>
                      <a:r>
                        <a:rPr lang="hr-HR" sz="1050" b="1" u="none" strike="noStrike" cap="none">
                          <a:latin typeface="Cabin"/>
                          <a:ea typeface="Times New Roman"/>
                          <a:cs typeface="Times New Roman"/>
                          <a:sym typeface="Times New Roman"/>
                        </a:rPr>
                        <a:t>Dječje kazalište, Osijek</a:t>
                      </a:r>
                    </a:p>
                    <a:p>
                      <a:pPr marL="0" marR="0" lvl="0" indent="0" algn="ctr">
                        <a:lnSpc>
                          <a:spcPct val="114999"/>
                        </a:lnSpc>
                        <a:spcBef>
                          <a:spcPts val="0"/>
                        </a:spcBef>
                        <a:spcAft>
                          <a:spcPts val="0"/>
                        </a:spcAft>
                        <a:buSzPts val="350"/>
                        <a:buFont typeface="Arial"/>
                        <a:buNone/>
                      </a:pPr>
                      <a:endParaRPr lang="hr-HR" sz="1050" b="1" u="none" strike="noStrike" cap="none">
                        <a:solidFill>
                          <a:srgbClr val="C00000"/>
                        </a:solidFill>
                        <a:latin typeface="Cabin"/>
                        <a:cs typeface="Times New Roman"/>
                      </a:endParaRPr>
                    </a:p>
                    <a:p>
                      <a:pPr marL="0" marR="0" lvl="0" indent="0" algn="ctr">
                        <a:lnSpc>
                          <a:spcPct val="114999"/>
                        </a:lnSpc>
                        <a:spcBef>
                          <a:spcPts val="0"/>
                        </a:spcBef>
                        <a:spcAft>
                          <a:spcPts val="0"/>
                        </a:spcAft>
                        <a:buSzPts val="350"/>
                        <a:buFont typeface="Arial"/>
                        <a:buNone/>
                      </a:pPr>
                      <a:endParaRPr lang="hr-HR" sz="1050" b="1" u="none" strike="noStrike" cap="none">
                        <a:latin typeface="Cabin"/>
                        <a:cs typeface="Times New Roman"/>
                      </a:endParaRPr>
                    </a:p>
                  </a:txBody>
                  <a:tcPr marL="68575" marR="68575" marT="0" marB="0" anchor="ctr"/>
                </a:tc>
                <a:tc>
                  <a:txBody>
                    <a:bodyPr/>
                    <a:lstStyle/>
                    <a:p>
                      <a:pPr marL="0" marR="0" lvl="0" indent="0" algn="ctr" rtl="0">
                        <a:lnSpc>
                          <a:spcPct val="115000"/>
                        </a:lnSpc>
                        <a:spcBef>
                          <a:spcPts val="0"/>
                        </a:spcBef>
                        <a:spcAft>
                          <a:spcPts val="0"/>
                        </a:spcAft>
                        <a:buClr>
                          <a:schemeClr val="dk1"/>
                        </a:buClr>
                        <a:buSzPts val="350"/>
                        <a:buFont typeface="Arial"/>
                        <a:buNone/>
                      </a:pPr>
                      <a:r>
                        <a:rPr lang="hr-HR" sz="1050" u="none" strike="noStrike" cap="none">
                          <a:latin typeface="Cabin"/>
                          <a:ea typeface="Times New Roman"/>
                          <a:cs typeface="Times New Roman"/>
                          <a:sym typeface="Times New Roman"/>
                        </a:rPr>
                        <a:t>Upoznati učenike s kazališnom umjetnošću</a:t>
                      </a:r>
                      <a:endParaRPr sz="1050" u="none" strike="noStrike" cap="none">
                        <a:latin typeface="Cabin"/>
                      </a:endParaRPr>
                    </a:p>
                  </a:txBody>
                  <a:tcPr marL="68575" marR="68575" marT="0" marB="0" anchor="ctr"/>
                </a:tc>
                <a:tc>
                  <a:txBody>
                    <a:bodyPr/>
                    <a:lstStyle/>
                    <a:p>
                      <a:pPr marL="0" marR="0" lvl="0" indent="0" algn="ctr" rtl="0">
                        <a:lnSpc>
                          <a:spcPct val="115000"/>
                        </a:lnSpc>
                        <a:spcBef>
                          <a:spcPts val="0"/>
                        </a:spcBef>
                        <a:spcAft>
                          <a:spcPts val="0"/>
                        </a:spcAft>
                        <a:buClr>
                          <a:srgbClr val="000000"/>
                        </a:buClr>
                        <a:buSzPts val="350"/>
                        <a:buFont typeface="Arial"/>
                        <a:buNone/>
                      </a:pPr>
                      <a:r>
                        <a:rPr lang="hr-HR" sz="1050" u="none" strike="noStrike" cap="none">
                          <a:latin typeface="Cabin"/>
                          <a:ea typeface="Times New Roman"/>
                          <a:cs typeface="Times New Roman"/>
                          <a:sym typeface="Times New Roman"/>
                        </a:rPr>
                        <a:t>Proširiti znanje o vrstama kazališnih predstava, glumcima, lutkama (vrsta lutaka), bonton u kazalištu</a:t>
                      </a:r>
                      <a:endParaRPr sz="1050" u="none" strike="noStrike" cap="none">
                        <a:latin typeface="Cabin"/>
                      </a:endParaRPr>
                    </a:p>
                  </a:txBody>
                  <a:tcPr marL="68575" marR="68575" marT="0" marB="0" anchor="ctr"/>
                </a:tc>
                <a:tc>
                  <a:txBody>
                    <a:bodyPr/>
                    <a:lstStyle/>
                    <a:p>
                      <a:pPr marL="0" marR="0" lvl="0" indent="0" algn="ctr">
                        <a:lnSpc>
                          <a:spcPct val="100000"/>
                        </a:lnSpc>
                        <a:spcBef>
                          <a:spcPts val="0"/>
                        </a:spcBef>
                        <a:spcAft>
                          <a:spcPts val="0"/>
                        </a:spcAft>
                        <a:buNone/>
                      </a:pPr>
                      <a:r>
                        <a:rPr lang="sr-Latn-RS" sz="1050" u="none" strike="noStrike" cap="none">
                          <a:latin typeface="Cabin"/>
                          <a:cs typeface="Times New Roman"/>
                        </a:rPr>
                        <a:t>D. </a:t>
                      </a:r>
                      <a:r>
                        <a:rPr lang="sr-Latn-RS" sz="1050" u="none" strike="noStrike" cap="none" err="1">
                          <a:latin typeface="Cabin"/>
                          <a:cs typeface="Times New Roman"/>
                        </a:rPr>
                        <a:t>Magoč</a:t>
                      </a:r>
                      <a:endParaRPr lang="sr-Latn-RS" sz="1050">
                        <a:sym typeface="Times New Roman"/>
                      </a:endParaRPr>
                    </a:p>
                    <a:p>
                      <a:pPr marL="0" marR="0" lvl="0" indent="0" algn="ctr" rtl="0">
                        <a:lnSpc>
                          <a:spcPct val="100000"/>
                        </a:lnSpc>
                        <a:spcBef>
                          <a:spcPts val="0"/>
                        </a:spcBef>
                        <a:spcAft>
                          <a:spcPts val="0"/>
                        </a:spcAft>
                        <a:buClr>
                          <a:srgbClr val="000000"/>
                        </a:buClr>
                        <a:buSzPts val="300"/>
                        <a:buFont typeface="Arial"/>
                        <a:buNone/>
                      </a:pPr>
                      <a:r>
                        <a:rPr lang="hr-HR" sz="1050" u="none" strike="noStrike" cap="none">
                          <a:latin typeface="Cabin"/>
                          <a:ea typeface="Times New Roman"/>
                          <a:cs typeface="Times New Roman"/>
                          <a:sym typeface="Times New Roman"/>
                        </a:rPr>
                        <a:t>M. Alerić</a:t>
                      </a:r>
                      <a:r>
                        <a:rPr lang="hr-HR" sz="1050" u="none" strike="noStrike" cap="none">
                          <a:latin typeface="Cabin"/>
                          <a:ea typeface="Times New Roman"/>
                          <a:cs typeface="Times New Roman"/>
                        </a:rPr>
                        <a:t>,</a:t>
                      </a:r>
                    </a:p>
                    <a:p>
                      <a:pPr marL="0" marR="0" lvl="0" indent="0" algn="ctr">
                        <a:lnSpc>
                          <a:spcPct val="100000"/>
                        </a:lnSpc>
                        <a:spcBef>
                          <a:spcPts val="0"/>
                        </a:spcBef>
                        <a:spcAft>
                          <a:spcPts val="0"/>
                        </a:spcAft>
                        <a:buSzPts val="300"/>
                        <a:buFont typeface="Arial"/>
                        <a:buNone/>
                      </a:pPr>
                      <a:r>
                        <a:rPr lang="hr-HR" sz="1050" u="none" strike="noStrike" cap="none">
                          <a:latin typeface="Cabin"/>
                          <a:ea typeface="Times New Roman"/>
                          <a:cs typeface="Times New Roman"/>
                        </a:rPr>
                        <a:t>Silva Kovač, Ana Knez, Gordana Aleksić,</a:t>
                      </a:r>
                    </a:p>
                    <a:p>
                      <a:pPr marL="0" marR="0" lvl="0" indent="0" algn="ctr">
                        <a:lnSpc>
                          <a:spcPct val="100000"/>
                        </a:lnSpc>
                        <a:spcBef>
                          <a:spcPts val="0"/>
                        </a:spcBef>
                        <a:spcAft>
                          <a:spcPts val="0"/>
                        </a:spcAft>
                        <a:buSzPts val="300"/>
                        <a:buFont typeface="Arial"/>
                        <a:buNone/>
                      </a:pPr>
                      <a:r>
                        <a:rPr lang="hr-HR" sz="1050" u="none" strike="noStrike" cap="none">
                          <a:latin typeface="Cabin"/>
                          <a:ea typeface="Times New Roman"/>
                          <a:cs typeface="Times New Roman"/>
                        </a:rPr>
                        <a:t>Tihana Bašić</a:t>
                      </a:r>
                    </a:p>
                  </a:txBody>
                  <a:tcPr marL="68575" marR="68575" marT="0" marB="0" anchor="ctr"/>
                </a:tc>
                <a:tc>
                  <a:txBody>
                    <a:bodyPr/>
                    <a:lstStyle/>
                    <a:p>
                      <a:pPr marL="0" marR="0" lvl="0" indent="0" algn="ctr" rtl="0">
                        <a:lnSpc>
                          <a:spcPct val="115000"/>
                        </a:lnSpc>
                        <a:spcBef>
                          <a:spcPts val="0"/>
                        </a:spcBef>
                        <a:spcAft>
                          <a:spcPts val="0"/>
                        </a:spcAft>
                        <a:buClr>
                          <a:srgbClr val="000000"/>
                        </a:buClr>
                        <a:buSzPts val="250"/>
                        <a:buFont typeface="Arial"/>
                        <a:buNone/>
                      </a:pPr>
                      <a:r>
                        <a:rPr lang="hr-HR" sz="1050" u="none" strike="noStrike" cap="none">
                          <a:latin typeface="Cabin"/>
                          <a:ea typeface="Times New Roman"/>
                          <a:cs typeface="Times New Roman"/>
                          <a:sym typeface="Times New Roman"/>
                        </a:rPr>
                        <a:t>Terenska nastava</a:t>
                      </a:r>
                      <a:endParaRPr sz="1050" u="none" strike="noStrike" cap="none">
                        <a:latin typeface="Cabin"/>
                      </a:endParaRPr>
                    </a:p>
                  </a:txBody>
                  <a:tcPr marL="68575" marR="68575" marT="0" marB="0" anchor="ctr"/>
                </a:tc>
                <a:tc>
                  <a:txBody>
                    <a:bodyPr/>
                    <a:lstStyle/>
                    <a:p>
                      <a:pPr marL="0" marR="0" lvl="0" indent="0" algn="ctr" rtl="0">
                        <a:lnSpc>
                          <a:spcPct val="115000"/>
                        </a:lnSpc>
                        <a:spcBef>
                          <a:spcPts val="0"/>
                        </a:spcBef>
                        <a:spcAft>
                          <a:spcPts val="0"/>
                        </a:spcAft>
                        <a:buClr>
                          <a:srgbClr val="000000"/>
                        </a:buClr>
                        <a:buSzPts val="350"/>
                        <a:buFont typeface="Arial"/>
                        <a:buNone/>
                      </a:pPr>
                      <a:r>
                        <a:rPr lang="hr-HR" sz="1050" u="none" strike="noStrike" cap="none">
                          <a:latin typeface="Cabin"/>
                          <a:ea typeface="Times New Roman"/>
                          <a:cs typeface="Times New Roman"/>
                        </a:rPr>
                        <a:t>2.11.</a:t>
                      </a:r>
                      <a:endParaRPr lang="hr-HR" sz="1050" u="none" strike="noStrike" cap="none">
                        <a:latin typeface="Cabin"/>
                        <a:ea typeface="Times New Roman"/>
                        <a:cs typeface="Times New Roman"/>
                        <a:sym typeface="Times New Roman"/>
                      </a:endParaRPr>
                    </a:p>
                    <a:p>
                      <a:pPr marL="0" marR="0" lvl="0" indent="0" algn="ctr" rtl="0">
                        <a:lnSpc>
                          <a:spcPct val="115000"/>
                        </a:lnSpc>
                        <a:spcBef>
                          <a:spcPts val="0"/>
                        </a:spcBef>
                        <a:spcAft>
                          <a:spcPts val="0"/>
                        </a:spcAft>
                        <a:buClr>
                          <a:srgbClr val="000000"/>
                        </a:buClr>
                        <a:buSzPts val="350"/>
                        <a:buFont typeface="Arial"/>
                        <a:buNone/>
                      </a:pPr>
                      <a:r>
                        <a:rPr lang="hr-HR" sz="1050" u="none" strike="noStrike" cap="none">
                          <a:latin typeface="Cabin"/>
                          <a:ea typeface="Times New Roman"/>
                          <a:cs typeface="Times New Roman"/>
                        </a:rPr>
                        <a:t>2023.</a:t>
                      </a:r>
                      <a:endParaRPr sz="1050" u="none" strike="noStrike" cap="none">
                        <a:latin typeface="Cabin" charset="0"/>
                        <a:ea typeface="Times New Roman"/>
                        <a:cs typeface="Times New Roman"/>
                        <a:sym typeface="Times New Roman"/>
                      </a:endParaRPr>
                    </a:p>
                  </a:txBody>
                  <a:tcPr marL="68575" marR="68575" marT="0" marB="0" anchor="ctr"/>
                </a:tc>
                <a:tc>
                  <a:txBody>
                    <a:bodyPr/>
                    <a:lstStyle/>
                    <a:p>
                      <a:pPr marL="0" marR="0" lvl="0" indent="0" algn="ctr" rtl="0">
                        <a:lnSpc>
                          <a:spcPct val="115000"/>
                        </a:lnSpc>
                        <a:spcBef>
                          <a:spcPts val="0"/>
                        </a:spcBef>
                        <a:spcAft>
                          <a:spcPts val="0"/>
                        </a:spcAft>
                        <a:buClr>
                          <a:srgbClr val="000000"/>
                        </a:buClr>
                        <a:buSzPts val="250"/>
                        <a:buFont typeface="Arial"/>
                        <a:buNone/>
                      </a:pPr>
                      <a:r>
                        <a:rPr lang="hr-HR" sz="1050" u="none" strike="noStrike" cap="none">
                          <a:latin typeface="Cabin"/>
                          <a:ea typeface="Times New Roman"/>
                          <a:cs typeface="Times New Roman"/>
                        </a:rPr>
                        <a:t>10e</a:t>
                      </a:r>
                      <a:r>
                        <a:rPr lang="hr-HR" sz="1050" u="none" strike="noStrike" cap="none">
                          <a:latin typeface="Cabin"/>
                          <a:ea typeface="Times New Roman"/>
                          <a:cs typeface="Times New Roman"/>
                          <a:sym typeface="Times New Roman"/>
                        </a:rPr>
                        <a:t> po učeniku</a:t>
                      </a:r>
                      <a:endParaRPr sz="1050" u="none" strike="noStrike" cap="none">
                        <a:latin typeface="Cabin"/>
                      </a:endParaRPr>
                    </a:p>
                  </a:txBody>
                  <a:tcPr marL="68575" marR="68575" marT="0" marB="0" anchor="ctr"/>
                </a:tc>
                <a:tc>
                  <a:txBody>
                    <a:bodyPr/>
                    <a:lstStyle/>
                    <a:p>
                      <a:pPr marL="0" marR="0" lvl="0" indent="0" algn="ctr" rtl="0">
                        <a:lnSpc>
                          <a:spcPct val="115000"/>
                        </a:lnSpc>
                        <a:spcBef>
                          <a:spcPts val="0"/>
                        </a:spcBef>
                        <a:spcAft>
                          <a:spcPts val="0"/>
                        </a:spcAft>
                        <a:buClr>
                          <a:srgbClr val="000000"/>
                        </a:buClr>
                        <a:buSzPts val="250"/>
                        <a:buFont typeface="Arial"/>
                        <a:buNone/>
                      </a:pPr>
                      <a:r>
                        <a:rPr lang="hr-HR" sz="1050" u="none" strike="noStrike" cap="none">
                          <a:latin typeface="Cabin"/>
                          <a:ea typeface="Times New Roman"/>
                          <a:cs typeface="Times New Roman"/>
                          <a:sym typeface="Times New Roman"/>
                        </a:rPr>
                        <a:t>Usmeno i pismeno izražavanje</a:t>
                      </a:r>
                      <a:endParaRPr sz="1050" u="none" strike="noStrike" cap="none">
                        <a:latin typeface="Cabin"/>
                      </a:endParaRPr>
                    </a:p>
                  </a:txBody>
                  <a:tcPr marL="68575" marR="68575" marT="0" marB="0" anchor="ctr"/>
                </a:tc>
                <a:extLst>
                  <a:ext uri="{0D108BD9-81ED-4DB2-BD59-A6C34878D82A}">
                    <a16:rowId xmlns:a16="http://schemas.microsoft.com/office/drawing/2014/main" val="10002"/>
                  </a:ext>
                </a:extLst>
              </a:tr>
              <a:tr h="1987275">
                <a:tc>
                  <a:txBody>
                    <a:bodyPr/>
                    <a:lstStyle/>
                    <a:p>
                      <a:pPr marL="0" marR="0" lvl="0" indent="0" algn="ctr" rtl="0">
                        <a:lnSpc>
                          <a:spcPct val="115000"/>
                        </a:lnSpc>
                        <a:spcBef>
                          <a:spcPts val="0"/>
                        </a:spcBef>
                        <a:spcAft>
                          <a:spcPts val="0"/>
                        </a:spcAft>
                        <a:buClr>
                          <a:srgbClr val="000000"/>
                        </a:buClr>
                        <a:buSzPts val="350"/>
                        <a:buFont typeface="Arial"/>
                        <a:buNone/>
                      </a:pPr>
                      <a:r>
                        <a:rPr lang="hr-HR" sz="1050" b="1" u="none" strike="noStrike" cap="none">
                          <a:latin typeface="Cabin"/>
                          <a:ea typeface="Times New Roman"/>
                          <a:cs typeface="Times New Roman"/>
                          <a:sym typeface="Times New Roman"/>
                        </a:rPr>
                        <a:t>Posjet pravoslavnoj crkvi u Petrovoj Slatini</a:t>
                      </a:r>
                      <a:r>
                        <a:rPr lang="hr-HR" sz="1050" b="1" u="none" strike="noStrike" cap="none">
                          <a:latin typeface="Cabin"/>
                          <a:ea typeface="Times New Roman"/>
                          <a:cs typeface="Times New Roman"/>
                        </a:rPr>
                        <a:t> </a:t>
                      </a:r>
                      <a:endParaRPr lang="sr-Latn-RS"/>
                    </a:p>
                  </a:txBody>
                  <a:tcPr marL="68575" marR="68575" marT="0" marB="0" anchor="ctr"/>
                </a:tc>
                <a:tc>
                  <a:txBody>
                    <a:bodyPr/>
                    <a:lstStyle/>
                    <a:p>
                      <a:pPr marL="0" marR="0" lvl="0" indent="0" algn="ctr" rtl="0">
                        <a:lnSpc>
                          <a:spcPct val="115000"/>
                        </a:lnSpc>
                        <a:spcBef>
                          <a:spcPts val="0"/>
                        </a:spcBef>
                        <a:spcAft>
                          <a:spcPts val="0"/>
                        </a:spcAft>
                        <a:buClr>
                          <a:schemeClr val="dk1"/>
                        </a:buClr>
                        <a:buSzPts val="350"/>
                        <a:buFont typeface="Times New Roman"/>
                        <a:buNone/>
                      </a:pPr>
                      <a:r>
                        <a:rPr lang="hr-HR" sz="1050" b="0" u="none" strike="noStrike" cap="none">
                          <a:latin typeface="Cabin"/>
                          <a:ea typeface="Times New Roman"/>
                          <a:cs typeface="Times New Roman"/>
                          <a:sym typeface="Times New Roman"/>
                        </a:rPr>
                        <a:t>Obilježiti dan svetog Save</a:t>
                      </a:r>
                      <a:endParaRPr sz="1050" u="none" strike="noStrike" cap="none">
                        <a:latin typeface="Cabin"/>
                      </a:endParaRPr>
                    </a:p>
                    <a:p>
                      <a:pPr marL="0" marR="0" lvl="0" indent="0" algn="ctr" rtl="0">
                        <a:lnSpc>
                          <a:spcPct val="115000"/>
                        </a:lnSpc>
                        <a:spcBef>
                          <a:spcPts val="0"/>
                        </a:spcBef>
                        <a:spcAft>
                          <a:spcPts val="0"/>
                        </a:spcAft>
                        <a:buClr>
                          <a:schemeClr val="dk1"/>
                        </a:buClr>
                        <a:buSzPts val="350"/>
                        <a:buFont typeface="Times New Roman"/>
                        <a:buNone/>
                      </a:pPr>
                      <a:endParaRPr sz="1050" u="none" strike="noStrike" cap="none">
                        <a:latin typeface="Cabin" charset="0"/>
                      </a:endParaRPr>
                    </a:p>
                  </a:txBody>
                  <a:tcPr marL="68575" marR="68575" marT="0" marB="0" anchor="ctr"/>
                </a:tc>
                <a:tc>
                  <a:txBody>
                    <a:bodyPr/>
                    <a:lstStyle/>
                    <a:p>
                      <a:pPr marL="0" marR="0" lvl="0" indent="0" algn="ctr" rtl="0">
                        <a:lnSpc>
                          <a:spcPct val="115000"/>
                        </a:lnSpc>
                        <a:spcBef>
                          <a:spcPts val="0"/>
                        </a:spcBef>
                        <a:spcAft>
                          <a:spcPts val="0"/>
                        </a:spcAft>
                        <a:buClr>
                          <a:srgbClr val="000000"/>
                        </a:buClr>
                        <a:buSzPts val="350"/>
                        <a:buFont typeface="Arial"/>
                        <a:buNone/>
                      </a:pPr>
                      <a:r>
                        <a:rPr lang="hr-HR" sz="1050" u="none" strike="noStrike" cap="none">
                          <a:latin typeface="Cabin"/>
                          <a:ea typeface="Times New Roman"/>
                          <a:cs typeface="Times New Roman"/>
                          <a:sym typeface="Times New Roman"/>
                        </a:rPr>
                        <a:t>Sudjelovanje na liturgijskom slavlju</a:t>
                      </a:r>
                      <a:r>
                        <a:rPr lang="hr-HR" sz="1050" u="none" strike="noStrike" cap="none">
                          <a:latin typeface="Cabin"/>
                          <a:ea typeface="Times New Roman"/>
                          <a:cs typeface="Times New Roman"/>
                        </a:rPr>
                        <a:t> u čast i slavu </a:t>
                      </a:r>
                      <a:r>
                        <a:rPr lang="hr-HR" sz="1050" u="none" strike="noStrike" cap="none">
                          <a:latin typeface="Cabin"/>
                          <a:ea typeface="Times New Roman"/>
                          <a:cs typeface="Times New Roman"/>
                          <a:sym typeface="Times New Roman"/>
                        </a:rPr>
                        <a:t>svetog</a:t>
                      </a:r>
                      <a:r>
                        <a:rPr lang="hr-HR" sz="1050" u="none" strike="noStrike" cap="none">
                          <a:latin typeface="Cabin"/>
                          <a:ea typeface="Times New Roman"/>
                          <a:cs typeface="Times New Roman"/>
                        </a:rPr>
                        <a:t> </a:t>
                      </a:r>
                      <a:r>
                        <a:rPr lang="hr-HR" sz="1050" u="none" strike="noStrike" cap="none">
                          <a:latin typeface="Cabin"/>
                          <a:ea typeface="Times New Roman"/>
                          <a:cs typeface="Times New Roman"/>
                          <a:sym typeface="Times New Roman"/>
                        </a:rPr>
                        <a:t> Save</a:t>
                      </a:r>
                      <a:endParaRPr sz="1050" u="none" strike="noStrike" cap="none">
                        <a:latin typeface="Cabin"/>
                      </a:endParaRPr>
                    </a:p>
                  </a:txBody>
                  <a:tcPr marL="68575" marR="68575" marT="0" marB="0" anchor="ctr"/>
                </a:tc>
                <a:tc>
                  <a:txBody>
                    <a:bodyPr/>
                    <a:lstStyle/>
                    <a:p>
                      <a:pPr marL="0" marR="0" lvl="0" indent="0" algn="l" rtl="0">
                        <a:lnSpc>
                          <a:spcPct val="115000"/>
                        </a:lnSpc>
                        <a:spcBef>
                          <a:spcPts val="0"/>
                        </a:spcBef>
                        <a:spcAft>
                          <a:spcPts val="0"/>
                        </a:spcAft>
                        <a:buClr>
                          <a:srgbClr val="000000"/>
                        </a:buClr>
                        <a:buSzPts val="350"/>
                        <a:buFont typeface="Arial"/>
                        <a:buNone/>
                      </a:pPr>
                      <a:r>
                        <a:rPr lang="hr-HR" sz="1050" u="none" strike="noStrike" cap="none">
                          <a:latin typeface="Cabin"/>
                          <a:ea typeface="Times New Roman"/>
                          <a:cs typeface="Times New Roman"/>
                          <a:sym typeface="Times New Roman"/>
                        </a:rPr>
                        <a:t>G. Aleksić</a:t>
                      </a:r>
                      <a:r>
                        <a:rPr lang="hr-HR" sz="1050" u="none" strike="noStrike" cap="none">
                          <a:latin typeface="Cabin"/>
                          <a:ea typeface="Times New Roman"/>
                          <a:cs typeface="Times New Roman"/>
                        </a:rPr>
                        <a:t>,</a:t>
                      </a:r>
                      <a:endParaRPr sz="1050" u="none" strike="noStrike" cap="none">
                        <a:latin typeface="Cabin"/>
                      </a:endParaRPr>
                    </a:p>
                    <a:p>
                      <a:pPr marL="0" marR="0" lvl="0" indent="0" algn="l">
                        <a:lnSpc>
                          <a:spcPct val="114999"/>
                        </a:lnSpc>
                        <a:spcBef>
                          <a:spcPts val="0"/>
                        </a:spcBef>
                        <a:spcAft>
                          <a:spcPts val="0"/>
                        </a:spcAft>
                        <a:buSzPts val="350"/>
                        <a:buFont typeface="Arial"/>
                        <a:buNone/>
                      </a:pPr>
                      <a:r>
                        <a:rPr lang="hr-HR" sz="1050" u="none" strike="noStrike" cap="none">
                          <a:latin typeface="Cabin"/>
                          <a:cs typeface="Times New Roman"/>
                        </a:rPr>
                        <a:t>Dragoslav </a:t>
                      </a:r>
                      <a:r>
                        <a:rPr lang="hr-HR" sz="1050" u="none" strike="noStrike" cap="none" err="1">
                          <a:latin typeface="Cabin"/>
                          <a:cs typeface="Times New Roman"/>
                        </a:rPr>
                        <a:t>Šalajić</a:t>
                      </a:r>
                      <a:endParaRPr lang="hr-HR" sz="1050" u="none" strike="noStrike" cap="none">
                        <a:latin typeface="Cabin"/>
                        <a:cs typeface="Times New Roman"/>
                      </a:endParaRPr>
                    </a:p>
                    <a:p>
                      <a:pPr marL="0" marR="0" lvl="0" indent="0" algn="l" rtl="0">
                        <a:lnSpc>
                          <a:spcPct val="115000"/>
                        </a:lnSpc>
                        <a:spcBef>
                          <a:spcPts val="0"/>
                        </a:spcBef>
                        <a:spcAft>
                          <a:spcPts val="0"/>
                        </a:spcAft>
                        <a:buClr>
                          <a:srgbClr val="000000"/>
                        </a:buClr>
                        <a:buSzPts val="350"/>
                        <a:buFont typeface="Arial"/>
                        <a:buNone/>
                      </a:pPr>
                      <a:endParaRPr lang="hr-HR" sz="1050" u="none" strike="noStrike" cap="none">
                        <a:latin typeface="Cabin"/>
                        <a:cs typeface="Times New Roman"/>
                      </a:endParaRPr>
                    </a:p>
                    <a:p>
                      <a:pPr marL="0" marR="0" lvl="0" indent="0" algn="l" rtl="0">
                        <a:lnSpc>
                          <a:spcPct val="115000"/>
                        </a:lnSpc>
                        <a:spcBef>
                          <a:spcPts val="0"/>
                        </a:spcBef>
                        <a:spcAft>
                          <a:spcPts val="0"/>
                        </a:spcAft>
                        <a:buClr>
                          <a:srgbClr val="000000"/>
                        </a:buClr>
                        <a:buSzPts val="350"/>
                        <a:buFont typeface="Arial"/>
                        <a:buNone/>
                      </a:pPr>
                      <a:endParaRPr lang="hr-HR" sz="1050" u="none" strike="noStrike" cap="none">
                        <a:latin typeface="Cabin"/>
                        <a:cs typeface="Times New Roman"/>
                      </a:endParaRPr>
                    </a:p>
                  </a:txBody>
                  <a:tcPr marL="68575" marR="68575" marT="0" marB="0" anchor="ctr"/>
                </a:tc>
                <a:tc>
                  <a:txBody>
                    <a:bodyPr/>
                    <a:lstStyle/>
                    <a:p>
                      <a:pPr marL="0" marR="0" lvl="0" indent="0" algn="ctr" rtl="0">
                        <a:lnSpc>
                          <a:spcPct val="115000"/>
                        </a:lnSpc>
                        <a:spcBef>
                          <a:spcPts val="0"/>
                        </a:spcBef>
                        <a:spcAft>
                          <a:spcPts val="0"/>
                        </a:spcAft>
                        <a:buClr>
                          <a:srgbClr val="000000"/>
                        </a:buClr>
                        <a:buSzPts val="350"/>
                        <a:buFont typeface="Arial"/>
                        <a:buNone/>
                      </a:pPr>
                      <a:r>
                        <a:rPr lang="hr-HR" sz="1050" u="none" strike="noStrike" cap="none" err="1">
                          <a:latin typeface="Cabin"/>
                          <a:ea typeface="Times New Roman"/>
                          <a:cs typeface="Times New Roman"/>
                          <a:sym typeface="Times New Roman"/>
                        </a:rPr>
                        <a:t>Izvanučionička</a:t>
                      </a:r>
                      <a:r>
                        <a:rPr lang="hr-HR" sz="1050" u="none" strike="noStrike" cap="none">
                          <a:latin typeface="Cabin"/>
                          <a:ea typeface="Times New Roman"/>
                          <a:cs typeface="Times New Roman"/>
                          <a:sym typeface="Times New Roman"/>
                        </a:rPr>
                        <a:t> nastava</a:t>
                      </a:r>
                      <a:endParaRPr sz="1050" u="none" strike="noStrike" cap="none">
                        <a:latin typeface="Cabin"/>
                      </a:endParaRPr>
                    </a:p>
                  </a:txBody>
                  <a:tcPr marL="68575" marR="68575" marT="0" marB="0" anchor="ctr"/>
                </a:tc>
                <a:tc>
                  <a:txBody>
                    <a:bodyPr/>
                    <a:lstStyle/>
                    <a:p>
                      <a:pPr marL="0" marR="0" lvl="0" indent="0" algn="ctr" rtl="0">
                        <a:lnSpc>
                          <a:spcPct val="115000"/>
                        </a:lnSpc>
                        <a:spcBef>
                          <a:spcPts val="0"/>
                        </a:spcBef>
                        <a:spcAft>
                          <a:spcPts val="0"/>
                        </a:spcAft>
                        <a:buClr>
                          <a:srgbClr val="000000"/>
                        </a:buClr>
                        <a:buSzPts val="350"/>
                        <a:buFont typeface="Arial"/>
                        <a:buNone/>
                      </a:pPr>
                      <a:r>
                        <a:rPr lang="hr-HR" sz="1050" u="none" strike="noStrike" cap="none">
                          <a:latin typeface="Cabin"/>
                          <a:ea typeface="Times New Roman"/>
                          <a:cs typeface="Times New Roman"/>
                          <a:sym typeface="Times New Roman"/>
                        </a:rPr>
                        <a:t>27.1. </a:t>
                      </a:r>
                      <a:r>
                        <a:rPr lang="hr-HR" sz="1050" u="none" strike="noStrike" cap="none">
                          <a:latin typeface="Cabin"/>
                          <a:ea typeface="Times New Roman"/>
                          <a:cs typeface="Times New Roman"/>
                        </a:rPr>
                        <a:t>2024</a:t>
                      </a:r>
                      <a:r>
                        <a:rPr lang="hr-HR" sz="1050" u="none" strike="noStrike" cap="none">
                          <a:latin typeface="Cabin"/>
                          <a:ea typeface="Times New Roman"/>
                          <a:cs typeface="Times New Roman"/>
                          <a:sym typeface="Times New Roman"/>
                        </a:rPr>
                        <a:t>.</a:t>
                      </a:r>
                      <a:endParaRPr sz="1050" u="none" strike="noStrike" cap="none">
                        <a:latin typeface="Cabin"/>
                      </a:endParaRPr>
                    </a:p>
                  </a:txBody>
                  <a:tcPr marL="68575" marR="68575" marT="0" marB="0" anchor="ctr"/>
                </a:tc>
                <a:tc>
                  <a:txBody>
                    <a:bodyPr/>
                    <a:lstStyle/>
                    <a:p>
                      <a:pPr marL="0" marR="0" lvl="0" indent="0" algn="ctr" rtl="0">
                        <a:lnSpc>
                          <a:spcPct val="115000"/>
                        </a:lnSpc>
                        <a:spcBef>
                          <a:spcPts val="0"/>
                        </a:spcBef>
                        <a:spcAft>
                          <a:spcPts val="0"/>
                        </a:spcAft>
                        <a:buClr>
                          <a:srgbClr val="000000"/>
                        </a:buClr>
                        <a:buSzPts val="350"/>
                        <a:buFont typeface="Arial"/>
                        <a:buNone/>
                      </a:pPr>
                      <a:r>
                        <a:rPr lang="hr-HR" sz="1050" u="none" strike="noStrike" cap="none">
                          <a:latin typeface="Cabin"/>
                          <a:ea typeface="Times New Roman"/>
                          <a:cs typeface="Times New Roman"/>
                          <a:sym typeface="Times New Roman"/>
                        </a:rPr>
                        <a:t>00,00</a:t>
                      </a:r>
                      <a:endParaRPr sz="1050" u="none" strike="noStrike" cap="none">
                        <a:latin typeface="Cabin"/>
                      </a:endParaRPr>
                    </a:p>
                  </a:txBody>
                  <a:tcPr marL="68575" marR="68575" marT="0" marB="0" anchor="ctr"/>
                </a:tc>
                <a:tc>
                  <a:txBody>
                    <a:bodyPr/>
                    <a:lstStyle/>
                    <a:p>
                      <a:pPr marL="0" marR="0" lvl="0" indent="0" algn="ctr" rtl="0">
                        <a:lnSpc>
                          <a:spcPct val="115000"/>
                        </a:lnSpc>
                        <a:spcBef>
                          <a:spcPts val="0"/>
                        </a:spcBef>
                        <a:spcAft>
                          <a:spcPts val="0"/>
                        </a:spcAft>
                        <a:buClr>
                          <a:srgbClr val="000000"/>
                        </a:buClr>
                        <a:buSzPts val="350"/>
                        <a:buFont typeface="Arial"/>
                        <a:buNone/>
                      </a:pPr>
                      <a:r>
                        <a:rPr lang="hr-HR" sz="1050" u="none" strike="noStrike" cap="none">
                          <a:latin typeface="Cabin"/>
                          <a:ea typeface="Times New Roman"/>
                          <a:cs typeface="Times New Roman"/>
                          <a:sym typeface="Times New Roman"/>
                        </a:rPr>
                        <a:t>Literarno, glazbeno i scensko izražavanje</a:t>
                      </a:r>
                      <a:endParaRPr sz="1050" u="none" strike="noStrike" cap="none">
                        <a:latin typeface="Cabin"/>
                      </a:endParaRPr>
                    </a:p>
                  </a:txBody>
                  <a:tcPr marL="68575" marR="68575" marT="0" marB="0" anchor="ctr"/>
                </a:tc>
                <a:extLst>
                  <a:ext uri="{0D108BD9-81ED-4DB2-BD59-A6C34878D82A}">
                    <a16:rowId xmlns:a16="http://schemas.microsoft.com/office/drawing/2014/main" val="10003"/>
                  </a:ext>
                </a:extLst>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14"/>
          <p:cNvSpPr txBox="1">
            <a:spLocks noGrp="1"/>
          </p:cNvSpPr>
          <p:nvPr>
            <p:ph type="title"/>
          </p:nvPr>
        </p:nvSpPr>
        <p:spPr>
          <a:xfrm>
            <a:off x="323528" y="143932"/>
            <a:ext cx="8435400" cy="4182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dk2"/>
              </a:buClr>
              <a:buSzPts val="540"/>
              <a:buFont typeface="Domine"/>
              <a:buNone/>
            </a:pPr>
            <a:r>
              <a:rPr lang="hr-HR" sz="2160" b="0" i="0" u="none" strike="noStrike" cap="none">
                <a:solidFill>
                  <a:schemeClr val="dk2"/>
                </a:solidFill>
                <a:latin typeface="Cabin" charset="0"/>
                <a:sym typeface="Times New Roman"/>
              </a:rPr>
              <a:t>Razredna nastava / </a:t>
            </a:r>
            <a:r>
              <a:rPr lang="hr-HR" sz="2160" b="0" i="0" u="none" strike="noStrike" cap="none" err="1">
                <a:solidFill>
                  <a:schemeClr val="dk2"/>
                </a:solidFill>
                <a:latin typeface="Cabin" charset="0"/>
                <a:sym typeface="Times New Roman"/>
              </a:rPr>
              <a:t>izvanučionička</a:t>
            </a:r>
            <a:r>
              <a:rPr lang="hr-HR" sz="2160" b="0" i="0" u="none" strike="noStrike" cap="none">
                <a:solidFill>
                  <a:schemeClr val="dk2"/>
                </a:solidFill>
                <a:latin typeface="Cabin" charset="0"/>
                <a:sym typeface="Times New Roman"/>
              </a:rPr>
              <a:t> </a:t>
            </a:r>
            <a:r>
              <a:rPr lang="hr-HR" sz="2160" b="0" i="0" u="none" strike="noStrike" cap="none" err="1">
                <a:solidFill>
                  <a:schemeClr val="dk2"/>
                </a:solidFill>
                <a:latin typeface="Cabin" charset="0"/>
                <a:sym typeface="Times New Roman"/>
              </a:rPr>
              <a:t>nastava</a:t>
            </a:r>
            <a:endParaRPr>
              <a:latin typeface="Cabin" charset="0"/>
            </a:endParaRPr>
          </a:p>
        </p:txBody>
      </p:sp>
      <p:sp>
        <p:nvSpPr>
          <p:cNvPr id="219" name="Google Shape;219;p14"/>
          <p:cNvSpPr txBox="1">
            <a:spLocks noGrp="1"/>
          </p:cNvSpPr>
          <p:nvPr>
            <p:ph type="ftr" idx="11"/>
          </p:nvPr>
        </p:nvSpPr>
        <p:spPr>
          <a:xfrm>
            <a:off x="5500528" y="6526946"/>
            <a:ext cx="3505200" cy="365698"/>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464653"/>
              </a:buClr>
              <a:buSzPts val="350"/>
              <a:buFont typeface="Cabin"/>
              <a:buNone/>
            </a:pPr>
            <a:r>
              <a:rPr lang="hr-HR" sz="1400" b="0" i="0" u="none" strike="noStrike" cap="none">
                <a:solidFill>
                  <a:srgbClr val="464653"/>
                </a:solidFill>
                <a:latin typeface="Cabin"/>
                <a:ea typeface="Cabin"/>
                <a:cs typeface="Cabin"/>
                <a:sym typeface="Cabin"/>
              </a:rPr>
              <a:t>Školski kurikulum </a:t>
            </a:r>
            <a:r>
              <a:rPr lang="hr-HR"/>
              <a:t>2022./2023</a:t>
            </a:r>
            <a:r>
              <a:rPr lang="hr-HR" sz="1400" b="0" i="0" u="none" strike="noStrike" cap="none">
                <a:latin typeface="Cabin"/>
                <a:ea typeface="Cabin"/>
                <a:cs typeface="Cabin"/>
                <a:sym typeface="Cabin"/>
              </a:rPr>
              <a:t>.</a:t>
            </a:r>
            <a:endParaRPr sz="1400" b="0" i="0" u="none" strike="noStrike" cap="none">
              <a:latin typeface="Cabin"/>
              <a:ea typeface="Cabin"/>
              <a:cs typeface="Cabin"/>
              <a:sym typeface="Cabin"/>
            </a:endParaRPr>
          </a:p>
        </p:txBody>
      </p:sp>
      <p:sp>
        <p:nvSpPr>
          <p:cNvPr id="220" name="Google Shape;220;p14"/>
          <p:cNvSpPr txBox="1">
            <a:spLocks noGrp="1"/>
          </p:cNvSpPr>
          <p:nvPr>
            <p:ph type="sldNum" idx="12"/>
          </p:nvPr>
        </p:nvSpPr>
        <p:spPr>
          <a:xfrm>
            <a:off x="612647" y="6356350"/>
            <a:ext cx="1981199" cy="365698"/>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464653"/>
              </a:buClr>
              <a:buSzPts val="350"/>
              <a:buFont typeface="Cabin"/>
              <a:buNone/>
            </a:pPr>
            <a:fld id="{00000000-1234-1234-1234-123412341234}" type="slidenum">
              <a:rPr lang="hr-HR" sz="1400" b="0" i="0" u="none" strike="noStrike" cap="none">
                <a:solidFill>
                  <a:srgbClr val="464653"/>
                </a:solidFill>
                <a:latin typeface="Cabin"/>
                <a:ea typeface="Cabin"/>
                <a:cs typeface="Cabin"/>
                <a:sym typeface="Cabin"/>
              </a:rPr>
              <a:pPr marL="0" marR="0" lvl="0" indent="0" algn="l" rtl="0">
                <a:lnSpc>
                  <a:spcPct val="100000"/>
                </a:lnSpc>
                <a:spcBef>
                  <a:spcPts val="0"/>
                </a:spcBef>
                <a:spcAft>
                  <a:spcPts val="0"/>
                </a:spcAft>
                <a:buClr>
                  <a:srgbClr val="464653"/>
                </a:buClr>
                <a:buSzPts val="350"/>
                <a:buFont typeface="Cabin"/>
                <a:buNone/>
              </a:pPr>
              <a:t>19</a:t>
            </a:fld>
            <a:endParaRPr sz="1400" b="0" i="0" u="none" strike="noStrike" cap="none">
              <a:solidFill>
                <a:srgbClr val="464653"/>
              </a:solidFill>
              <a:latin typeface="Cabin"/>
              <a:ea typeface="Cabin"/>
              <a:cs typeface="Cabin"/>
              <a:sym typeface="Cabin"/>
            </a:endParaRPr>
          </a:p>
        </p:txBody>
      </p:sp>
      <p:graphicFrame>
        <p:nvGraphicFramePr>
          <p:cNvPr id="221" name="Google Shape;221;p14"/>
          <p:cNvGraphicFramePr/>
          <p:nvPr>
            <p:extLst>
              <p:ext uri="{D42A27DB-BD31-4B8C-83A1-F6EECF244321}">
                <p14:modId xmlns:p14="http://schemas.microsoft.com/office/powerpoint/2010/main" val="1982618417"/>
              </p:ext>
            </p:extLst>
          </p:nvPr>
        </p:nvGraphicFramePr>
        <p:xfrm>
          <a:off x="92789" y="565173"/>
          <a:ext cx="8941110" cy="2538975"/>
        </p:xfrm>
        <a:graphic>
          <a:graphicData uri="http://schemas.openxmlformats.org/drawingml/2006/table">
            <a:tbl>
              <a:tblPr firstRow="1" bandRow="1">
                <a:noFill/>
                <a:tableStyleId>{2B1E4052-6B5D-4648-950B-1C1C1EDA2936}</a:tableStyleId>
              </a:tblPr>
              <a:tblGrid>
                <a:gridCol w="1128238">
                  <a:extLst>
                    <a:ext uri="{9D8B030D-6E8A-4147-A177-3AD203B41FA5}">
                      <a16:colId xmlns:a16="http://schemas.microsoft.com/office/drawing/2014/main" val="20000"/>
                    </a:ext>
                  </a:extLst>
                </a:gridCol>
                <a:gridCol w="1333425">
                  <a:extLst>
                    <a:ext uri="{9D8B030D-6E8A-4147-A177-3AD203B41FA5}">
                      <a16:colId xmlns:a16="http://schemas.microsoft.com/office/drawing/2014/main" val="20001"/>
                    </a:ext>
                  </a:extLst>
                </a:gridCol>
                <a:gridCol w="1343300">
                  <a:extLst>
                    <a:ext uri="{9D8B030D-6E8A-4147-A177-3AD203B41FA5}">
                      <a16:colId xmlns:a16="http://schemas.microsoft.com/office/drawing/2014/main" val="20002"/>
                    </a:ext>
                  </a:extLst>
                </a:gridCol>
                <a:gridCol w="1106249">
                  <a:extLst>
                    <a:ext uri="{9D8B030D-6E8A-4147-A177-3AD203B41FA5}">
                      <a16:colId xmlns:a16="http://schemas.microsoft.com/office/drawing/2014/main" val="20003"/>
                    </a:ext>
                  </a:extLst>
                </a:gridCol>
                <a:gridCol w="1264275">
                  <a:extLst>
                    <a:ext uri="{9D8B030D-6E8A-4147-A177-3AD203B41FA5}">
                      <a16:colId xmlns:a16="http://schemas.microsoft.com/office/drawing/2014/main" val="20004"/>
                    </a:ext>
                  </a:extLst>
                </a:gridCol>
                <a:gridCol w="879324">
                  <a:extLst>
                    <a:ext uri="{9D8B030D-6E8A-4147-A177-3AD203B41FA5}">
                      <a16:colId xmlns:a16="http://schemas.microsoft.com/office/drawing/2014/main" val="20005"/>
                    </a:ext>
                  </a:extLst>
                </a:gridCol>
                <a:gridCol w="780050">
                  <a:extLst>
                    <a:ext uri="{9D8B030D-6E8A-4147-A177-3AD203B41FA5}">
                      <a16:colId xmlns:a16="http://schemas.microsoft.com/office/drawing/2014/main" val="20006"/>
                    </a:ext>
                  </a:extLst>
                </a:gridCol>
                <a:gridCol w="1106249">
                  <a:extLst>
                    <a:ext uri="{9D8B030D-6E8A-4147-A177-3AD203B41FA5}">
                      <a16:colId xmlns:a16="http://schemas.microsoft.com/office/drawing/2014/main" val="20007"/>
                    </a:ext>
                  </a:extLst>
                </a:gridCol>
              </a:tblGrid>
              <a:tr h="928825">
                <a:tc>
                  <a:txBody>
                    <a:bodyPr/>
                    <a:lstStyle/>
                    <a:p>
                      <a:pPr marL="0" marR="0" lvl="0" indent="0" algn="ctr" rtl="0">
                        <a:lnSpc>
                          <a:spcPct val="100000"/>
                        </a:lnSpc>
                        <a:spcBef>
                          <a:spcPts val="0"/>
                        </a:spcBef>
                        <a:spcAft>
                          <a:spcPts val="0"/>
                        </a:spcAft>
                        <a:buClr>
                          <a:srgbClr val="000000"/>
                        </a:buClr>
                        <a:buSzPts val="350"/>
                        <a:buFont typeface="Arial"/>
                        <a:buNone/>
                      </a:pPr>
                      <a:endParaRPr sz="1050" b="1" u="none" strike="noStrike" cap="none">
                        <a:latin typeface="Cabin" charset="0"/>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350"/>
                        <a:buFont typeface="Arial"/>
                        <a:buNone/>
                      </a:pPr>
                      <a:r>
                        <a:rPr lang="hr-HR" sz="1050" b="1" u="none" strike="noStrike" cap="none">
                          <a:latin typeface="Cabin"/>
                          <a:ea typeface="Times New Roman"/>
                          <a:cs typeface="Times New Roman"/>
                          <a:sym typeface="Times New Roman"/>
                        </a:rPr>
                        <a:t>Aktivnosti</a:t>
                      </a:r>
                      <a:endParaRPr sz="1050" u="none" strike="noStrike" cap="none">
                        <a:latin typeface="Cabin"/>
                      </a:endParaRPr>
                    </a:p>
                  </a:txBody>
                  <a:tcPr marL="68575" marR="68575" marT="0" marB="0"/>
                </a:tc>
                <a:tc>
                  <a:txBody>
                    <a:bodyPr/>
                    <a:lstStyle/>
                    <a:p>
                      <a:pPr marL="0" marR="0" lvl="0" indent="0" algn="ctr" rtl="0">
                        <a:lnSpc>
                          <a:spcPct val="100000"/>
                        </a:lnSpc>
                        <a:spcBef>
                          <a:spcPts val="0"/>
                        </a:spcBef>
                        <a:spcAft>
                          <a:spcPts val="0"/>
                        </a:spcAft>
                        <a:buClr>
                          <a:srgbClr val="000000"/>
                        </a:buClr>
                        <a:buSzPts val="500"/>
                        <a:buFont typeface="Arial"/>
                        <a:buNone/>
                      </a:pPr>
                      <a:endParaRPr sz="1050" u="none" strike="noStrike" cap="none">
                        <a:latin typeface="Cabin" charset="0"/>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275"/>
                        <a:buFont typeface="Arial"/>
                        <a:buNone/>
                      </a:pPr>
                      <a:r>
                        <a:rPr lang="hr-HR" sz="1050" b="1" u="none" strike="noStrike" cap="none">
                          <a:latin typeface="Cabin"/>
                          <a:ea typeface="Times New Roman"/>
                          <a:cs typeface="Times New Roman"/>
                          <a:sym typeface="Times New Roman"/>
                        </a:rPr>
                        <a:t>Ciljevi</a:t>
                      </a:r>
                      <a:endParaRPr sz="1050" u="none" strike="noStrike" cap="none">
                        <a:latin typeface="Cabin"/>
                      </a:endParaRPr>
                    </a:p>
                  </a:txBody>
                  <a:tcPr marL="68575" marR="68575" marT="0" marB="0"/>
                </a:tc>
                <a:tc>
                  <a:txBody>
                    <a:bodyPr/>
                    <a:lstStyle/>
                    <a:p>
                      <a:pPr marL="0" marR="0" lvl="0" indent="0" algn="ctr" rtl="0">
                        <a:lnSpc>
                          <a:spcPct val="100000"/>
                        </a:lnSpc>
                        <a:spcBef>
                          <a:spcPts val="0"/>
                        </a:spcBef>
                        <a:spcAft>
                          <a:spcPts val="0"/>
                        </a:spcAft>
                        <a:buClr>
                          <a:srgbClr val="000000"/>
                        </a:buClr>
                        <a:buSzPts val="500"/>
                        <a:buFont typeface="Arial"/>
                        <a:buNone/>
                      </a:pPr>
                      <a:endParaRPr sz="1050" u="none" strike="noStrike" cap="none">
                        <a:latin typeface="Cabin" charset="0"/>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275"/>
                        <a:buFont typeface="Arial"/>
                        <a:buNone/>
                      </a:pPr>
                      <a:r>
                        <a:rPr lang="hr-HR" sz="1050" b="1" u="none" strike="noStrike" cap="none">
                          <a:latin typeface="Cabin"/>
                          <a:ea typeface="Times New Roman"/>
                          <a:cs typeface="Times New Roman"/>
                          <a:sym typeface="Times New Roman"/>
                        </a:rPr>
                        <a:t>Namjena</a:t>
                      </a:r>
                      <a:endParaRPr sz="1050" u="none" strike="noStrike" cap="none">
                        <a:latin typeface="Cabin"/>
                      </a:endParaRPr>
                    </a:p>
                  </a:txBody>
                  <a:tcPr marL="68575" marR="68575" marT="0" marB="0"/>
                </a:tc>
                <a:tc>
                  <a:txBody>
                    <a:bodyPr/>
                    <a:lstStyle/>
                    <a:p>
                      <a:pPr marL="0" marR="0" lvl="0" indent="0" algn="ctr" rtl="0">
                        <a:lnSpc>
                          <a:spcPct val="100000"/>
                        </a:lnSpc>
                        <a:spcBef>
                          <a:spcPts val="0"/>
                        </a:spcBef>
                        <a:spcAft>
                          <a:spcPts val="0"/>
                        </a:spcAft>
                        <a:buClr>
                          <a:srgbClr val="000000"/>
                        </a:buClr>
                        <a:buSzPts val="500"/>
                        <a:buFont typeface="Arial"/>
                        <a:buNone/>
                      </a:pPr>
                      <a:endParaRPr sz="1050" u="none" strike="noStrike" cap="none">
                        <a:latin typeface="Cabin" charset="0"/>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275"/>
                        <a:buFont typeface="Arial"/>
                        <a:buNone/>
                      </a:pPr>
                      <a:r>
                        <a:rPr lang="hr-HR" sz="1050" b="1" u="none" strike="noStrike" cap="none">
                          <a:latin typeface="Cabin"/>
                          <a:ea typeface="Times New Roman"/>
                          <a:cs typeface="Times New Roman"/>
                          <a:sym typeface="Times New Roman"/>
                        </a:rPr>
                        <a:t>Nositelji i njihova odgovornost</a:t>
                      </a:r>
                      <a:endParaRPr sz="1050" u="none" strike="noStrike" cap="none">
                        <a:latin typeface="Cabin"/>
                      </a:endParaRPr>
                    </a:p>
                  </a:txBody>
                  <a:tcPr marL="68575" marR="68575" marT="0" marB="0"/>
                </a:tc>
                <a:tc>
                  <a:txBody>
                    <a:bodyPr/>
                    <a:lstStyle/>
                    <a:p>
                      <a:pPr marL="0" marR="0" lvl="0" indent="0" algn="ctr" rtl="0">
                        <a:lnSpc>
                          <a:spcPct val="100000"/>
                        </a:lnSpc>
                        <a:spcBef>
                          <a:spcPts val="0"/>
                        </a:spcBef>
                        <a:spcAft>
                          <a:spcPts val="0"/>
                        </a:spcAft>
                        <a:buClr>
                          <a:srgbClr val="000000"/>
                        </a:buClr>
                        <a:buSzPts val="500"/>
                        <a:buFont typeface="Arial"/>
                        <a:buNone/>
                      </a:pPr>
                      <a:endParaRPr sz="1050" u="none" strike="noStrike" cap="none">
                        <a:latin typeface="Cabin" charset="0"/>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275"/>
                        <a:buFont typeface="Arial"/>
                        <a:buNone/>
                      </a:pPr>
                      <a:r>
                        <a:rPr lang="hr-HR" sz="1050" b="1" u="none" strike="noStrike" cap="none">
                          <a:latin typeface="Cabin"/>
                          <a:ea typeface="Times New Roman"/>
                          <a:cs typeface="Times New Roman"/>
                          <a:sym typeface="Times New Roman"/>
                        </a:rPr>
                        <a:t>Način realizacije</a:t>
                      </a:r>
                      <a:endParaRPr sz="1050" u="none" strike="noStrike" cap="none">
                        <a:latin typeface="Cabin"/>
                      </a:endParaRPr>
                    </a:p>
                  </a:txBody>
                  <a:tcPr marL="68575" marR="68575" marT="0" marB="0"/>
                </a:tc>
                <a:tc>
                  <a:txBody>
                    <a:bodyPr/>
                    <a:lstStyle/>
                    <a:p>
                      <a:pPr marL="0" marR="0" lvl="0" indent="0" algn="ctr" rtl="0">
                        <a:lnSpc>
                          <a:spcPct val="100000"/>
                        </a:lnSpc>
                        <a:spcBef>
                          <a:spcPts val="0"/>
                        </a:spcBef>
                        <a:spcAft>
                          <a:spcPts val="0"/>
                        </a:spcAft>
                        <a:buClr>
                          <a:srgbClr val="000000"/>
                        </a:buClr>
                        <a:buSzPts val="500"/>
                        <a:buFont typeface="Arial"/>
                        <a:buNone/>
                      </a:pPr>
                      <a:endParaRPr sz="1050" u="none" strike="noStrike" cap="none">
                        <a:latin typeface="Cabin" charset="0"/>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275"/>
                        <a:buFont typeface="Arial"/>
                        <a:buNone/>
                      </a:pPr>
                      <a:r>
                        <a:rPr lang="hr-HR" sz="1050" b="1" u="none" strike="noStrike" cap="none" err="1">
                          <a:latin typeface="Cabin"/>
                          <a:ea typeface="Times New Roman"/>
                          <a:cs typeface="Times New Roman"/>
                          <a:sym typeface="Times New Roman"/>
                        </a:rPr>
                        <a:t>Vremenik</a:t>
                      </a:r>
                      <a:endParaRPr sz="1050" u="none" strike="noStrike" cap="none" err="1">
                        <a:latin typeface="Cabin"/>
                      </a:endParaRPr>
                    </a:p>
                  </a:txBody>
                  <a:tcPr marL="68575" marR="68575" marT="0" marB="0"/>
                </a:tc>
                <a:tc>
                  <a:txBody>
                    <a:bodyPr/>
                    <a:lstStyle/>
                    <a:p>
                      <a:pPr marL="0" marR="0" lvl="0" indent="0" algn="ctr" rtl="0">
                        <a:lnSpc>
                          <a:spcPct val="100000"/>
                        </a:lnSpc>
                        <a:spcBef>
                          <a:spcPts val="0"/>
                        </a:spcBef>
                        <a:spcAft>
                          <a:spcPts val="0"/>
                        </a:spcAft>
                        <a:buClr>
                          <a:srgbClr val="000000"/>
                        </a:buClr>
                        <a:buSzPts val="500"/>
                        <a:buFont typeface="Arial"/>
                        <a:buNone/>
                      </a:pPr>
                      <a:endParaRPr sz="1050" u="none" strike="noStrike" cap="none">
                        <a:latin typeface="Cabin" charset="0"/>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275"/>
                        <a:buFont typeface="Arial"/>
                        <a:buNone/>
                      </a:pPr>
                      <a:r>
                        <a:rPr lang="hr-HR" sz="1050" b="1" u="none" strike="noStrike" cap="none">
                          <a:latin typeface="Cabin"/>
                          <a:ea typeface="Times New Roman"/>
                          <a:cs typeface="Times New Roman"/>
                          <a:sym typeface="Times New Roman"/>
                        </a:rPr>
                        <a:t>Detaljan troškovnik</a:t>
                      </a:r>
                      <a:endParaRPr sz="1050" u="none" strike="noStrike" cap="none">
                        <a:latin typeface="Cabin"/>
                      </a:endParaRPr>
                    </a:p>
                  </a:txBody>
                  <a:tcPr marL="68575" marR="68575" marT="0" marB="0"/>
                </a:tc>
                <a:tc>
                  <a:txBody>
                    <a:bodyPr/>
                    <a:lstStyle/>
                    <a:p>
                      <a:pPr marL="0" marR="0" lvl="0" indent="0" algn="ctr" rtl="0">
                        <a:lnSpc>
                          <a:spcPct val="100000"/>
                        </a:lnSpc>
                        <a:spcBef>
                          <a:spcPts val="0"/>
                        </a:spcBef>
                        <a:spcAft>
                          <a:spcPts val="0"/>
                        </a:spcAft>
                        <a:buClr>
                          <a:srgbClr val="000000"/>
                        </a:buClr>
                        <a:buSzPts val="275"/>
                        <a:buFont typeface="Arial"/>
                        <a:buNone/>
                      </a:pPr>
                      <a:r>
                        <a:rPr lang="hr-HR" sz="1050" b="1" u="none" strike="noStrike" cap="none">
                          <a:latin typeface="Cabin"/>
                          <a:ea typeface="Times New Roman"/>
                          <a:cs typeface="Times New Roman"/>
                          <a:sym typeface="Times New Roman"/>
                        </a:rPr>
                        <a:t>Način vrednovanja i korištenja rezultata vrednovanja</a:t>
                      </a:r>
                      <a:endParaRPr sz="1050" u="none" strike="noStrike" cap="none">
                        <a:latin typeface="Cabin"/>
                      </a:endParaRPr>
                    </a:p>
                  </a:txBody>
                  <a:tcPr marL="68575" marR="68575" marT="0" marB="0"/>
                </a:tc>
                <a:extLst>
                  <a:ext uri="{0D108BD9-81ED-4DB2-BD59-A6C34878D82A}">
                    <a16:rowId xmlns:a16="http://schemas.microsoft.com/office/drawing/2014/main" val="10000"/>
                  </a:ext>
                </a:extLst>
              </a:tr>
              <a:tr h="1610150">
                <a:tc>
                  <a:txBody>
                    <a:bodyPr/>
                    <a:lstStyle/>
                    <a:p>
                      <a:pPr marL="0" marR="0" lvl="0" indent="0" algn="ctr" rtl="0">
                        <a:lnSpc>
                          <a:spcPct val="115000"/>
                        </a:lnSpc>
                        <a:spcBef>
                          <a:spcPts val="0"/>
                        </a:spcBef>
                        <a:spcAft>
                          <a:spcPts val="0"/>
                        </a:spcAft>
                        <a:buClr>
                          <a:srgbClr val="000000"/>
                        </a:buClr>
                        <a:buSzPts val="1200"/>
                        <a:buFont typeface="Arial"/>
                        <a:buNone/>
                      </a:pPr>
                      <a:r>
                        <a:rPr lang="hr-HR" sz="1050" b="1" u="none" strike="noStrike" cap="none">
                          <a:latin typeface="Cabin"/>
                          <a:ea typeface="Times New Roman"/>
                          <a:cs typeface="Times New Roman"/>
                        </a:rPr>
                        <a:t>Posjet pravoslavnim crkvama u Petrovoj Slatini i </a:t>
                      </a:r>
                      <a:r>
                        <a:rPr lang="hr-HR" sz="1050" b="1" u="none" strike="noStrike" cap="none" err="1">
                          <a:latin typeface="Cabin"/>
                          <a:ea typeface="Times New Roman"/>
                          <a:cs typeface="Times New Roman"/>
                        </a:rPr>
                        <a:t>Koprivni</a:t>
                      </a:r>
                    </a:p>
                  </a:txBody>
                  <a:tcPr marL="68575" marR="68575" marT="0" marB="0" anchor="ctr"/>
                </a:tc>
                <a:tc>
                  <a:txBody>
                    <a:bodyPr/>
                    <a:lstStyle/>
                    <a:p>
                      <a:pPr marL="0" marR="0" lvl="0" indent="0" algn="ctr" rtl="0">
                        <a:lnSpc>
                          <a:spcPct val="115000"/>
                        </a:lnSpc>
                        <a:spcBef>
                          <a:spcPts val="0"/>
                        </a:spcBef>
                        <a:spcAft>
                          <a:spcPts val="0"/>
                        </a:spcAft>
                        <a:buClr>
                          <a:srgbClr val="000000"/>
                        </a:buClr>
                        <a:buSzPts val="1200"/>
                        <a:buFont typeface="Arial"/>
                        <a:buNone/>
                      </a:pPr>
                      <a:r>
                        <a:rPr lang="hr-HR" sz="1050" u="none" strike="noStrike" cap="none">
                          <a:latin typeface="Cabin"/>
                          <a:ea typeface="Times New Roman"/>
                          <a:cs typeface="Times New Roman"/>
                        </a:rPr>
                        <a:t>Upoznavanje učenika sa dijelovima hrama i liturgijskim predmetima</a:t>
                      </a:r>
                      <a:endParaRPr lang="hr-HR" sz="1050" u="none" strike="noStrike" cap="none">
                        <a:latin typeface="Cabin"/>
                        <a:ea typeface="Times New Roman"/>
                        <a:cs typeface="Times New Roman"/>
                        <a:sym typeface="Times New Roman"/>
                      </a:endParaRPr>
                    </a:p>
                  </a:txBody>
                  <a:tcPr marL="68575" marR="68575" marT="0" marB="0" anchor="ctr"/>
                </a:tc>
                <a:tc>
                  <a:txBody>
                    <a:bodyPr/>
                    <a:lstStyle/>
                    <a:p>
                      <a:pPr marL="0" marR="0" lvl="0" indent="0" algn="ctr" rtl="0">
                        <a:lnSpc>
                          <a:spcPct val="115000"/>
                        </a:lnSpc>
                        <a:spcBef>
                          <a:spcPts val="0"/>
                        </a:spcBef>
                        <a:spcAft>
                          <a:spcPts val="0"/>
                        </a:spcAft>
                        <a:buClr>
                          <a:schemeClr val="dk1"/>
                        </a:buClr>
                        <a:buSzPts val="1100"/>
                        <a:buFont typeface="Arial"/>
                        <a:buNone/>
                      </a:pPr>
                      <a:r>
                        <a:rPr lang="hr-HR" sz="1050" u="none" strike="noStrike" cap="none">
                          <a:latin typeface="Cabin"/>
                          <a:ea typeface="Times New Roman"/>
                          <a:cs typeface="Times New Roman"/>
                        </a:rPr>
                        <a:t>Proširiti i primijeniti znanje o ponašanju u hramu</a:t>
                      </a:r>
                      <a:endParaRPr lang="hr-HR" sz="1050" u="none" strike="noStrike" cap="none">
                        <a:latin typeface="Cabin"/>
                        <a:ea typeface="Times New Roman"/>
                        <a:cs typeface="Times New Roman"/>
                        <a:sym typeface="Times New Roman"/>
                      </a:endParaRPr>
                    </a:p>
                  </a:txBody>
                  <a:tcPr marL="68575" marR="68575" marT="0" marB="0" anchor="ctr"/>
                </a:tc>
                <a:tc>
                  <a:txBody>
                    <a:bodyPr/>
                    <a:lstStyle/>
                    <a:p>
                      <a:pPr marL="0" marR="0" lvl="0" indent="0" algn="ctr" rtl="0">
                        <a:lnSpc>
                          <a:spcPct val="115000"/>
                        </a:lnSpc>
                        <a:spcBef>
                          <a:spcPts val="0"/>
                        </a:spcBef>
                        <a:spcAft>
                          <a:spcPts val="0"/>
                        </a:spcAft>
                        <a:buClr>
                          <a:srgbClr val="000000"/>
                        </a:buClr>
                        <a:buSzPts val="1200"/>
                        <a:buFont typeface="Arial"/>
                        <a:buNone/>
                      </a:pPr>
                      <a:r>
                        <a:rPr lang="hr-HR" sz="1050" u="none" strike="noStrike" cap="none">
                          <a:latin typeface="Cabin"/>
                          <a:ea typeface="Times New Roman"/>
                          <a:cs typeface="Times New Roman"/>
                        </a:rPr>
                        <a:t>Dragoslav </a:t>
                      </a:r>
                      <a:r>
                        <a:rPr lang="hr-HR" sz="1050" u="none" strike="noStrike" cap="none" err="1">
                          <a:latin typeface="Cabin"/>
                          <a:ea typeface="Times New Roman"/>
                          <a:cs typeface="Times New Roman"/>
                        </a:rPr>
                        <a:t>Šalajić</a:t>
                      </a:r>
                      <a:r>
                        <a:rPr lang="hr-HR" sz="1050" u="none" strike="noStrike" cap="none">
                          <a:latin typeface="Cabin"/>
                          <a:ea typeface="Times New Roman"/>
                          <a:cs typeface="Times New Roman"/>
                        </a:rPr>
                        <a:t>, </a:t>
                      </a:r>
                      <a:endParaRPr lang="hr-HR" sz="1050" u="none" strike="noStrike" cap="none" err="1">
                        <a:latin typeface="Cabin"/>
                        <a:ea typeface="Times New Roman"/>
                        <a:cs typeface="Times New Roman"/>
                      </a:endParaRPr>
                    </a:p>
                    <a:p>
                      <a:pPr marL="0" marR="0" lvl="0" indent="0" algn="ctr">
                        <a:lnSpc>
                          <a:spcPct val="114999"/>
                        </a:lnSpc>
                        <a:spcBef>
                          <a:spcPts val="0"/>
                        </a:spcBef>
                        <a:spcAft>
                          <a:spcPts val="0"/>
                        </a:spcAft>
                        <a:buSzPts val="1200"/>
                        <a:buFont typeface="Arial"/>
                        <a:buNone/>
                      </a:pPr>
                      <a:r>
                        <a:rPr lang="hr-HR" sz="1050" u="none" strike="noStrike" cap="none">
                          <a:latin typeface="Cabin"/>
                          <a:ea typeface="Times New Roman"/>
                          <a:cs typeface="Times New Roman"/>
                        </a:rPr>
                        <a:t>Učenici 1.-4. </a:t>
                      </a:r>
                      <a:r>
                        <a:rPr lang="hr-HR" sz="1050" u="none" strike="noStrike" cap="none" err="1">
                          <a:latin typeface="Cabin"/>
                          <a:ea typeface="Times New Roman"/>
                          <a:cs typeface="Times New Roman"/>
                        </a:rPr>
                        <a:t>raz</a:t>
                      </a:r>
                      <a:r>
                        <a:rPr lang="hr-HR" sz="1050" u="none" strike="noStrike" cap="none">
                          <a:latin typeface="Cabin"/>
                          <a:ea typeface="Times New Roman"/>
                          <a:cs typeface="Times New Roman"/>
                        </a:rPr>
                        <a:t>.</a:t>
                      </a:r>
                      <a:endParaRPr lang="hr-HR" sz="1050" u="none" strike="noStrike" cap="none" err="1">
                        <a:latin typeface="Cabin"/>
                        <a:ea typeface="Times New Roman"/>
                        <a:cs typeface="Times New Roman"/>
                        <a:sym typeface="Times New Roman"/>
                      </a:endParaRPr>
                    </a:p>
                  </a:txBody>
                  <a:tcPr marL="68575" marR="68575" marT="0" marB="0" anchor="ctr"/>
                </a:tc>
                <a:tc>
                  <a:txBody>
                    <a:bodyPr/>
                    <a:lstStyle/>
                    <a:p>
                      <a:pPr marL="0" marR="0" lvl="0" indent="0" algn="ctr" rtl="0">
                        <a:lnSpc>
                          <a:spcPct val="115000"/>
                        </a:lnSpc>
                        <a:spcBef>
                          <a:spcPts val="0"/>
                        </a:spcBef>
                        <a:spcAft>
                          <a:spcPts val="0"/>
                        </a:spcAft>
                        <a:buClr>
                          <a:srgbClr val="000000"/>
                        </a:buClr>
                        <a:buSzPts val="1200"/>
                        <a:buFont typeface="Arial"/>
                        <a:buNone/>
                      </a:pPr>
                      <a:r>
                        <a:rPr lang="hr-HR" sz="1050" u="none" strike="noStrike" cap="none" err="1">
                          <a:latin typeface="Cabin"/>
                          <a:ea typeface="Times New Roman"/>
                          <a:cs typeface="Times New Roman"/>
                        </a:rPr>
                        <a:t>Izvanučionička</a:t>
                      </a:r>
                      <a:r>
                        <a:rPr lang="hr-HR" sz="1050" u="none" strike="noStrike" cap="none">
                          <a:latin typeface="Cabin"/>
                          <a:ea typeface="Times New Roman"/>
                          <a:cs typeface="Times New Roman"/>
                        </a:rPr>
                        <a:t> nastava</a:t>
                      </a:r>
                      <a:endParaRPr lang="hr-HR" sz="1050" u="none" strike="noStrike" cap="none">
                        <a:latin typeface="Cabin"/>
                        <a:ea typeface="Times New Roman"/>
                        <a:cs typeface="Times New Roman"/>
                        <a:sym typeface="Times New Roman"/>
                      </a:endParaRPr>
                    </a:p>
                  </a:txBody>
                  <a:tcPr marL="68575" marR="68575" marT="0" marB="0" anchor="ctr"/>
                </a:tc>
                <a:tc>
                  <a:txBody>
                    <a:bodyPr/>
                    <a:lstStyle/>
                    <a:p>
                      <a:pPr marL="0" marR="0" lvl="0" indent="0" algn="ctr" rtl="0">
                        <a:lnSpc>
                          <a:spcPct val="115000"/>
                        </a:lnSpc>
                        <a:spcBef>
                          <a:spcPts val="0"/>
                        </a:spcBef>
                        <a:spcAft>
                          <a:spcPts val="0"/>
                        </a:spcAft>
                        <a:buClr>
                          <a:srgbClr val="000000"/>
                        </a:buClr>
                        <a:buSzPts val="1200"/>
                        <a:buFont typeface="Arial"/>
                        <a:buNone/>
                      </a:pPr>
                      <a:r>
                        <a:rPr lang="hr-HR" sz="1050" u="none" strike="noStrike" cap="none">
                          <a:latin typeface="Cabin"/>
                          <a:ea typeface="Times New Roman"/>
                          <a:cs typeface="Times New Roman"/>
                        </a:rPr>
                        <a:t>Tijekom školske godine</a:t>
                      </a:r>
                      <a:endParaRPr lang="hr-HR" sz="1050" u="none" strike="noStrike" cap="none">
                        <a:latin typeface="Cabin"/>
                        <a:ea typeface="Times New Roman"/>
                        <a:cs typeface="Times New Roman"/>
                        <a:sym typeface="Times New Roman"/>
                      </a:endParaRPr>
                    </a:p>
                  </a:txBody>
                  <a:tcPr marL="68575" marR="68575" marT="0" marB="0" anchor="ctr"/>
                </a:tc>
                <a:tc>
                  <a:txBody>
                    <a:bodyPr/>
                    <a:lstStyle/>
                    <a:p>
                      <a:pPr marL="0" marR="0" lvl="0" indent="0" algn="ctr" rtl="0">
                        <a:lnSpc>
                          <a:spcPct val="115000"/>
                        </a:lnSpc>
                        <a:spcBef>
                          <a:spcPts val="0"/>
                        </a:spcBef>
                        <a:spcAft>
                          <a:spcPts val="0"/>
                        </a:spcAft>
                        <a:buClr>
                          <a:srgbClr val="000000"/>
                        </a:buClr>
                        <a:buSzPts val="1200"/>
                        <a:buFont typeface="Arial"/>
                        <a:buNone/>
                      </a:pPr>
                      <a:r>
                        <a:rPr lang="hr-HR" sz="1050" u="none" strike="noStrike" cap="none">
                          <a:latin typeface="Cabin"/>
                          <a:ea typeface="Times New Roman"/>
                          <a:cs typeface="Times New Roman"/>
                        </a:rPr>
                        <a:t>00,00</a:t>
                      </a:r>
                      <a:endParaRPr lang="hr-HR" sz="1050" u="none" strike="noStrike" cap="none">
                        <a:latin typeface="Cabin"/>
                        <a:ea typeface="Times New Roman"/>
                        <a:cs typeface="Times New Roman"/>
                        <a:sym typeface="Times New Roman"/>
                      </a:endParaRPr>
                    </a:p>
                  </a:txBody>
                  <a:tcPr marL="68575" marR="68575" marT="0" marB="0" anchor="ctr"/>
                </a:tc>
                <a:tc>
                  <a:txBody>
                    <a:bodyPr/>
                    <a:lstStyle/>
                    <a:p>
                      <a:pPr marL="0" marR="0" lvl="0" indent="0" algn="ctr" rtl="0">
                        <a:lnSpc>
                          <a:spcPct val="115000"/>
                        </a:lnSpc>
                        <a:spcBef>
                          <a:spcPts val="0"/>
                        </a:spcBef>
                        <a:spcAft>
                          <a:spcPts val="0"/>
                        </a:spcAft>
                        <a:buClr>
                          <a:srgbClr val="000000"/>
                        </a:buClr>
                        <a:buSzPts val="1200"/>
                        <a:buFont typeface="Arial"/>
                        <a:buNone/>
                      </a:pPr>
                      <a:r>
                        <a:rPr lang="hr-HR" sz="1050" u="none" strike="noStrike" cap="none">
                          <a:latin typeface="Cabin"/>
                          <a:ea typeface="Times New Roman"/>
                          <a:cs typeface="Times New Roman"/>
                        </a:rPr>
                        <a:t>Prema predmetnim elementima i kriteriju ocjenjivanja</a:t>
                      </a:r>
                      <a:endParaRPr lang="hr-HR" sz="1050" u="none" strike="noStrike" cap="none">
                        <a:latin typeface="Cabin"/>
                        <a:ea typeface="Times New Roman"/>
                        <a:cs typeface="Times New Roman"/>
                        <a:sym typeface="Times New Roman"/>
                      </a:endParaRPr>
                    </a:p>
                  </a:txBody>
                  <a:tcPr marL="68575" marR="68575" marT="0" marB="0" anchor="ct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2451778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2"/>
          <p:cNvSpPr txBox="1">
            <a:spLocks noGrp="1"/>
          </p:cNvSpPr>
          <p:nvPr>
            <p:ph type="title"/>
          </p:nvPr>
        </p:nvSpPr>
        <p:spPr>
          <a:xfrm>
            <a:off x="467543" y="116631"/>
            <a:ext cx="7859215" cy="634081"/>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dk2"/>
              </a:buClr>
              <a:buSzPts val="700"/>
              <a:buFont typeface="Domine"/>
              <a:buNone/>
            </a:pPr>
            <a:r>
              <a:rPr lang="hr-HR" sz="2800" b="0" i="0" u="none" strike="noStrike" cap="none">
                <a:solidFill>
                  <a:schemeClr val="dk2"/>
                </a:solidFill>
                <a:latin typeface="Times New Roman"/>
                <a:ea typeface="Times New Roman"/>
                <a:cs typeface="Times New Roman"/>
                <a:sym typeface="Times New Roman"/>
              </a:rPr>
              <a:t>Uvodni dio</a:t>
            </a:r>
            <a:endParaRPr/>
          </a:p>
        </p:txBody>
      </p:sp>
      <p:sp>
        <p:nvSpPr>
          <p:cNvPr id="119" name="Google Shape;119;p2"/>
          <p:cNvSpPr txBox="1">
            <a:spLocks noGrp="1"/>
          </p:cNvSpPr>
          <p:nvPr>
            <p:ph type="sldNum" idx="12"/>
          </p:nvPr>
        </p:nvSpPr>
        <p:spPr>
          <a:xfrm>
            <a:off x="612647" y="6356350"/>
            <a:ext cx="1981199" cy="36575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2"/>
              </a:buClr>
              <a:buSzPts val="350"/>
              <a:buFont typeface="Cabin"/>
              <a:buNone/>
            </a:pPr>
            <a:fld id="{00000000-1234-1234-1234-123412341234}" type="slidenum">
              <a:rPr lang="hr-HR" sz="1400" b="0" i="0" u="none" strike="noStrike" cap="none">
                <a:solidFill>
                  <a:schemeClr val="dk2"/>
                </a:solidFill>
                <a:latin typeface="Cabin"/>
                <a:ea typeface="Cabin"/>
                <a:cs typeface="Cabin"/>
                <a:sym typeface="Cabin"/>
              </a:rPr>
              <a:pPr marL="0" marR="0" lvl="0" indent="0" algn="l" rtl="0">
                <a:lnSpc>
                  <a:spcPct val="100000"/>
                </a:lnSpc>
                <a:spcBef>
                  <a:spcPts val="0"/>
                </a:spcBef>
                <a:spcAft>
                  <a:spcPts val="0"/>
                </a:spcAft>
                <a:buClr>
                  <a:schemeClr val="dk2"/>
                </a:buClr>
                <a:buSzPts val="350"/>
                <a:buFont typeface="Cabin"/>
                <a:buNone/>
              </a:pPr>
              <a:t>2</a:t>
            </a:fld>
            <a:endParaRPr sz="1400" b="0" i="0" u="none" strike="noStrike" cap="none">
              <a:solidFill>
                <a:schemeClr val="dk2"/>
              </a:solidFill>
              <a:latin typeface="Cabin"/>
              <a:ea typeface="Cabin"/>
              <a:cs typeface="Cabin"/>
              <a:sym typeface="Cabin"/>
            </a:endParaRPr>
          </a:p>
        </p:txBody>
      </p:sp>
      <p:sp>
        <p:nvSpPr>
          <p:cNvPr id="120" name="Google Shape;120;p2"/>
          <p:cNvSpPr txBox="1"/>
          <p:nvPr/>
        </p:nvSpPr>
        <p:spPr>
          <a:xfrm>
            <a:off x="251517" y="687079"/>
            <a:ext cx="8640960" cy="6355585"/>
          </a:xfrm>
          <a:prstGeom prst="rect">
            <a:avLst/>
          </a:prstGeom>
          <a:noFill/>
          <a:ln>
            <a:noFill/>
          </a:ln>
        </p:spPr>
        <p:txBody>
          <a:bodyPr spcFirstLastPara="1" wrap="square" lIns="91425" tIns="45700" rIns="91425" bIns="45700" anchor="t" anchorCtr="0">
            <a:noAutofit/>
          </a:bodyPr>
          <a:lstStyle/>
          <a:p>
            <a:pPr algn="just">
              <a:buClr>
                <a:schemeClr val="dk1"/>
              </a:buClr>
              <a:buSzPts val="300"/>
            </a:pPr>
            <a:r>
              <a:rPr lang="hr-HR" sz="1200" b="0" i="0" u="none" strike="noStrike" cap="none" dirty="0">
                <a:solidFill>
                  <a:schemeClr val="dk1"/>
                </a:solidFill>
                <a:latin typeface="Cabin"/>
                <a:ea typeface="Times New Roman"/>
                <a:cs typeface="Times New Roman"/>
                <a:sym typeface="Times New Roman"/>
              </a:rPr>
              <a:t>Temeljem članka 28. Zakona o odgoju i obrazovanju u osnovnoj i srednjoj školi (NN 87/2008), Školski odbor Osnovne škole Ernestinovo iz Ernestinova</a:t>
            </a:r>
            <a:r>
              <a:rPr lang="hr-HR" sz="1200" dirty="0">
                <a:solidFill>
                  <a:schemeClr val="dk1"/>
                </a:solidFill>
                <a:latin typeface="Cabin"/>
                <a:ea typeface="Times New Roman"/>
                <a:cs typeface="Times New Roman"/>
                <a:sym typeface="Times New Roman"/>
              </a:rPr>
              <a:t> </a:t>
            </a:r>
            <a:r>
              <a:rPr lang="hr-HR" sz="1200" b="0" i="0" u="none" strike="noStrike" cap="none" dirty="0">
                <a:solidFill>
                  <a:schemeClr val="dk1"/>
                </a:solidFill>
                <a:latin typeface="Cabin"/>
                <a:ea typeface="Times New Roman"/>
                <a:cs typeface="Times New Roman"/>
                <a:sym typeface="Times New Roman"/>
              </a:rPr>
              <a:t> na sjednici održanoj </a:t>
            </a:r>
            <a:r>
              <a:rPr lang="hr-HR" sz="1200" dirty="0">
                <a:solidFill>
                  <a:schemeClr val="dk1"/>
                </a:solidFill>
                <a:latin typeface="Cabin"/>
                <a:ea typeface="Times New Roman"/>
                <a:cs typeface="Times New Roman"/>
                <a:sym typeface="Times New Roman"/>
              </a:rPr>
              <a:t>2023</a:t>
            </a:r>
            <a:r>
              <a:rPr lang="hr-HR" sz="1200" b="0" i="0" u="none" strike="noStrike" cap="none" dirty="0">
                <a:solidFill>
                  <a:schemeClr val="dk1"/>
                </a:solidFill>
                <a:latin typeface="Cabin"/>
                <a:ea typeface="Times New Roman"/>
                <a:cs typeface="Times New Roman"/>
                <a:sym typeface="Times New Roman"/>
              </a:rPr>
              <a:t>. godine, na prijedlog Učiteljskog vijeća i </a:t>
            </a:r>
            <a:r>
              <a:rPr lang="hr-HR" sz="1200" dirty="0">
                <a:solidFill>
                  <a:schemeClr val="dk1"/>
                </a:solidFill>
                <a:latin typeface="Cabin"/>
                <a:ea typeface="Times New Roman"/>
                <a:cs typeface="Times New Roman"/>
                <a:sym typeface="Times New Roman"/>
              </a:rPr>
              <a:t>temeljem suglasnosti</a:t>
            </a:r>
            <a:r>
              <a:rPr lang="hr-HR" sz="1200" b="0" i="0" u="none" strike="noStrike" cap="none" dirty="0">
                <a:solidFill>
                  <a:schemeClr val="dk1"/>
                </a:solidFill>
                <a:latin typeface="Cabin"/>
                <a:ea typeface="Times New Roman"/>
                <a:cs typeface="Times New Roman"/>
                <a:sym typeface="Times New Roman"/>
              </a:rPr>
              <a:t> na sjednici Vijeća roditelja, donio </a:t>
            </a:r>
            <a:r>
              <a:rPr lang="hr-HR" sz="1200" dirty="0">
                <a:solidFill>
                  <a:schemeClr val="dk1"/>
                </a:solidFill>
                <a:latin typeface="Cabin"/>
                <a:ea typeface="Times New Roman"/>
                <a:cs typeface="Times New Roman"/>
                <a:sym typeface="Times New Roman"/>
              </a:rPr>
              <a:t>je školski</a:t>
            </a:r>
            <a:r>
              <a:rPr lang="hr-HR" sz="1200" i="0" u="none" strike="noStrike" cap="none" dirty="0">
                <a:solidFill>
                  <a:schemeClr val="dk1"/>
                </a:solidFill>
                <a:latin typeface="Cabin"/>
                <a:ea typeface="Times New Roman"/>
                <a:cs typeface="Times New Roman"/>
                <a:sym typeface="Times New Roman"/>
              </a:rPr>
              <a:t> kurikulum</a:t>
            </a:r>
            <a:r>
              <a:rPr lang="hr-HR" sz="1200" b="1" dirty="0">
                <a:solidFill>
                  <a:schemeClr val="dk1"/>
                </a:solidFill>
                <a:latin typeface="Cabin"/>
                <a:ea typeface="Times New Roman"/>
                <a:cs typeface="Times New Roman"/>
                <a:sym typeface="Times New Roman"/>
              </a:rPr>
              <a:t> </a:t>
            </a:r>
            <a:r>
              <a:rPr lang="hr-HR" sz="1200" dirty="0">
                <a:solidFill>
                  <a:schemeClr val="dk1"/>
                </a:solidFill>
                <a:latin typeface="Cabin"/>
                <a:ea typeface="Times New Roman"/>
                <a:cs typeface="Times New Roman"/>
                <a:sym typeface="Times New Roman"/>
              </a:rPr>
              <a:t>OŠ Ernestinovo</a:t>
            </a:r>
            <a:endParaRPr lang="sr-Latn-RS" sz="1400" i="0" u="none" strike="noStrike" cap="none" dirty="0">
              <a:solidFill>
                <a:schemeClr val="dk1"/>
              </a:solidFill>
              <a:latin typeface="Cabin" charset="0"/>
            </a:endParaRPr>
          </a:p>
          <a:p>
            <a:pPr marL="0" marR="0" lvl="0" indent="0" algn="ctr" rtl="0">
              <a:lnSpc>
                <a:spcPct val="100000"/>
              </a:lnSpc>
              <a:spcBef>
                <a:spcPts val="0"/>
              </a:spcBef>
              <a:spcAft>
                <a:spcPts val="0"/>
              </a:spcAft>
              <a:buClr>
                <a:schemeClr val="dk1"/>
              </a:buClr>
              <a:buSzPts val="300"/>
              <a:buFont typeface="Arial"/>
              <a:buNone/>
            </a:pPr>
            <a:r>
              <a:rPr lang="hr-HR" sz="1200" b="1" i="0" u="none" strike="noStrike" cap="none" dirty="0">
                <a:solidFill>
                  <a:schemeClr val="dk1"/>
                </a:solidFill>
                <a:latin typeface="Cabin"/>
                <a:ea typeface="Times New Roman"/>
                <a:cs typeface="Times New Roman"/>
                <a:sym typeface="Times New Roman"/>
              </a:rPr>
              <a:t> Uvod</a:t>
            </a:r>
            <a:endParaRPr sz="1400" b="0" i="0" u="none" strike="noStrike" cap="none" dirty="0">
              <a:solidFill>
                <a:schemeClr val="dk1"/>
              </a:solidFill>
              <a:latin typeface="Cabin"/>
              <a:sym typeface="Arial"/>
            </a:endParaRPr>
          </a:p>
          <a:p>
            <a:pPr marL="0" marR="0" lvl="0" indent="0" algn="just" rtl="0">
              <a:lnSpc>
                <a:spcPct val="100000"/>
              </a:lnSpc>
              <a:spcBef>
                <a:spcPts val="0"/>
              </a:spcBef>
              <a:spcAft>
                <a:spcPts val="0"/>
              </a:spcAft>
              <a:buClr>
                <a:schemeClr val="dk1"/>
              </a:buClr>
              <a:buSzPts val="300"/>
              <a:buFont typeface="Arial"/>
              <a:buNone/>
            </a:pPr>
            <a:r>
              <a:rPr lang="hr-HR" sz="1200" b="0" i="0" u="none" strike="noStrike" cap="none" dirty="0">
                <a:solidFill>
                  <a:schemeClr val="dk1"/>
                </a:solidFill>
                <a:latin typeface="Cabin"/>
                <a:ea typeface="Times New Roman"/>
                <a:cs typeface="Times New Roman"/>
                <a:sym typeface="Times New Roman"/>
              </a:rPr>
              <a:t>	Život i rad u suvremenom društvu brzih promjena i oštre konkurencije zahtijevaju nova znanja, vještine, sposobnosti, vrijednosti i stavove, tj. nove kompetencije pojedinca, koje stavljaju naglasak na razvoj inovativnosti, stvaralaštva, rješavanja problema, razvoj kritičkoga mišljenja, poduzetnosti, informatičke pismenosti, socijalnih i drugih kompetencija. Njih nije moguće ostvariti u tradicionalnomu odgojno-obrazovnomu sustavu koji djeluje kao sredstvo prenošenja znanja. Pomak u </a:t>
            </a:r>
            <a:r>
              <a:rPr lang="hr-HR" sz="1200" b="0" i="0" u="none" strike="noStrike" cap="none" dirty="0" err="1">
                <a:solidFill>
                  <a:schemeClr val="dk1"/>
                </a:solidFill>
                <a:latin typeface="Cabin"/>
                <a:ea typeface="Times New Roman"/>
                <a:cs typeface="Times New Roman"/>
                <a:sym typeface="Times New Roman"/>
              </a:rPr>
              <a:t>kurikulumskoj</a:t>
            </a:r>
            <a:r>
              <a:rPr lang="hr-HR" sz="1200" b="0" i="0" u="none" strike="noStrike" cap="none" dirty="0">
                <a:solidFill>
                  <a:schemeClr val="dk1"/>
                </a:solidFill>
                <a:latin typeface="Cabin"/>
                <a:ea typeface="Times New Roman"/>
                <a:cs typeface="Times New Roman"/>
                <a:sym typeface="Times New Roman"/>
              </a:rPr>
              <a:t> politici i planiranju s prijenosa znanja na razvoj kompetencija znači zaokret u pristupu i načinu programiranja odgoja i obrazovanja.</a:t>
            </a:r>
            <a:endParaRPr sz="1400" b="0" i="0" u="none" strike="noStrike" cap="none" dirty="0">
              <a:solidFill>
                <a:schemeClr val="dk1"/>
              </a:solidFill>
              <a:latin typeface="Cabin"/>
              <a:sym typeface="Arial"/>
            </a:endParaRPr>
          </a:p>
          <a:p>
            <a:pPr marL="0" marR="0" lvl="0" indent="0" algn="just"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Cabin" charset="0"/>
              <a:ea typeface="Times New Roman"/>
              <a:cs typeface="Times New Roman"/>
              <a:sym typeface="Times New Roman"/>
            </a:endParaRPr>
          </a:p>
          <a:p>
            <a:pPr algn="just">
              <a:buClr>
                <a:schemeClr val="dk1"/>
              </a:buClr>
              <a:buSzPts val="300"/>
            </a:pPr>
            <a:r>
              <a:rPr lang="hr-HR" sz="1200" b="0" i="0" u="none" strike="noStrike" cap="none" dirty="0">
                <a:solidFill>
                  <a:schemeClr val="dk1"/>
                </a:solidFill>
                <a:latin typeface="Cabin"/>
                <a:ea typeface="Times New Roman"/>
                <a:cs typeface="Times New Roman"/>
                <a:sym typeface="Times New Roman"/>
              </a:rPr>
              <a:t>	   Pod pojmom Školskog kurikuluma podrazumijevamo sve sadržaje, procese i aktivnosti koji su usmjereni na ostvarivanje ciljeva i zadaća odgoja i obrazovanja kako bismo promovirali</a:t>
            </a:r>
            <a:r>
              <a:rPr lang="hr-HR" sz="1200" dirty="0">
                <a:solidFill>
                  <a:schemeClr val="dk1"/>
                </a:solidFill>
                <a:latin typeface="Cabin"/>
                <a:ea typeface="Times New Roman"/>
                <a:cs typeface="Times New Roman"/>
                <a:sym typeface="Times New Roman"/>
              </a:rPr>
              <a:t> </a:t>
            </a:r>
            <a:r>
              <a:rPr lang="hr-HR" sz="1200" b="0" i="0" u="none" strike="noStrike" cap="none" dirty="0">
                <a:solidFill>
                  <a:schemeClr val="dk1"/>
                </a:solidFill>
                <a:latin typeface="Cabin"/>
                <a:ea typeface="Times New Roman"/>
                <a:cs typeface="Times New Roman"/>
                <a:sym typeface="Times New Roman"/>
              </a:rPr>
              <a:t> intelektualni, osobni, društveni i tjelesni razvoj učenika. On obuhvaća, osim službenih programa nastave, i druge programe koje škola provodi, pokazuje brojne aktivnosti učenika i učitelja po kojima je škola prepoznatljiva, koje su specifikum i zaštitni znak škole.</a:t>
            </a:r>
            <a:endParaRPr sz="1400" b="0" i="0" u="none" strike="noStrike" cap="none" dirty="0">
              <a:solidFill>
                <a:schemeClr val="dk1"/>
              </a:solidFill>
              <a:latin typeface="Cabin"/>
              <a:sym typeface="Arial"/>
            </a:endParaRPr>
          </a:p>
          <a:p>
            <a:pPr algn="just">
              <a:buSzPts val="300"/>
            </a:pPr>
            <a:r>
              <a:rPr lang="hr-HR" sz="1200" dirty="0">
                <a:solidFill>
                  <a:schemeClr val="dk1"/>
                </a:solidFill>
                <a:latin typeface="Cabin"/>
                <a:ea typeface="Times New Roman"/>
                <a:cs typeface="Times New Roman"/>
              </a:rPr>
              <a:t>Od školske godine 2023./2024. škola sudjeluje u Eksperimentalnom programu cjelodnevna škola: Uravnotežen, pravedan, učinkovit i održiv sustav odgoja i obrazovanja.</a:t>
            </a:r>
            <a:endParaRPr lang="hr-HR" sz="1200" dirty="0">
              <a:solidFill>
                <a:schemeClr val="dk1"/>
              </a:solidFill>
              <a:latin typeface="Cabin"/>
              <a:ea typeface="Times New Roman"/>
              <a:cs typeface="Times New Roman"/>
              <a:sym typeface="Times New Roman"/>
            </a:endParaRPr>
          </a:p>
          <a:p>
            <a:pPr algn="just">
              <a:buClr>
                <a:schemeClr val="dk1"/>
              </a:buClr>
              <a:buSzPts val="300"/>
            </a:pPr>
            <a:r>
              <a:rPr lang="hr-HR" sz="1200" b="0" i="0" u="none" strike="noStrike" cap="none" dirty="0">
                <a:solidFill>
                  <a:schemeClr val="dk1"/>
                </a:solidFill>
                <a:latin typeface="Cabin"/>
                <a:ea typeface="Times New Roman"/>
                <a:cs typeface="Times New Roman"/>
                <a:sym typeface="Times New Roman"/>
              </a:rPr>
              <a:t>Školskim kurikulumom utvrđen je dugoročni i kratkoročni plan i program rada škole kroz </a:t>
            </a:r>
            <a:r>
              <a:rPr lang="hr-HR" sz="1200" dirty="0">
                <a:solidFill>
                  <a:schemeClr val="dk1"/>
                </a:solidFill>
                <a:latin typeface="Cabin"/>
                <a:ea typeface="Times New Roman"/>
                <a:cs typeface="Times New Roman"/>
                <a:sym typeface="Times New Roman"/>
              </a:rPr>
              <a:t>A2 program potpore, potpomognutog i obogaćenog učenja i A2 programa izborne nastave</a:t>
            </a:r>
            <a:r>
              <a:rPr lang="hr-HR" sz="1200" b="0" i="0" u="none" strike="noStrike" cap="none" dirty="0">
                <a:solidFill>
                  <a:schemeClr val="dk1"/>
                </a:solidFill>
                <a:latin typeface="Cabin"/>
                <a:ea typeface="Times New Roman"/>
                <a:cs typeface="Times New Roman"/>
                <a:sym typeface="Times New Roman"/>
              </a:rPr>
              <a:t>; kroz </a:t>
            </a:r>
            <a:r>
              <a:rPr lang="hr-HR" sz="1200" dirty="0">
                <a:solidFill>
                  <a:schemeClr val="dk1"/>
                </a:solidFill>
                <a:latin typeface="Cabin"/>
                <a:ea typeface="Times New Roman"/>
                <a:cs typeface="Times New Roman"/>
                <a:sym typeface="Times New Roman"/>
              </a:rPr>
              <a:t>B1 program izvannastavnih aktivnosti i</a:t>
            </a:r>
            <a:r>
              <a:rPr lang="hr-HR" sz="1200" b="0" i="0" u="none" strike="noStrike" cap="none" dirty="0">
                <a:solidFill>
                  <a:schemeClr val="dk1"/>
                </a:solidFill>
                <a:latin typeface="Cabin"/>
                <a:ea typeface="Times New Roman"/>
                <a:cs typeface="Times New Roman"/>
                <a:sym typeface="Times New Roman"/>
              </a:rPr>
              <a:t> izvanškolske aktivnosti; kroz integriranu, terensku i </a:t>
            </a:r>
            <a:r>
              <a:rPr lang="hr-HR" sz="1200" b="0" i="0" u="none" strike="noStrike" cap="none" dirty="0" err="1">
                <a:solidFill>
                  <a:schemeClr val="dk1"/>
                </a:solidFill>
                <a:latin typeface="Cabin"/>
                <a:ea typeface="Times New Roman"/>
                <a:cs typeface="Times New Roman"/>
                <a:sym typeface="Times New Roman"/>
              </a:rPr>
              <a:t>izvanučioničku</a:t>
            </a:r>
            <a:r>
              <a:rPr lang="hr-HR" sz="1200" b="0" i="0" u="none" strike="noStrike" cap="none" dirty="0">
                <a:solidFill>
                  <a:schemeClr val="dk1"/>
                </a:solidFill>
                <a:latin typeface="Cabin"/>
                <a:ea typeface="Times New Roman"/>
                <a:cs typeface="Times New Roman"/>
                <a:sym typeface="Times New Roman"/>
              </a:rPr>
              <a:t> nastavu i kroz razne odgojno-obrazovne</a:t>
            </a:r>
            <a:r>
              <a:rPr lang="hr-HR" sz="1200" dirty="0">
                <a:solidFill>
                  <a:schemeClr val="dk1"/>
                </a:solidFill>
                <a:latin typeface="Cabin"/>
                <a:ea typeface="Times New Roman"/>
                <a:cs typeface="Times New Roman"/>
                <a:sym typeface="Times New Roman"/>
              </a:rPr>
              <a:t> </a:t>
            </a:r>
            <a:r>
              <a:rPr lang="hr-HR" sz="1200" b="0" i="0" u="none" strike="noStrike" cap="none" dirty="0">
                <a:solidFill>
                  <a:schemeClr val="dk1"/>
                </a:solidFill>
                <a:latin typeface="Cabin"/>
                <a:ea typeface="Times New Roman"/>
                <a:cs typeface="Times New Roman"/>
                <a:sym typeface="Times New Roman"/>
              </a:rPr>
              <a:t> projekte, aktivnosti i programe koji se provode u školi</a:t>
            </a:r>
            <a:r>
              <a:rPr lang="hr-HR" sz="1200" dirty="0">
                <a:solidFill>
                  <a:schemeClr val="dk1"/>
                </a:solidFill>
                <a:latin typeface="Cabin"/>
                <a:ea typeface="Times New Roman"/>
                <a:cs typeface="Times New Roman"/>
                <a:sym typeface="Times New Roman"/>
              </a:rPr>
              <a:t>.</a:t>
            </a:r>
            <a:endParaRPr lang="hr-HR" sz="1200" b="0" i="0" u="none" strike="noStrike" cap="none" dirty="0">
              <a:solidFill>
                <a:schemeClr val="dk1"/>
              </a:solidFill>
              <a:latin typeface="Cabin" charset="0"/>
              <a:ea typeface="Times New Roman"/>
              <a:cs typeface="Times New Roman"/>
            </a:endParaRPr>
          </a:p>
          <a:p>
            <a:pPr algn="just">
              <a:buClr>
                <a:schemeClr val="dk1"/>
              </a:buClr>
              <a:buSzPts val="300"/>
            </a:pPr>
            <a:r>
              <a:rPr lang="hr-HR" sz="1200" b="0" i="0" u="none" strike="noStrike" cap="none" dirty="0">
                <a:solidFill>
                  <a:schemeClr val="dk1"/>
                </a:solidFill>
                <a:latin typeface="Cabin"/>
                <a:ea typeface="Times New Roman"/>
                <a:cs typeface="Times New Roman"/>
                <a:sym typeface="Times New Roman"/>
              </a:rPr>
              <a:t>	Pri izradi školskog kurikuluma stavljen je naglasak na specifičnosti škole i sredine u kojoj </a:t>
            </a:r>
            <a:r>
              <a:rPr lang="hr-HR" sz="1200" dirty="0">
                <a:solidFill>
                  <a:schemeClr val="dk1"/>
                </a:solidFill>
                <a:latin typeface="Cabin"/>
                <a:ea typeface="Times New Roman"/>
                <a:cs typeface="Times New Roman"/>
                <a:sym typeface="Times New Roman"/>
              </a:rPr>
              <a:t>škola</a:t>
            </a:r>
            <a:r>
              <a:rPr lang="hr-HR" sz="1200" b="0" i="0" u="none" strike="noStrike" cap="none" dirty="0">
                <a:solidFill>
                  <a:schemeClr val="dk1"/>
                </a:solidFill>
                <a:latin typeface="Cabin"/>
                <a:ea typeface="Times New Roman"/>
                <a:cs typeface="Times New Roman"/>
                <a:sym typeface="Times New Roman"/>
              </a:rPr>
              <a:t> djeluje:</a:t>
            </a:r>
            <a:r>
              <a:rPr lang="hr-HR" sz="1200" dirty="0">
                <a:solidFill>
                  <a:schemeClr val="dk1"/>
                </a:solidFill>
                <a:latin typeface="Cabin"/>
                <a:ea typeface="Times New Roman"/>
                <a:cs typeface="Times New Roman"/>
                <a:sym typeface="Times New Roman"/>
              </a:rPr>
              <a:t>  </a:t>
            </a:r>
            <a:r>
              <a:rPr lang="hr-HR" sz="1200" b="0" i="0" u="none" strike="noStrike" cap="none" dirty="0">
                <a:solidFill>
                  <a:schemeClr val="dk1"/>
                </a:solidFill>
                <a:latin typeface="Cabin"/>
                <a:ea typeface="Times New Roman"/>
                <a:cs typeface="Times New Roman"/>
                <a:sym typeface="Times New Roman"/>
              </a:rPr>
              <a:t>Kiparska kolonija</a:t>
            </a:r>
            <a:r>
              <a:rPr lang="hr-HR" sz="1200" dirty="0">
                <a:solidFill>
                  <a:schemeClr val="dk1"/>
                </a:solidFill>
                <a:latin typeface="Cabin"/>
                <a:ea typeface="Times New Roman"/>
                <a:cs typeface="Times New Roman"/>
                <a:sym typeface="Times New Roman"/>
              </a:rPr>
              <a:t> Ernestinovo</a:t>
            </a:r>
            <a:r>
              <a:rPr lang="hr-HR" sz="1200" b="0" i="0" u="none" strike="noStrike" cap="none" dirty="0">
                <a:solidFill>
                  <a:schemeClr val="dk1"/>
                </a:solidFill>
                <a:latin typeface="Cabin"/>
                <a:ea typeface="Times New Roman"/>
                <a:cs typeface="Times New Roman"/>
                <a:sym typeface="Times New Roman"/>
              </a:rPr>
              <a:t>, Međunarodna kolonija mladih, </a:t>
            </a:r>
            <a:r>
              <a:rPr lang="hr-HR" sz="1200" dirty="0">
                <a:solidFill>
                  <a:schemeClr val="dk1"/>
                </a:solidFill>
                <a:latin typeface="Cabin"/>
                <a:ea typeface="Times New Roman"/>
                <a:cs typeface="Times New Roman"/>
                <a:sym typeface="Times New Roman"/>
              </a:rPr>
              <a:t>učeničko poduzetništvo</a:t>
            </a:r>
            <a:r>
              <a:rPr lang="hr-HR" sz="1200" b="0" i="0" u="none" strike="noStrike" cap="none" dirty="0">
                <a:solidFill>
                  <a:schemeClr val="dk1"/>
                </a:solidFill>
                <a:latin typeface="Cabin"/>
                <a:ea typeface="Times New Roman"/>
                <a:cs typeface="Times New Roman"/>
                <a:sym typeface="Times New Roman"/>
              </a:rPr>
              <a:t>, međunarodni projekti, dani otvorene škole i sl. Središte i polazište rada na sadržajima školskog kurikuluma jesu potrebe i interesi učenika, roditelja i lokalne zajednice, U planiranju odgojno-obrazovnih sadržaja i aktivnosti vodimo računa :</a:t>
            </a:r>
            <a:endParaRPr sz="1400" b="0" i="0" u="none" strike="noStrike" cap="none" dirty="0">
              <a:solidFill>
                <a:schemeClr val="dk1"/>
              </a:solidFill>
              <a:latin typeface="Cabin"/>
              <a:sym typeface="Arial"/>
            </a:endParaRPr>
          </a:p>
          <a:p>
            <a:pPr algn="just">
              <a:buClr>
                <a:schemeClr val="dk1"/>
              </a:buClr>
              <a:buSzPts val="300"/>
            </a:pPr>
            <a:r>
              <a:rPr lang="hr-HR" sz="1200" b="0" i="0" u="none" strike="noStrike" cap="none" dirty="0">
                <a:solidFill>
                  <a:schemeClr val="dk1"/>
                </a:solidFill>
                <a:latin typeface="Cabin"/>
                <a:ea typeface="Times New Roman"/>
                <a:cs typeface="Times New Roman"/>
                <a:sym typeface="Times New Roman"/>
              </a:rPr>
              <a:t>o razvoju kompetencija učenika,</a:t>
            </a:r>
            <a:r>
              <a:rPr lang="hr-HR" sz="1200" dirty="0">
                <a:solidFill>
                  <a:schemeClr val="dk1"/>
                </a:solidFill>
                <a:latin typeface="Cabin"/>
                <a:ea typeface="Times New Roman"/>
                <a:cs typeface="Times New Roman"/>
                <a:sym typeface="Times New Roman"/>
              </a:rPr>
              <a:t> </a:t>
            </a:r>
            <a:endParaRPr sz="1400" b="0" i="0" u="none" strike="noStrike" cap="none" dirty="0">
              <a:solidFill>
                <a:schemeClr val="dk1"/>
              </a:solidFill>
              <a:latin typeface="Cabin" charset="0"/>
              <a:sym typeface="Arial"/>
            </a:endParaRPr>
          </a:p>
          <a:p>
            <a:pPr algn="just">
              <a:buClr>
                <a:schemeClr val="dk1"/>
              </a:buClr>
              <a:buSzPts val="300"/>
            </a:pPr>
            <a:r>
              <a:rPr lang="hr-HR" sz="1200" b="0" i="0" u="none" strike="noStrike" cap="none" dirty="0">
                <a:solidFill>
                  <a:schemeClr val="dk1"/>
                </a:solidFill>
                <a:latin typeface="Cabin"/>
                <a:ea typeface="Times New Roman"/>
                <a:cs typeface="Times New Roman"/>
                <a:sym typeface="Times New Roman"/>
              </a:rPr>
              <a:t>o odgoju i obrazovanju usmjerenom na dijete,</a:t>
            </a:r>
            <a:r>
              <a:rPr lang="hr-HR" sz="1200" dirty="0">
                <a:solidFill>
                  <a:schemeClr val="dk1"/>
                </a:solidFill>
                <a:latin typeface="Cabin"/>
                <a:ea typeface="Times New Roman"/>
                <a:cs typeface="Times New Roman"/>
                <a:sym typeface="Times New Roman"/>
              </a:rPr>
              <a:t> </a:t>
            </a:r>
            <a:endParaRPr sz="1400" b="0" i="0" u="none" strike="noStrike" cap="none" dirty="0">
              <a:solidFill>
                <a:schemeClr val="dk1"/>
              </a:solidFill>
              <a:latin typeface="Cabin" charset="0"/>
              <a:sym typeface="Arial"/>
            </a:endParaRPr>
          </a:p>
          <a:p>
            <a:pPr algn="just">
              <a:buClr>
                <a:schemeClr val="dk1"/>
              </a:buClr>
              <a:buSzPts val="300"/>
            </a:pPr>
            <a:r>
              <a:rPr lang="hr-HR" sz="1200" b="0" i="0" u="none" strike="noStrike" cap="none" dirty="0">
                <a:solidFill>
                  <a:schemeClr val="dk1"/>
                </a:solidFill>
                <a:latin typeface="Cabin"/>
                <a:ea typeface="Times New Roman"/>
                <a:cs typeface="Times New Roman"/>
                <a:sym typeface="Times New Roman"/>
              </a:rPr>
              <a:t>o kvalitetnoj suradnji</a:t>
            </a:r>
            <a:r>
              <a:rPr lang="hr-HR" sz="1200" dirty="0">
                <a:solidFill>
                  <a:schemeClr val="dk1"/>
                </a:solidFill>
                <a:latin typeface="Cabin"/>
                <a:ea typeface="Times New Roman"/>
                <a:cs typeface="Times New Roman"/>
                <a:sym typeface="Times New Roman"/>
              </a:rPr>
              <a:t> </a:t>
            </a:r>
            <a:r>
              <a:rPr lang="hr-HR" sz="1200" b="0" i="0" u="none" strike="noStrike" cap="none" dirty="0">
                <a:solidFill>
                  <a:schemeClr val="dk1"/>
                </a:solidFill>
                <a:latin typeface="Cabin"/>
                <a:ea typeface="Times New Roman"/>
                <a:cs typeface="Times New Roman"/>
                <a:sym typeface="Times New Roman"/>
              </a:rPr>
              <a:t> na relaciji škola – roditelji – lokalna zajednica i</a:t>
            </a:r>
            <a:r>
              <a:rPr lang="hr-HR" sz="1200" dirty="0">
                <a:solidFill>
                  <a:schemeClr val="dk1"/>
                </a:solidFill>
                <a:latin typeface="Cabin"/>
                <a:ea typeface="Times New Roman"/>
                <a:cs typeface="Times New Roman"/>
                <a:sym typeface="Times New Roman"/>
              </a:rPr>
              <a:t> </a:t>
            </a:r>
            <a:endParaRPr sz="1400" b="0" i="0" u="none" strike="noStrike" cap="none" dirty="0">
              <a:solidFill>
                <a:schemeClr val="dk1"/>
              </a:solidFill>
              <a:latin typeface="Cabin" charset="0"/>
              <a:sym typeface="Arial"/>
            </a:endParaRPr>
          </a:p>
          <a:p>
            <a:pPr marL="0" marR="0" lvl="0" indent="0" algn="just" rtl="0">
              <a:lnSpc>
                <a:spcPct val="100000"/>
              </a:lnSpc>
              <a:spcBef>
                <a:spcPts val="0"/>
              </a:spcBef>
              <a:spcAft>
                <a:spcPts val="0"/>
              </a:spcAft>
              <a:buClr>
                <a:schemeClr val="dk1"/>
              </a:buClr>
              <a:buSzPts val="300"/>
              <a:buFont typeface="Arial"/>
              <a:buNone/>
            </a:pPr>
            <a:r>
              <a:rPr lang="hr-HR" sz="1200" b="0" i="0" u="none" strike="noStrike" cap="none" dirty="0">
                <a:solidFill>
                  <a:schemeClr val="dk1"/>
                </a:solidFill>
                <a:latin typeface="Cabin"/>
                <a:ea typeface="Times New Roman"/>
                <a:cs typeface="Times New Roman"/>
                <a:sym typeface="Times New Roman"/>
              </a:rPr>
              <a:t>o </a:t>
            </a:r>
            <a:r>
              <a:rPr lang="hr-HR" sz="1200" b="0" i="0" u="none" strike="noStrike" cap="none" dirty="0" err="1">
                <a:solidFill>
                  <a:schemeClr val="dk1"/>
                </a:solidFill>
                <a:latin typeface="Cabin"/>
                <a:ea typeface="Times New Roman"/>
                <a:cs typeface="Times New Roman"/>
                <a:sym typeface="Times New Roman"/>
              </a:rPr>
              <a:t>transdisciplinarnosti</a:t>
            </a:r>
            <a:r>
              <a:rPr lang="hr-HR" sz="1200" b="0" i="0" u="none" strike="noStrike" cap="none" dirty="0">
                <a:solidFill>
                  <a:schemeClr val="dk1"/>
                </a:solidFill>
                <a:latin typeface="Cabin"/>
                <a:ea typeface="Times New Roman"/>
                <a:cs typeface="Times New Roman"/>
                <a:sym typeface="Times New Roman"/>
              </a:rPr>
              <a:t> i </a:t>
            </a:r>
            <a:r>
              <a:rPr lang="hr-HR" sz="1200" b="0" i="0" u="none" strike="noStrike" cap="none" dirty="0" err="1">
                <a:solidFill>
                  <a:schemeClr val="dk1"/>
                </a:solidFill>
                <a:latin typeface="Cabin"/>
                <a:ea typeface="Times New Roman"/>
                <a:cs typeface="Times New Roman"/>
                <a:sym typeface="Times New Roman"/>
              </a:rPr>
              <a:t>međupredmetnim</a:t>
            </a:r>
            <a:r>
              <a:rPr lang="hr-HR" sz="1200" b="0" i="0" u="none" strike="noStrike" cap="none" dirty="0">
                <a:solidFill>
                  <a:schemeClr val="dk1"/>
                </a:solidFill>
                <a:latin typeface="Cabin"/>
                <a:ea typeface="Times New Roman"/>
                <a:cs typeface="Times New Roman"/>
                <a:sym typeface="Times New Roman"/>
              </a:rPr>
              <a:t> temama, tj. holističkom pogledu na svijet</a:t>
            </a:r>
            <a:endParaRPr sz="1400" b="0" i="0" u="none" strike="noStrike" cap="none" dirty="0">
              <a:solidFill>
                <a:schemeClr val="dk1"/>
              </a:solidFill>
              <a:latin typeface="Cabin"/>
              <a:sym typeface="Arial"/>
            </a:endParaRPr>
          </a:p>
          <a:p>
            <a:pPr algn="just">
              <a:buClr>
                <a:schemeClr val="dk1"/>
              </a:buClr>
              <a:buSzPts val="300"/>
            </a:pPr>
            <a:r>
              <a:rPr lang="hr-HR" sz="1200" b="0" i="0" u="none" strike="noStrike" cap="none" dirty="0">
                <a:solidFill>
                  <a:schemeClr val="dk1"/>
                </a:solidFill>
                <a:latin typeface="Cabin"/>
                <a:ea typeface="Times New Roman"/>
                <a:cs typeface="Times New Roman"/>
                <a:sym typeface="Times New Roman"/>
              </a:rPr>
              <a:t>Školski kurikulum razrađen je po odgojno-obrazovnim područjima i aktivnostima na dogovorenim obrascima uz štovanje</a:t>
            </a:r>
            <a:r>
              <a:rPr lang="hr-HR" sz="1200" dirty="0">
                <a:solidFill>
                  <a:schemeClr val="dk1"/>
                </a:solidFill>
                <a:latin typeface="Cabin"/>
                <a:ea typeface="Times New Roman"/>
                <a:cs typeface="Times New Roman"/>
                <a:sym typeface="Times New Roman"/>
              </a:rPr>
              <a:t> </a:t>
            </a:r>
            <a:endParaRPr sz="1400" b="0" i="0" u="none" strike="noStrike" cap="none" dirty="0">
              <a:solidFill>
                <a:schemeClr val="dk1"/>
              </a:solidFill>
              <a:latin typeface="Cabin" charset="0"/>
              <a:sym typeface="Arial"/>
            </a:endParaRPr>
          </a:p>
          <a:p>
            <a:pPr marL="0" marR="0" lvl="0" indent="0" algn="just" rtl="0">
              <a:lnSpc>
                <a:spcPct val="100000"/>
              </a:lnSpc>
              <a:spcBef>
                <a:spcPts val="0"/>
              </a:spcBef>
              <a:spcAft>
                <a:spcPts val="0"/>
              </a:spcAft>
              <a:buClr>
                <a:schemeClr val="dk1"/>
              </a:buClr>
              <a:buSzPts val="300"/>
              <a:buFont typeface="Arial"/>
              <a:buNone/>
            </a:pPr>
            <a:r>
              <a:rPr lang="hr-HR" sz="1200" b="0" i="0" u="none" strike="noStrike" cap="none" dirty="0">
                <a:solidFill>
                  <a:schemeClr val="dk1"/>
                </a:solidFill>
                <a:latin typeface="Cabin"/>
                <a:ea typeface="Times New Roman"/>
                <a:cs typeface="Times New Roman"/>
                <a:sym typeface="Times New Roman"/>
              </a:rPr>
              <a:t>neophodnih sastavnica. Objavljen je na mrežnim stranicama škole te je dostupan učenicima, roditeljima i svima zainteresiranim za život i rad škole.</a:t>
            </a:r>
            <a:endParaRPr sz="1400" b="0" i="0" u="none" strike="noStrike" cap="none" dirty="0">
              <a:solidFill>
                <a:schemeClr val="dk1"/>
              </a:solidFill>
              <a:latin typeface="Cabin"/>
              <a:sym typeface="Arial"/>
            </a:endParaRPr>
          </a:p>
          <a:p>
            <a:pPr marL="0" marR="0" lvl="0" indent="0" algn="just" rtl="0">
              <a:lnSpc>
                <a:spcPct val="100000"/>
              </a:lnSpc>
              <a:spcBef>
                <a:spcPts val="0"/>
              </a:spcBef>
              <a:spcAft>
                <a:spcPts val="0"/>
              </a:spcAft>
              <a:buClr>
                <a:schemeClr val="dk1"/>
              </a:buClr>
              <a:buSzPts val="300"/>
              <a:buFont typeface="Times New Roman"/>
              <a:buNone/>
            </a:pPr>
            <a:endParaRPr sz="1400" b="0" i="0" u="none" strike="noStrike" cap="none">
              <a:solidFill>
                <a:srgbClr val="000000"/>
              </a:solidFill>
              <a:latin typeface="Cabin" charset="0"/>
              <a:sym typeface="Arial"/>
            </a:endParaRPr>
          </a:p>
          <a:p>
            <a:pPr marL="0" marR="0" lvl="0" indent="0" algn="just" rtl="0">
              <a:lnSpc>
                <a:spcPct val="100000"/>
              </a:lnSpc>
              <a:spcBef>
                <a:spcPts val="0"/>
              </a:spcBef>
              <a:spcAft>
                <a:spcPts val="0"/>
              </a:spcAft>
              <a:buClr>
                <a:srgbClr val="000000"/>
              </a:buClr>
              <a:buSzPts val="1100"/>
              <a:buFont typeface="Arial"/>
              <a:buNone/>
            </a:pPr>
            <a:endParaRPr sz="1100" b="0" i="0" u="none" strike="noStrike" cap="none">
              <a:solidFill>
                <a:schemeClr val="dk1"/>
              </a:solidFill>
              <a:latin typeface="Cabin"/>
              <a:ea typeface="Cabin"/>
              <a:cs typeface="Cabin"/>
              <a:sym typeface="Cabin"/>
            </a:endParaRPr>
          </a:p>
        </p:txBody>
      </p:sp>
      <p:sp>
        <p:nvSpPr>
          <p:cNvPr id="121" name="Google Shape;121;p2"/>
          <p:cNvSpPr txBox="1">
            <a:spLocks noGrp="1"/>
          </p:cNvSpPr>
          <p:nvPr>
            <p:ph type="ftr" idx="11"/>
          </p:nvPr>
        </p:nvSpPr>
        <p:spPr>
          <a:xfrm>
            <a:off x="2898648" y="6356350"/>
            <a:ext cx="3505200" cy="365759"/>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2"/>
              </a:buClr>
              <a:buSzPts val="350"/>
              <a:buFont typeface="Cabin"/>
              <a:buNone/>
            </a:pPr>
            <a:r>
              <a:rPr lang="hr-HR" sz="1400" b="0" i="0" u="none" strike="noStrike" cap="none">
                <a:latin typeface="Cabin"/>
                <a:ea typeface="Cabin"/>
                <a:cs typeface="Cabin"/>
                <a:sym typeface="Cabin"/>
              </a:rPr>
              <a:t>Školski kurikulum </a:t>
            </a:r>
            <a:r>
              <a:rPr lang="hr-HR"/>
              <a:t>2023</a:t>
            </a:r>
            <a:r>
              <a:rPr lang="hr-HR" sz="1400" b="0" i="0" u="none" strike="noStrike" cap="none">
                <a:latin typeface="Cabin"/>
                <a:ea typeface="Cabin"/>
                <a:cs typeface="Cabin"/>
                <a:sym typeface="Cabin"/>
              </a:rPr>
              <a:t>./</a:t>
            </a:r>
            <a:r>
              <a:rPr lang="hr-HR"/>
              <a:t>2024.</a:t>
            </a:r>
            <a:endParaRPr sz="1400" b="0" i="0" u="none" strike="noStrike" cap="none">
              <a:latin typeface="Cabin"/>
              <a:ea typeface="Cabin"/>
              <a:cs typeface="Cabin"/>
              <a:sym typeface="Cabin"/>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14"/>
          <p:cNvSpPr txBox="1">
            <a:spLocks noGrp="1"/>
          </p:cNvSpPr>
          <p:nvPr>
            <p:ph type="title"/>
          </p:nvPr>
        </p:nvSpPr>
        <p:spPr>
          <a:xfrm>
            <a:off x="323528" y="143932"/>
            <a:ext cx="8435400" cy="4182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dk2"/>
              </a:buClr>
              <a:buSzPts val="540"/>
              <a:buFont typeface="Domine"/>
              <a:buNone/>
            </a:pPr>
            <a:r>
              <a:rPr lang="hr-HR" sz="2160" b="0" i="0" u="none" strike="noStrike" cap="none">
                <a:solidFill>
                  <a:schemeClr val="dk2"/>
                </a:solidFill>
                <a:latin typeface="Cabin" charset="0"/>
                <a:sym typeface="Times New Roman"/>
              </a:rPr>
              <a:t>Razredna nastava / </a:t>
            </a:r>
            <a:r>
              <a:rPr lang="hr-HR" sz="2160" b="0" i="0" u="none" strike="noStrike" cap="none" err="1">
                <a:solidFill>
                  <a:schemeClr val="dk2"/>
                </a:solidFill>
                <a:latin typeface="Cabin" charset="0"/>
                <a:sym typeface="Times New Roman"/>
              </a:rPr>
              <a:t>izvanučionička</a:t>
            </a:r>
            <a:r>
              <a:rPr lang="hr-HR" sz="2160" b="0" i="0" u="none" strike="noStrike" cap="none">
                <a:solidFill>
                  <a:schemeClr val="dk2"/>
                </a:solidFill>
                <a:latin typeface="Cabin" charset="0"/>
                <a:sym typeface="Times New Roman"/>
              </a:rPr>
              <a:t> </a:t>
            </a:r>
            <a:r>
              <a:rPr lang="hr-HR" sz="2160" b="0" i="0" u="none" strike="noStrike" cap="none" err="1">
                <a:solidFill>
                  <a:schemeClr val="dk2"/>
                </a:solidFill>
                <a:latin typeface="Cabin" charset="0"/>
                <a:sym typeface="Times New Roman"/>
              </a:rPr>
              <a:t>nastava</a:t>
            </a:r>
            <a:endParaRPr>
              <a:latin typeface="Cabin" charset="0"/>
            </a:endParaRPr>
          </a:p>
        </p:txBody>
      </p:sp>
      <p:sp>
        <p:nvSpPr>
          <p:cNvPr id="219" name="Google Shape;219;p14"/>
          <p:cNvSpPr txBox="1">
            <a:spLocks noGrp="1"/>
          </p:cNvSpPr>
          <p:nvPr>
            <p:ph type="ftr" idx="11"/>
          </p:nvPr>
        </p:nvSpPr>
        <p:spPr>
          <a:xfrm>
            <a:off x="5500528" y="6526946"/>
            <a:ext cx="3505200" cy="365698"/>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464653"/>
              </a:buClr>
              <a:buSzPts val="350"/>
              <a:buFont typeface="Cabin"/>
              <a:buNone/>
            </a:pPr>
            <a:r>
              <a:rPr lang="hr-HR" sz="1400" b="0" i="0" u="none" strike="noStrike" cap="none">
                <a:solidFill>
                  <a:srgbClr val="464653"/>
                </a:solidFill>
                <a:latin typeface="Cabin"/>
                <a:ea typeface="Cabin"/>
                <a:cs typeface="Cabin"/>
                <a:sym typeface="Cabin"/>
              </a:rPr>
              <a:t>Školski kurikulum </a:t>
            </a:r>
            <a:r>
              <a:rPr lang="hr-HR"/>
              <a:t>2022./2023</a:t>
            </a:r>
            <a:r>
              <a:rPr lang="hr-HR" sz="1400" b="0" i="0" u="none" strike="noStrike" cap="none">
                <a:latin typeface="Cabin"/>
                <a:ea typeface="Cabin"/>
                <a:cs typeface="Cabin"/>
                <a:sym typeface="Cabin"/>
              </a:rPr>
              <a:t>.</a:t>
            </a:r>
            <a:endParaRPr sz="1400" b="0" i="0" u="none" strike="noStrike" cap="none">
              <a:latin typeface="Cabin"/>
              <a:ea typeface="Cabin"/>
              <a:cs typeface="Cabin"/>
              <a:sym typeface="Cabin"/>
            </a:endParaRPr>
          </a:p>
        </p:txBody>
      </p:sp>
      <p:sp>
        <p:nvSpPr>
          <p:cNvPr id="220" name="Google Shape;220;p14"/>
          <p:cNvSpPr txBox="1">
            <a:spLocks noGrp="1"/>
          </p:cNvSpPr>
          <p:nvPr>
            <p:ph type="sldNum" idx="12"/>
          </p:nvPr>
        </p:nvSpPr>
        <p:spPr>
          <a:xfrm>
            <a:off x="612647" y="6356350"/>
            <a:ext cx="1981199" cy="365698"/>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464653"/>
              </a:buClr>
              <a:buSzPts val="350"/>
              <a:buFont typeface="Cabin"/>
              <a:buNone/>
            </a:pPr>
            <a:fld id="{00000000-1234-1234-1234-123412341234}" type="slidenum">
              <a:rPr lang="hr-HR" sz="1400" b="0" i="0" u="none" strike="noStrike" cap="none">
                <a:solidFill>
                  <a:srgbClr val="464653"/>
                </a:solidFill>
                <a:latin typeface="Cabin"/>
                <a:ea typeface="Cabin"/>
                <a:cs typeface="Cabin"/>
                <a:sym typeface="Cabin"/>
              </a:rPr>
              <a:pPr marL="0" marR="0" lvl="0" indent="0" algn="l" rtl="0">
                <a:lnSpc>
                  <a:spcPct val="100000"/>
                </a:lnSpc>
                <a:spcBef>
                  <a:spcPts val="0"/>
                </a:spcBef>
                <a:spcAft>
                  <a:spcPts val="0"/>
                </a:spcAft>
                <a:buClr>
                  <a:srgbClr val="464653"/>
                </a:buClr>
                <a:buSzPts val="350"/>
                <a:buFont typeface="Cabin"/>
                <a:buNone/>
              </a:pPr>
              <a:t>20</a:t>
            </a:fld>
            <a:endParaRPr sz="1400" b="0" i="0" u="none" strike="noStrike" cap="none">
              <a:solidFill>
                <a:srgbClr val="464653"/>
              </a:solidFill>
              <a:latin typeface="Cabin"/>
              <a:ea typeface="Cabin"/>
              <a:cs typeface="Cabin"/>
              <a:sym typeface="Cabin"/>
            </a:endParaRPr>
          </a:p>
        </p:txBody>
      </p:sp>
      <p:graphicFrame>
        <p:nvGraphicFramePr>
          <p:cNvPr id="221" name="Google Shape;221;p14"/>
          <p:cNvGraphicFramePr/>
          <p:nvPr>
            <p:extLst>
              <p:ext uri="{D42A27DB-BD31-4B8C-83A1-F6EECF244321}">
                <p14:modId xmlns:p14="http://schemas.microsoft.com/office/powerpoint/2010/main" val="936986846"/>
              </p:ext>
            </p:extLst>
          </p:nvPr>
        </p:nvGraphicFramePr>
        <p:xfrm>
          <a:off x="92789" y="565173"/>
          <a:ext cx="8941110" cy="2538975"/>
        </p:xfrm>
        <a:graphic>
          <a:graphicData uri="http://schemas.openxmlformats.org/drawingml/2006/table">
            <a:tbl>
              <a:tblPr firstRow="1" bandRow="1">
                <a:noFill/>
                <a:tableStyleId>{2B1E4052-6B5D-4648-950B-1C1C1EDA2936}</a:tableStyleId>
              </a:tblPr>
              <a:tblGrid>
                <a:gridCol w="1128238">
                  <a:extLst>
                    <a:ext uri="{9D8B030D-6E8A-4147-A177-3AD203B41FA5}">
                      <a16:colId xmlns:a16="http://schemas.microsoft.com/office/drawing/2014/main" val="20000"/>
                    </a:ext>
                  </a:extLst>
                </a:gridCol>
                <a:gridCol w="1333425">
                  <a:extLst>
                    <a:ext uri="{9D8B030D-6E8A-4147-A177-3AD203B41FA5}">
                      <a16:colId xmlns:a16="http://schemas.microsoft.com/office/drawing/2014/main" val="20001"/>
                    </a:ext>
                  </a:extLst>
                </a:gridCol>
                <a:gridCol w="1343300">
                  <a:extLst>
                    <a:ext uri="{9D8B030D-6E8A-4147-A177-3AD203B41FA5}">
                      <a16:colId xmlns:a16="http://schemas.microsoft.com/office/drawing/2014/main" val="20002"/>
                    </a:ext>
                  </a:extLst>
                </a:gridCol>
                <a:gridCol w="1106249">
                  <a:extLst>
                    <a:ext uri="{9D8B030D-6E8A-4147-A177-3AD203B41FA5}">
                      <a16:colId xmlns:a16="http://schemas.microsoft.com/office/drawing/2014/main" val="20003"/>
                    </a:ext>
                  </a:extLst>
                </a:gridCol>
                <a:gridCol w="1264275">
                  <a:extLst>
                    <a:ext uri="{9D8B030D-6E8A-4147-A177-3AD203B41FA5}">
                      <a16:colId xmlns:a16="http://schemas.microsoft.com/office/drawing/2014/main" val="20004"/>
                    </a:ext>
                  </a:extLst>
                </a:gridCol>
                <a:gridCol w="879324">
                  <a:extLst>
                    <a:ext uri="{9D8B030D-6E8A-4147-A177-3AD203B41FA5}">
                      <a16:colId xmlns:a16="http://schemas.microsoft.com/office/drawing/2014/main" val="20005"/>
                    </a:ext>
                  </a:extLst>
                </a:gridCol>
                <a:gridCol w="780050">
                  <a:extLst>
                    <a:ext uri="{9D8B030D-6E8A-4147-A177-3AD203B41FA5}">
                      <a16:colId xmlns:a16="http://schemas.microsoft.com/office/drawing/2014/main" val="20006"/>
                    </a:ext>
                  </a:extLst>
                </a:gridCol>
                <a:gridCol w="1106249">
                  <a:extLst>
                    <a:ext uri="{9D8B030D-6E8A-4147-A177-3AD203B41FA5}">
                      <a16:colId xmlns:a16="http://schemas.microsoft.com/office/drawing/2014/main" val="20007"/>
                    </a:ext>
                  </a:extLst>
                </a:gridCol>
              </a:tblGrid>
              <a:tr h="928825">
                <a:tc>
                  <a:txBody>
                    <a:bodyPr/>
                    <a:lstStyle/>
                    <a:p>
                      <a:pPr marL="0" marR="0" lvl="0" indent="0" algn="ctr" rtl="0">
                        <a:lnSpc>
                          <a:spcPct val="100000"/>
                        </a:lnSpc>
                        <a:spcBef>
                          <a:spcPts val="0"/>
                        </a:spcBef>
                        <a:spcAft>
                          <a:spcPts val="0"/>
                        </a:spcAft>
                        <a:buClr>
                          <a:srgbClr val="000000"/>
                        </a:buClr>
                        <a:buSzPts val="350"/>
                        <a:buFont typeface="Arial"/>
                        <a:buNone/>
                      </a:pPr>
                      <a:endParaRPr sz="1050" b="1" u="none" strike="noStrike" cap="none">
                        <a:latin typeface="Cabin" charset="0"/>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350"/>
                        <a:buFont typeface="Arial"/>
                        <a:buNone/>
                      </a:pPr>
                      <a:r>
                        <a:rPr lang="hr-HR" sz="1050" b="1" u="none" strike="noStrike" cap="none" dirty="0">
                          <a:latin typeface="Cabin"/>
                          <a:ea typeface="Times New Roman"/>
                          <a:cs typeface="Times New Roman"/>
                          <a:sym typeface="Times New Roman"/>
                        </a:rPr>
                        <a:t>Aktivnosti</a:t>
                      </a:r>
                      <a:endParaRPr sz="1050" u="none" strike="noStrike" cap="none" dirty="0">
                        <a:latin typeface="Cabin"/>
                      </a:endParaRPr>
                    </a:p>
                  </a:txBody>
                  <a:tcPr marL="68575" marR="68575" marT="0" marB="0"/>
                </a:tc>
                <a:tc>
                  <a:txBody>
                    <a:bodyPr/>
                    <a:lstStyle/>
                    <a:p>
                      <a:pPr marL="0" marR="0" lvl="0" indent="0" algn="ctr" rtl="0">
                        <a:lnSpc>
                          <a:spcPct val="100000"/>
                        </a:lnSpc>
                        <a:spcBef>
                          <a:spcPts val="0"/>
                        </a:spcBef>
                        <a:spcAft>
                          <a:spcPts val="0"/>
                        </a:spcAft>
                        <a:buClr>
                          <a:srgbClr val="000000"/>
                        </a:buClr>
                        <a:buSzPts val="500"/>
                        <a:buFont typeface="Arial"/>
                        <a:buNone/>
                      </a:pPr>
                      <a:endParaRPr sz="1050" u="none" strike="noStrike" cap="none">
                        <a:latin typeface="Cabin" charset="0"/>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275"/>
                        <a:buFont typeface="Arial"/>
                        <a:buNone/>
                      </a:pPr>
                      <a:r>
                        <a:rPr lang="hr-HR" sz="1050" b="1" u="none" strike="noStrike" cap="none" dirty="0">
                          <a:latin typeface="Cabin"/>
                          <a:ea typeface="Times New Roman"/>
                          <a:cs typeface="Times New Roman"/>
                          <a:sym typeface="Times New Roman"/>
                        </a:rPr>
                        <a:t>Ciljevi</a:t>
                      </a:r>
                      <a:endParaRPr sz="1050" u="none" strike="noStrike" cap="none" dirty="0">
                        <a:latin typeface="Cabin"/>
                      </a:endParaRPr>
                    </a:p>
                  </a:txBody>
                  <a:tcPr marL="68575" marR="68575" marT="0" marB="0"/>
                </a:tc>
                <a:tc>
                  <a:txBody>
                    <a:bodyPr/>
                    <a:lstStyle/>
                    <a:p>
                      <a:pPr marL="0" marR="0" lvl="0" indent="0" algn="ctr" rtl="0">
                        <a:lnSpc>
                          <a:spcPct val="100000"/>
                        </a:lnSpc>
                        <a:spcBef>
                          <a:spcPts val="0"/>
                        </a:spcBef>
                        <a:spcAft>
                          <a:spcPts val="0"/>
                        </a:spcAft>
                        <a:buClr>
                          <a:srgbClr val="000000"/>
                        </a:buClr>
                        <a:buSzPts val="500"/>
                        <a:buFont typeface="Arial"/>
                        <a:buNone/>
                      </a:pPr>
                      <a:endParaRPr sz="1050" u="none" strike="noStrike" cap="none">
                        <a:latin typeface="Cabin" charset="0"/>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275"/>
                        <a:buFont typeface="Arial"/>
                        <a:buNone/>
                      </a:pPr>
                      <a:r>
                        <a:rPr lang="hr-HR" sz="1050" b="1" u="none" strike="noStrike" cap="none" dirty="0">
                          <a:latin typeface="Cabin"/>
                          <a:ea typeface="Times New Roman"/>
                          <a:cs typeface="Times New Roman"/>
                          <a:sym typeface="Times New Roman"/>
                        </a:rPr>
                        <a:t>Namjena</a:t>
                      </a:r>
                      <a:endParaRPr sz="1050" u="none" strike="noStrike" cap="none" dirty="0">
                        <a:latin typeface="Cabin"/>
                      </a:endParaRPr>
                    </a:p>
                  </a:txBody>
                  <a:tcPr marL="68575" marR="68575" marT="0" marB="0"/>
                </a:tc>
                <a:tc>
                  <a:txBody>
                    <a:bodyPr/>
                    <a:lstStyle/>
                    <a:p>
                      <a:pPr marL="0" marR="0" lvl="0" indent="0" algn="ctr" rtl="0">
                        <a:lnSpc>
                          <a:spcPct val="100000"/>
                        </a:lnSpc>
                        <a:spcBef>
                          <a:spcPts val="0"/>
                        </a:spcBef>
                        <a:spcAft>
                          <a:spcPts val="0"/>
                        </a:spcAft>
                        <a:buClr>
                          <a:srgbClr val="000000"/>
                        </a:buClr>
                        <a:buSzPts val="500"/>
                        <a:buFont typeface="Arial"/>
                        <a:buNone/>
                      </a:pPr>
                      <a:endParaRPr sz="1050" u="none" strike="noStrike" cap="none">
                        <a:latin typeface="Cabin" charset="0"/>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275"/>
                        <a:buFont typeface="Arial"/>
                        <a:buNone/>
                      </a:pPr>
                      <a:r>
                        <a:rPr lang="hr-HR" sz="1050" b="1" u="none" strike="noStrike" cap="none" dirty="0">
                          <a:latin typeface="Cabin"/>
                          <a:ea typeface="Times New Roman"/>
                          <a:cs typeface="Times New Roman"/>
                          <a:sym typeface="Times New Roman"/>
                        </a:rPr>
                        <a:t>Nositelji i njihova odgovornost</a:t>
                      </a:r>
                      <a:endParaRPr sz="1050" u="none" strike="noStrike" cap="none" dirty="0">
                        <a:latin typeface="Cabin"/>
                      </a:endParaRPr>
                    </a:p>
                  </a:txBody>
                  <a:tcPr marL="68575" marR="68575" marT="0" marB="0"/>
                </a:tc>
                <a:tc>
                  <a:txBody>
                    <a:bodyPr/>
                    <a:lstStyle/>
                    <a:p>
                      <a:pPr marL="0" marR="0" lvl="0" indent="0" algn="ctr" rtl="0">
                        <a:lnSpc>
                          <a:spcPct val="100000"/>
                        </a:lnSpc>
                        <a:spcBef>
                          <a:spcPts val="0"/>
                        </a:spcBef>
                        <a:spcAft>
                          <a:spcPts val="0"/>
                        </a:spcAft>
                        <a:buClr>
                          <a:srgbClr val="000000"/>
                        </a:buClr>
                        <a:buSzPts val="500"/>
                        <a:buFont typeface="Arial"/>
                        <a:buNone/>
                      </a:pPr>
                      <a:endParaRPr sz="1050" u="none" strike="noStrike" cap="none">
                        <a:latin typeface="Cabin" charset="0"/>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275"/>
                        <a:buFont typeface="Arial"/>
                        <a:buNone/>
                      </a:pPr>
                      <a:r>
                        <a:rPr lang="hr-HR" sz="1050" b="1" u="none" strike="noStrike" cap="none" dirty="0">
                          <a:latin typeface="Cabin"/>
                          <a:ea typeface="Times New Roman"/>
                          <a:cs typeface="Times New Roman"/>
                          <a:sym typeface="Times New Roman"/>
                        </a:rPr>
                        <a:t>Način realizacije</a:t>
                      </a:r>
                      <a:endParaRPr sz="1050" u="none" strike="noStrike" cap="none" dirty="0">
                        <a:latin typeface="Cabin"/>
                      </a:endParaRPr>
                    </a:p>
                  </a:txBody>
                  <a:tcPr marL="68575" marR="68575" marT="0" marB="0"/>
                </a:tc>
                <a:tc>
                  <a:txBody>
                    <a:bodyPr/>
                    <a:lstStyle/>
                    <a:p>
                      <a:pPr marL="0" marR="0" lvl="0" indent="0" algn="ctr" rtl="0">
                        <a:lnSpc>
                          <a:spcPct val="100000"/>
                        </a:lnSpc>
                        <a:spcBef>
                          <a:spcPts val="0"/>
                        </a:spcBef>
                        <a:spcAft>
                          <a:spcPts val="0"/>
                        </a:spcAft>
                        <a:buClr>
                          <a:srgbClr val="000000"/>
                        </a:buClr>
                        <a:buSzPts val="500"/>
                        <a:buFont typeface="Arial"/>
                        <a:buNone/>
                      </a:pPr>
                      <a:endParaRPr sz="1050" u="none" strike="noStrike" cap="none">
                        <a:latin typeface="Cabin" charset="0"/>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275"/>
                        <a:buFont typeface="Arial"/>
                        <a:buNone/>
                      </a:pPr>
                      <a:r>
                        <a:rPr lang="hr-HR" sz="1050" b="1" u="none" strike="noStrike" cap="none" err="1">
                          <a:latin typeface="Cabin"/>
                          <a:ea typeface="Times New Roman"/>
                          <a:cs typeface="Times New Roman"/>
                          <a:sym typeface="Times New Roman"/>
                        </a:rPr>
                        <a:t>Vremenik</a:t>
                      </a:r>
                      <a:endParaRPr sz="1050" u="none" strike="noStrike" cap="none" err="1">
                        <a:latin typeface="Cabin"/>
                      </a:endParaRPr>
                    </a:p>
                  </a:txBody>
                  <a:tcPr marL="68575" marR="68575" marT="0" marB="0"/>
                </a:tc>
                <a:tc>
                  <a:txBody>
                    <a:bodyPr/>
                    <a:lstStyle/>
                    <a:p>
                      <a:pPr marL="0" marR="0" lvl="0" indent="0" algn="ctr" rtl="0">
                        <a:lnSpc>
                          <a:spcPct val="100000"/>
                        </a:lnSpc>
                        <a:spcBef>
                          <a:spcPts val="0"/>
                        </a:spcBef>
                        <a:spcAft>
                          <a:spcPts val="0"/>
                        </a:spcAft>
                        <a:buClr>
                          <a:srgbClr val="000000"/>
                        </a:buClr>
                        <a:buSzPts val="500"/>
                        <a:buFont typeface="Arial"/>
                        <a:buNone/>
                      </a:pPr>
                      <a:endParaRPr sz="1050" u="none" strike="noStrike" cap="none">
                        <a:latin typeface="Cabin" charset="0"/>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275"/>
                        <a:buFont typeface="Arial"/>
                        <a:buNone/>
                      </a:pPr>
                      <a:r>
                        <a:rPr lang="hr-HR" sz="1050" b="1" u="none" strike="noStrike" cap="none" dirty="0">
                          <a:latin typeface="Cabin"/>
                          <a:ea typeface="Times New Roman"/>
                          <a:cs typeface="Times New Roman"/>
                          <a:sym typeface="Times New Roman"/>
                        </a:rPr>
                        <a:t>Detaljan troškovnik</a:t>
                      </a:r>
                      <a:endParaRPr sz="1050" u="none" strike="noStrike" cap="none" dirty="0">
                        <a:latin typeface="Cabin"/>
                      </a:endParaRPr>
                    </a:p>
                  </a:txBody>
                  <a:tcPr marL="68575" marR="68575" marT="0" marB="0"/>
                </a:tc>
                <a:tc>
                  <a:txBody>
                    <a:bodyPr/>
                    <a:lstStyle/>
                    <a:p>
                      <a:pPr marL="0" marR="0" lvl="0" indent="0" algn="ctr" rtl="0">
                        <a:lnSpc>
                          <a:spcPct val="100000"/>
                        </a:lnSpc>
                        <a:spcBef>
                          <a:spcPts val="0"/>
                        </a:spcBef>
                        <a:spcAft>
                          <a:spcPts val="0"/>
                        </a:spcAft>
                        <a:buClr>
                          <a:srgbClr val="000000"/>
                        </a:buClr>
                        <a:buSzPts val="275"/>
                        <a:buFont typeface="Arial"/>
                        <a:buNone/>
                      </a:pPr>
                      <a:r>
                        <a:rPr lang="hr-HR" sz="1050" b="1" u="none" strike="noStrike" cap="none" dirty="0">
                          <a:latin typeface="Cabin"/>
                          <a:ea typeface="Times New Roman"/>
                          <a:cs typeface="Times New Roman"/>
                          <a:sym typeface="Times New Roman"/>
                        </a:rPr>
                        <a:t>Način vrednovanja i korištenja rezultata vrednovanja</a:t>
                      </a:r>
                      <a:endParaRPr sz="1050" u="none" strike="noStrike" cap="none" dirty="0">
                        <a:latin typeface="Cabin"/>
                      </a:endParaRPr>
                    </a:p>
                  </a:txBody>
                  <a:tcPr marL="68575" marR="68575" marT="0" marB="0"/>
                </a:tc>
                <a:extLst>
                  <a:ext uri="{0D108BD9-81ED-4DB2-BD59-A6C34878D82A}">
                    <a16:rowId xmlns:a16="http://schemas.microsoft.com/office/drawing/2014/main" val="10000"/>
                  </a:ext>
                </a:extLst>
              </a:tr>
              <a:tr h="1610150">
                <a:tc>
                  <a:txBody>
                    <a:bodyPr/>
                    <a:lstStyle/>
                    <a:p>
                      <a:pPr marL="0" marR="0" lvl="0" indent="0" algn="ctr" rtl="0">
                        <a:lnSpc>
                          <a:spcPct val="115000"/>
                        </a:lnSpc>
                        <a:spcBef>
                          <a:spcPts val="0"/>
                        </a:spcBef>
                        <a:spcAft>
                          <a:spcPts val="0"/>
                        </a:spcAft>
                        <a:buClr>
                          <a:srgbClr val="000000"/>
                        </a:buClr>
                        <a:buSzPts val="1200"/>
                        <a:buFont typeface="Arial"/>
                        <a:buNone/>
                      </a:pPr>
                      <a:r>
                        <a:rPr lang="hr-HR" sz="1050" b="1" u="none" strike="noStrike" cap="none" dirty="0">
                          <a:latin typeface="Cabin"/>
                          <a:ea typeface="Times New Roman"/>
                          <a:cs typeface="Times New Roman"/>
                          <a:sym typeface="Times New Roman"/>
                        </a:rPr>
                        <a:t>Posjet mjesnom groblju </a:t>
                      </a:r>
                      <a:r>
                        <a:rPr lang="hr-HR" sz="1050" b="1" u="none" strike="noStrike" cap="none" dirty="0">
                          <a:latin typeface="Cabin"/>
                          <a:ea typeface="Times New Roman"/>
                          <a:cs typeface="Times New Roman"/>
                        </a:rPr>
                        <a:t>Ernestinovo</a:t>
                      </a:r>
                      <a:endParaRPr lang="hr-HR" sz="1050" b="1" u="none" strike="noStrike" cap="none" dirty="0" err="1">
                        <a:solidFill>
                          <a:srgbClr val="C00000"/>
                        </a:solidFill>
                        <a:latin typeface="Cabin"/>
                        <a:ea typeface="Times New Roman"/>
                        <a:cs typeface="Times New Roman"/>
                      </a:endParaRPr>
                    </a:p>
                  </a:txBody>
                  <a:tcPr marL="68575" marR="68575" marT="0" marB="0" anchor="ctr"/>
                </a:tc>
                <a:tc>
                  <a:txBody>
                    <a:bodyPr/>
                    <a:lstStyle/>
                    <a:p>
                      <a:pPr marL="0" marR="0" lvl="0" indent="0" algn="ctr" rtl="0">
                        <a:lnSpc>
                          <a:spcPct val="115000"/>
                        </a:lnSpc>
                        <a:spcBef>
                          <a:spcPts val="0"/>
                        </a:spcBef>
                        <a:spcAft>
                          <a:spcPts val="0"/>
                        </a:spcAft>
                        <a:buClr>
                          <a:srgbClr val="000000"/>
                        </a:buClr>
                        <a:buSzPts val="1200"/>
                        <a:buFont typeface="Arial"/>
                        <a:buNone/>
                      </a:pPr>
                      <a:r>
                        <a:rPr lang="hr-HR" sz="1050" u="none" strike="noStrike" cap="none" dirty="0">
                          <a:latin typeface="Cabin"/>
                          <a:ea typeface="Times New Roman"/>
                          <a:cs typeface="Times New Roman"/>
                          <a:sym typeface="Times New Roman"/>
                        </a:rPr>
                        <a:t>Iskazati sjećanje i poštovanje prema umrlim mještanima i braniteljima.</a:t>
                      </a:r>
                      <a:r>
                        <a:rPr lang="hr-HR" sz="1050" u="none" strike="noStrike" cap="none" dirty="0">
                          <a:latin typeface="Cabin"/>
                          <a:ea typeface="Times New Roman"/>
                          <a:cs typeface="Times New Roman"/>
                        </a:rPr>
                        <a:t> </a:t>
                      </a:r>
                      <a:endParaRPr sz="1050" u="none" strike="noStrike" cap="none" dirty="0">
                        <a:latin typeface="Cabin" charset="0"/>
                        <a:ea typeface="Times New Roman"/>
                        <a:cs typeface="Times New Roman"/>
                        <a:sym typeface="Times New Roman"/>
                      </a:endParaRPr>
                    </a:p>
                  </a:txBody>
                  <a:tcPr marL="68575" marR="68575" marT="0" marB="0" anchor="ctr"/>
                </a:tc>
                <a:tc>
                  <a:txBody>
                    <a:bodyPr/>
                    <a:lstStyle/>
                    <a:p>
                      <a:pPr marL="0" marR="0" lvl="0" indent="0" algn="ctr" rtl="0">
                        <a:lnSpc>
                          <a:spcPct val="115000"/>
                        </a:lnSpc>
                        <a:spcBef>
                          <a:spcPts val="0"/>
                        </a:spcBef>
                        <a:spcAft>
                          <a:spcPts val="0"/>
                        </a:spcAft>
                        <a:buClr>
                          <a:schemeClr val="dk1"/>
                        </a:buClr>
                        <a:buSzPts val="1100"/>
                        <a:buFont typeface="Arial"/>
                        <a:buNone/>
                      </a:pPr>
                      <a:r>
                        <a:rPr lang="hr-HR" sz="1050" u="none" strike="noStrike" cap="none" dirty="0">
                          <a:latin typeface="Cabin"/>
                          <a:ea typeface="Times New Roman"/>
                          <a:cs typeface="Times New Roman"/>
                          <a:sym typeface="Times New Roman"/>
                        </a:rPr>
                        <a:t>Sjetiti se svojih bližnjih koji više nisu s nama.</a:t>
                      </a:r>
                      <a:endParaRPr sz="1050" u="none" strike="noStrike" cap="none" dirty="0">
                        <a:latin typeface="Cabin"/>
                        <a:ea typeface="Times New Roman"/>
                        <a:cs typeface="Times New Roman"/>
                        <a:sym typeface="Times New Roman"/>
                      </a:endParaRPr>
                    </a:p>
                  </a:txBody>
                  <a:tcPr marL="68575" marR="68575" marT="0" marB="0" anchor="ctr"/>
                </a:tc>
                <a:tc>
                  <a:txBody>
                    <a:bodyPr/>
                    <a:lstStyle/>
                    <a:p>
                      <a:pPr marL="0" marR="0" lvl="0" indent="0" algn="ctr" rtl="0">
                        <a:lnSpc>
                          <a:spcPct val="115000"/>
                        </a:lnSpc>
                        <a:spcBef>
                          <a:spcPts val="0"/>
                        </a:spcBef>
                        <a:spcAft>
                          <a:spcPts val="0"/>
                        </a:spcAft>
                        <a:buClr>
                          <a:srgbClr val="000000"/>
                        </a:buClr>
                        <a:buSzPts val="1200"/>
                        <a:buFont typeface="Arial"/>
                        <a:buNone/>
                      </a:pPr>
                      <a:r>
                        <a:rPr lang="hr-HR" sz="1050" u="none" strike="noStrike" cap="none" dirty="0">
                          <a:latin typeface="Cabin"/>
                          <a:ea typeface="Times New Roman"/>
                          <a:cs typeface="Times New Roman"/>
                        </a:rPr>
                        <a:t>3. a i 8. a razred </a:t>
                      </a:r>
                      <a:endParaRPr sz="1050" u="none" strike="noStrike" cap="none" dirty="0">
                        <a:latin typeface="Cabin" charset="0"/>
                        <a:ea typeface="Times New Roman"/>
                        <a:cs typeface="Times New Roman"/>
                        <a:sym typeface="Times New Roman"/>
                      </a:endParaRPr>
                    </a:p>
                    <a:p>
                      <a:pPr marL="0" marR="0" lvl="0" indent="0" algn="ctr" rtl="0">
                        <a:lnSpc>
                          <a:spcPct val="115000"/>
                        </a:lnSpc>
                        <a:spcBef>
                          <a:spcPts val="0"/>
                        </a:spcBef>
                        <a:spcAft>
                          <a:spcPts val="0"/>
                        </a:spcAft>
                        <a:buClr>
                          <a:srgbClr val="000000"/>
                        </a:buClr>
                        <a:buSzPts val="1200"/>
                        <a:buFont typeface="Arial"/>
                        <a:buNone/>
                      </a:pPr>
                      <a:r>
                        <a:rPr lang="hr-HR" sz="1050" u="none" strike="noStrike" cap="none" dirty="0">
                          <a:latin typeface="Cabin"/>
                          <a:ea typeface="Times New Roman"/>
                          <a:cs typeface="Times New Roman"/>
                          <a:sym typeface="Times New Roman"/>
                        </a:rPr>
                        <a:t>Suzana Katić</a:t>
                      </a:r>
                      <a:endParaRPr sz="1050" u="none" strike="noStrike" cap="none" dirty="0">
                        <a:latin typeface="Cabin"/>
                        <a:ea typeface="Times New Roman"/>
                        <a:cs typeface="Times New Roman"/>
                        <a:sym typeface="Times New Roman"/>
                      </a:endParaRPr>
                    </a:p>
                  </a:txBody>
                  <a:tcPr marL="68575" marR="68575" marT="0" marB="0" anchor="ctr"/>
                </a:tc>
                <a:tc>
                  <a:txBody>
                    <a:bodyPr/>
                    <a:lstStyle/>
                    <a:p>
                      <a:pPr marL="0" marR="0" lvl="0" indent="0" algn="ctr" rtl="0">
                        <a:lnSpc>
                          <a:spcPct val="115000"/>
                        </a:lnSpc>
                        <a:spcBef>
                          <a:spcPts val="0"/>
                        </a:spcBef>
                        <a:spcAft>
                          <a:spcPts val="0"/>
                        </a:spcAft>
                        <a:buClr>
                          <a:srgbClr val="000000"/>
                        </a:buClr>
                        <a:buSzPts val="1200"/>
                        <a:buFont typeface="Arial"/>
                        <a:buNone/>
                      </a:pPr>
                      <a:r>
                        <a:rPr lang="hr-HR" sz="1050" u="none" strike="noStrike" cap="none" dirty="0" err="1">
                          <a:latin typeface="Cabin"/>
                          <a:ea typeface="Times New Roman"/>
                          <a:cs typeface="Times New Roman"/>
                          <a:sym typeface="Times New Roman"/>
                        </a:rPr>
                        <a:t>Izvanučionička</a:t>
                      </a:r>
                      <a:r>
                        <a:rPr lang="hr-HR" sz="1050" u="none" strike="noStrike" cap="none" dirty="0">
                          <a:latin typeface="Cabin"/>
                          <a:ea typeface="Times New Roman"/>
                          <a:cs typeface="Times New Roman"/>
                          <a:sym typeface="Times New Roman"/>
                        </a:rPr>
                        <a:t> nastava</a:t>
                      </a:r>
                      <a:endParaRPr sz="1050" u="none" strike="noStrike" cap="none" dirty="0">
                        <a:latin typeface="Cabin"/>
                        <a:ea typeface="Times New Roman"/>
                        <a:cs typeface="Times New Roman"/>
                        <a:sym typeface="Times New Roman"/>
                      </a:endParaRPr>
                    </a:p>
                  </a:txBody>
                  <a:tcPr marL="68575" marR="68575" marT="0" marB="0" anchor="ctr"/>
                </a:tc>
                <a:tc>
                  <a:txBody>
                    <a:bodyPr/>
                    <a:lstStyle/>
                    <a:p>
                      <a:pPr marL="0" marR="0" lvl="0" indent="0" algn="ctr" rtl="0">
                        <a:lnSpc>
                          <a:spcPct val="115000"/>
                        </a:lnSpc>
                        <a:spcBef>
                          <a:spcPts val="0"/>
                        </a:spcBef>
                        <a:spcAft>
                          <a:spcPts val="0"/>
                        </a:spcAft>
                        <a:buClr>
                          <a:srgbClr val="000000"/>
                        </a:buClr>
                        <a:buSzPts val="1200"/>
                        <a:buFont typeface="Arial"/>
                        <a:buNone/>
                      </a:pPr>
                      <a:r>
                        <a:rPr lang="hr-HR" sz="1050" u="none" strike="noStrike" cap="none" dirty="0">
                          <a:latin typeface="Cabin"/>
                          <a:ea typeface="Times New Roman"/>
                          <a:cs typeface="Times New Roman"/>
                          <a:sym typeface="Times New Roman"/>
                        </a:rPr>
                        <a:t>Listopad </a:t>
                      </a:r>
                      <a:r>
                        <a:rPr lang="hr-HR" sz="1050" u="none" strike="noStrike" cap="none" dirty="0">
                          <a:latin typeface="Cabin"/>
                          <a:ea typeface="Times New Roman"/>
                          <a:cs typeface="Times New Roman"/>
                        </a:rPr>
                        <a:t>2024</a:t>
                      </a:r>
                      <a:r>
                        <a:rPr lang="hr-HR" sz="1050" u="none" strike="noStrike" cap="none" dirty="0">
                          <a:latin typeface="Cabin"/>
                          <a:ea typeface="Times New Roman"/>
                          <a:cs typeface="Times New Roman"/>
                          <a:sym typeface="Times New Roman"/>
                        </a:rPr>
                        <a:t>.</a:t>
                      </a:r>
                      <a:endParaRPr sz="1050" u="none" strike="noStrike" cap="none" dirty="0">
                        <a:latin typeface="Cabin"/>
                        <a:ea typeface="Times New Roman"/>
                        <a:cs typeface="Times New Roman"/>
                        <a:sym typeface="Times New Roman"/>
                      </a:endParaRPr>
                    </a:p>
                  </a:txBody>
                  <a:tcPr marL="68575" marR="68575" marT="0" marB="0" anchor="ctr"/>
                </a:tc>
                <a:tc>
                  <a:txBody>
                    <a:bodyPr/>
                    <a:lstStyle/>
                    <a:p>
                      <a:pPr marL="0" marR="0" lvl="0" indent="0" algn="ctr" rtl="0">
                        <a:lnSpc>
                          <a:spcPct val="115000"/>
                        </a:lnSpc>
                        <a:spcBef>
                          <a:spcPts val="0"/>
                        </a:spcBef>
                        <a:spcAft>
                          <a:spcPts val="0"/>
                        </a:spcAft>
                        <a:buClr>
                          <a:srgbClr val="000000"/>
                        </a:buClr>
                        <a:buSzPts val="1200"/>
                        <a:buFont typeface="Arial"/>
                        <a:buNone/>
                      </a:pPr>
                      <a:r>
                        <a:rPr lang="hr-HR" sz="1050" u="none" strike="noStrike" cap="none" dirty="0">
                          <a:latin typeface="Cabin"/>
                          <a:ea typeface="Times New Roman"/>
                          <a:cs typeface="Times New Roman"/>
                          <a:sym typeface="Times New Roman"/>
                        </a:rPr>
                        <a:t>300kn</a:t>
                      </a:r>
                      <a:endParaRPr sz="1050" u="none" strike="noStrike" cap="none" dirty="0">
                        <a:latin typeface="Cabin"/>
                        <a:ea typeface="Times New Roman"/>
                        <a:cs typeface="Times New Roman"/>
                        <a:sym typeface="Times New Roman"/>
                      </a:endParaRPr>
                    </a:p>
                    <a:p>
                      <a:pPr marL="0" marR="0" lvl="0" indent="0" algn="ctr" rtl="0">
                        <a:lnSpc>
                          <a:spcPct val="115000"/>
                        </a:lnSpc>
                        <a:spcBef>
                          <a:spcPts val="0"/>
                        </a:spcBef>
                        <a:spcAft>
                          <a:spcPts val="0"/>
                        </a:spcAft>
                        <a:buClr>
                          <a:srgbClr val="000000"/>
                        </a:buClr>
                        <a:buSzPts val="1200"/>
                        <a:buFont typeface="Arial"/>
                        <a:buNone/>
                      </a:pPr>
                      <a:r>
                        <a:rPr lang="hr-HR" sz="1050" u="none" strike="noStrike" cap="none" dirty="0">
                          <a:latin typeface="Cabin"/>
                          <a:ea typeface="Times New Roman"/>
                          <a:cs typeface="Times New Roman"/>
                          <a:sym typeface="Times New Roman"/>
                        </a:rPr>
                        <a:t>svijeće i cvijeće</a:t>
                      </a:r>
                      <a:endParaRPr sz="1050" u="none" strike="noStrike" cap="none" dirty="0">
                        <a:latin typeface="Cabin"/>
                        <a:ea typeface="Times New Roman"/>
                        <a:cs typeface="Times New Roman"/>
                        <a:sym typeface="Times New Roman"/>
                      </a:endParaRPr>
                    </a:p>
                  </a:txBody>
                  <a:tcPr marL="68575" marR="68575" marT="0" marB="0" anchor="ctr"/>
                </a:tc>
                <a:tc>
                  <a:txBody>
                    <a:bodyPr/>
                    <a:lstStyle/>
                    <a:p>
                      <a:pPr marL="0" marR="0" lvl="0" indent="0" algn="ctr" rtl="0">
                        <a:lnSpc>
                          <a:spcPct val="115000"/>
                        </a:lnSpc>
                        <a:spcBef>
                          <a:spcPts val="0"/>
                        </a:spcBef>
                        <a:spcAft>
                          <a:spcPts val="0"/>
                        </a:spcAft>
                        <a:buClr>
                          <a:srgbClr val="000000"/>
                        </a:buClr>
                        <a:buSzPts val="1200"/>
                        <a:buFont typeface="Arial"/>
                        <a:buNone/>
                      </a:pPr>
                      <a:r>
                        <a:rPr lang="hr-HR" sz="1050" u="none" strike="noStrike" cap="none" dirty="0">
                          <a:latin typeface="Cabin"/>
                          <a:ea typeface="Times New Roman"/>
                          <a:cs typeface="Times New Roman"/>
                          <a:sym typeface="Times New Roman"/>
                        </a:rPr>
                        <a:t>Molitveno i likovno izražavanje</a:t>
                      </a:r>
                      <a:endParaRPr sz="1050" u="none" strike="noStrike" cap="none" dirty="0">
                        <a:latin typeface="Cabin"/>
                        <a:ea typeface="Times New Roman"/>
                        <a:cs typeface="Times New Roman"/>
                        <a:sym typeface="Times New Roman"/>
                      </a:endParaRPr>
                    </a:p>
                  </a:txBody>
                  <a:tcPr marL="68575" marR="68575" marT="0" marB="0" anchor="ctr"/>
                </a:tc>
                <a:extLst>
                  <a:ext uri="{0D108BD9-81ED-4DB2-BD59-A6C34878D82A}">
                    <a16:rowId xmlns:a16="http://schemas.microsoft.com/office/drawing/2014/main" val="10002"/>
                  </a:ext>
                </a:extLst>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15"/>
          <p:cNvSpPr txBox="1">
            <a:spLocks noGrp="1"/>
          </p:cNvSpPr>
          <p:nvPr>
            <p:ph type="sldNum" idx="12"/>
          </p:nvPr>
        </p:nvSpPr>
        <p:spPr>
          <a:xfrm>
            <a:off x="612647" y="6356350"/>
            <a:ext cx="1981200" cy="3657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2"/>
              </a:buClr>
              <a:buSzPts val="350"/>
              <a:buFont typeface="Cabin"/>
              <a:buNone/>
            </a:pPr>
            <a:fld id="{00000000-1234-1234-1234-123412341234}" type="slidenum">
              <a:rPr lang="hr-HR"/>
              <a:pPr marL="0" lvl="0" indent="0" algn="l" rtl="0">
                <a:lnSpc>
                  <a:spcPct val="100000"/>
                </a:lnSpc>
                <a:spcBef>
                  <a:spcPts val="0"/>
                </a:spcBef>
                <a:spcAft>
                  <a:spcPts val="0"/>
                </a:spcAft>
                <a:buClr>
                  <a:schemeClr val="dk2"/>
                </a:buClr>
                <a:buSzPts val="350"/>
                <a:buFont typeface="Cabin"/>
                <a:buNone/>
              </a:pPr>
              <a:t>21</a:t>
            </a:fld>
            <a:endParaRPr/>
          </a:p>
        </p:txBody>
      </p:sp>
      <p:graphicFrame>
        <p:nvGraphicFramePr>
          <p:cNvPr id="228" name="Google Shape;228;p15"/>
          <p:cNvGraphicFramePr/>
          <p:nvPr>
            <p:extLst>
              <p:ext uri="{D42A27DB-BD31-4B8C-83A1-F6EECF244321}">
                <p14:modId xmlns:p14="http://schemas.microsoft.com/office/powerpoint/2010/main" val="2495649356"/>
              </p:ext>
            </p:extLst>
          </p:nvPr>
        </p:nvGraphicFramePr>
        <p:xfrm>
          <a:off x="229598" y="798602"/>
          <a:ext cx="8562483" cy="4019023"/>
        </p:xfrm>
        <a:graphic>
          <a:graphicData uri="http://schemas.openxmlformats.org/drawingml/2006/table">
            <a:tbl>
              <a:tblPr firstRow="1" bandRow="1">
                <a:noFill/>
                <a:tableStyleId>{2B1E4052-6B5D-4648-950B-1C1C1EDA2936}</a:tableStyleId>
              </a:tblPr>
              <a:tblGrid>
                <a:gridCol w="1531817">
                  <a:extLst>
                    <a:ext uri="{9D8B030D-6E8A-4147-A177-3AD203B41FA5}">
                      <a16:colId xmlns:a16="http://schemas.microsoft.com/office/drawing/2014/main" val="20000"/>
                    </a:ext>
                  </a:extLst>
                </a:gridCol>
                <a:gridCol w="1172300">
                  <a:extLst>
                    <a:ext uri="{9D8B030D-6E8A-4147-A177-3AD203B41FA5}">
                      <a16:colId xmlns:a16="http://schemas.microsoft.com/office/drawing/2014/main" val="20001"/>
                    </a:ext>
                  </a:extLst>
                </a:gridCol>
                <a:gridCol w="1556896">
                  <a:extLst>
                    <a:ext uri="{9D8B030D-6E8A-4147-A177-3AD203B41FA5}">
                      <a16:colId xmlns:a16="http://schemas.microsoft.com/office/drawing/2014/main" val="20002"/>
                    </a:ext>
                  </a:extLst>
                </a:gridCol>
                <a:gridCol w="1023753">
                  <a:extLst>
                    <a:ext uri="{9D8B030D-6E8A-4147-A177-3AD203B41FA5}">
                      <a16:colId xmlns:a16="http://schemas.microsoft.com/office/drawing/2014/main" val="20003"/>
                    </a:ext>
                  </a:extLst>
                </a:gridCol>
                <a:gridCol w="1229147">
                  <a:extLst>
                    <a:ext uri="{9D8B030D-6E8A-4147-A177-3AD203B41FA5}">
                      <a16:colId xmlns:a16="http://schemas.microsoft.com/office/drawing/2014/main" val="20004"/>
                    </a:ext>
                  </a:extLst>
                </a:gridCol>
                <a:gridCol w="1122144">
                  <a:extLst>
                    <a:ext uri="{9D8B030D-6E8A-4147-A177-3AD203B41FA5}">
                      <a16:colId xmlns:a16="http://schemas.microsoft.com/office/drawing/2014/main" val="20005"/>
                    </a:ext>
                  </a:extLst>
                </a:gridCol>
                <a:gridCol w="926426">
                  <a:extLst>
                    <a:ext uri="{9D8B030D-6E8A-4147-A177-3AD203B41FA5}">
                      <a16:colId xmlns:a16="http://schemas.microsoft.com/office/drawing/2014/main" val="20006"/>
                    </a:ext>
                  </a:extLst>
                </a:gridCol>
              </a:tblGrid>
              <a:tr h="831734">
                <a:tc>
                  <a:txBody>
                    <a:bodyPr/>
                    <a:lstStyle/>
                    <a:p>
                      <a:pPr marL="90170" marR="0" lvl="0" indent="-635" algn="ctr" rtl="0">
                        <a:lnSpc>
                          <a:spcPct val="115000"/>
                        </a:lnSpc>
                        <a:spcBef>
                          <a:spcPts val="0"/>
                        </a:spcBef>
                        <a:spcAft>
                          <a:spcPts val="0"/>
                        </a:spcAft>
                        <a:buClr>
                          <a:srgbClr val="000000"/>
                        </a:buClr>
                        <a:buSzPts val="300"/>
                        <a:buFont typeface="Arial"/>
                        <a:buNone/>
                      </a:pPr>
                      <a:r>
                        <a:rPr lang="hr-HR" sz="1050" u="none" strike="noStrike" cap="none">
                          <a:latin typeface="Cabin"/>
                          <a:ea typeface="Times New Roman"/>
                          <a:cs typeface="Times New Roman"/>
                          <a:sym typeface="Times New Roman"/>
                        </a:rPr>
                        <a:t>Opis </a:t>
                      </a:r>
                      <a:r>
                        <a:rPr lang="hr-HR" sz="1050" u="none" strike="noStrike" cap="none" err="1">
                          <a:latin typeface="Cabin"/>
                          <a:ea typeface="Times New Roman"/>
                          <a:cs typeface="Times New Roman"/>
                          <a:sym typeface="Times New Roman"/>
                        </a:rPr>
                        <a:t>međupredmetne</a:t>
                      </a:r>
                      <a:r>
                        <a:rPr lang="hr-HR" sz="1050" u="none" strike="noStrike" cap="none">
                          <a:latin typeface="Cabin"/>
                          <a:ea typeface="Times New Roman"/>
                          <a:cs typeface="Times New Roman"/>
                          <a:sym typeface="Times New Roman"/>
                        </a:rPr>
                        <a:t> teme</a:t>
                      </a:r>
                      <a:endParaRPr sz="1050" u="none" strike="noStrike" cap="none">
                        <a:latin typeface="Cabin"/>
                      </a:endParaRPr>
                    </a:p>
                  </a:txBody>
                  <a:tcPr marL="68575" marR="68575" marT="0" marB="0" anchor="ctr"/>
                </a:tc>
                <a:tc>
                  <a:txBody>
                    <a:bodyPr/>
                    <a:lstStyle/>
                    <a:p>
                      <a:pPr marL="0" marR="0" lvl="0" indent="0" algn="ctr" rtl="0">
                        <a:lnSpc>
                          <a:spcPct val="115000"/>
                        </a:lnSpc>
                        <a:spcBef>
                          <a:spcPts val="0"/>
                        </a:spcBef>
                        <a:spcAft>
                          <a:spcPts val="0"/>
                        </a:spcAft>
                        <a:buClr>
                          <a:srgbClr val="000000"/>
                        </a:buClr>
                        <a:buSzPts val="300"/>
                        <a:buFont typeface="Arial"/>
                        <a:buNone/>
                      </a:pPr>
                      <a:r>
                        <a:rPr lang="hr-HR" sz="1050" u="none" strike="noStrike" cap="none">
                          <a:latin typeface="Cabin"/>
                          <a:ea typeface="Times New Roman"/>
                          <a:cs typeface="Times New Roman"/>
                          <a:sym typeface="Times New Roman"/>
                        </a:rPr>
                        <a:t>Modul</a:t>
                      </a:r>
                      <a:endParaRPr sz="1050" u="none" strike="noStrike" cap="none">
                        <a:latin typeface="Cabin"/>
                      </a:endParaRPr>
                    </a:p>
                  </a:txBody>
                  <a:tcPr marL="68575" marR="68575" marT="0" marB="0" anchor="ctr"/>
                </a:tc>
                <a:tc>
                  <a:txBody>
                    <a:bodyPr/>
                    <a:lstStyle/>
                    <a:p>
                      <a:pPr marL="0" marR="0" lvl="0" indent="0" algn="ctr" rtl="0">
                        <a:lnSpc>
                          <a:spcPct val="115000"/>
                        </a:lnSpc>
                        <a:spcBef>
                          <a:spcPts val="0"/>
                        </a:spcBef>
                        <a:spcAft>
                          <a:spcPts val="0"/>
                        </a:spcAft>
                        <a:buClr>
                          <a:srgbClr val="000000"/>
                        </a:buClr>
                        <a:buSzPts val="300"/>
                        <a:buFont typeface="Arial"/>
                        <a:buNone/>
                      </a:pPr>
                      <a:r>
                        <a:rPr lang="hr-HR" sz="1050" u="none" strike="noStrike" cap="none">
                          <a:latin typeface="Cabin"/>
                          <a:ea typeface="Times New Roman"/>
                          <a:cs typeface="Times New Roman"/>
                          <a:sym typeface="Times New Roman"/>
                        </a:rPr>
                        <a:t>Cilj</a:t>
                      </a:r>
                      <a:endParaRPr sz="1050" u="none" strike="noStrike" cap="none">
                        <a:latin typeface="Cabin"/>
                      </a:endParaRPr>
                    </a:p>
                  </a:txBody>
                  <a:tcPr marL="68575" marR="68575" marT="0" marB="0" anchor="ctr"/>
                </a:tc>
                <a:tc>
                  <a:txBody>
                    <a:bodyPr/>
                    <a:lstStyle/>
                    <a:p>
                      <a:pPr marL="0" marR="0" lvl="0" indent="0" algn="ctr" rtl="0">
                        <a:lnSpc>
                          <a:spcPct val="115000"/>
                        </a:lnSpc>
                        <a:spcBef>
                          <a:spcPts val="0"/>
                        </a:spcBef>
                        <a:spcAft>
                          <a:spcPts val="0"/>
                        </a:spcAft>
                        <a:buClr>
                          <a:srgbClr val="000000"/>
                        </a:buClr>
                        <a:buSzPts val="300"/>
                        <a:buFont typeface="Arial"/>
                        <a:buNone/>
                      </a:pPr>
                      <a:r>
                        <a:rPr lang="hr-HR" sz="1050" u="none" strike="noStrike" cap="none">
                          <a:latin typeface="Cabin"/>
                          <a:ea typeface="Times New Roman"/>
                          <a:cs typeface="Times New Roman"/>
                          <a:sym typeface="Times New Roman"/>
                        </a:rPr>
                        <a:t>Područje</a:t>
                      </a:r>
                      <a:endParaRPr sz="1050" u="none" strike="noStrike" cap="none">
                        <a:latin typeface="Cabin"/>
                      </a:endParaRPr>
                    </a:p>
                  </a:txBody>
                  <a:tcPr marL="68575" marR="68575" marT="0" marB="0" anchor="ctr"/>
                </a:tc>
                <a:tc>
                  <a:txBody>
                    <a:bodyPr/>
                    <a:lstStyle/>
                    <a:p>
                      <a:pPr marL="0" marR="0" lvl="0" indent="0" algn="ctr" rtl="0">
                        <a:lnSpc>
                          <a:spcPct val="115000"/>
                        </a:lnSpc>
                        <a:spcBef>
                          <a:spcPts val="0"/>
                        </a:spcBef>
                        <a:spcAft>
                          <a:spcPts val="0"/>
                        </a:spcAft>
                        <a:buClr>
                          <a:srgbClr val="000000"/>
                        </a:buClr>
                        <a:buSzPts val="300"/>
                        <a:buFont typeface="Arial"/>
                        <a:buNone/>
                      </a:pPr>
                      <a:r>
                        <a:rPr lang="hr-HR" sz="1050" u="none" strike="noStrike" cap="none">
                          <a:latin typeface="Cabin"/>
                          <a:ea typeface="Times New Roman"/>
                          <a:cs typeface="Times New Roman"/>
                          <a:sym typeface="Times New Roman"/>
                        </a:rPr>
                        <a:t>Nositelji teme</a:t>
                      </a:r>
                      <a:endParaRPr sz="1050" u="none" strike="noStrike" cap="none">
                        <a:latin typeface="Cabin"/>
                      </a:endParaRPr>
                    </a:p>
                  </a:txBody>
                  <a:tcPr marL="68575" marR="68575" marT="0" marB="0" anchor="ctr"/>
                </a:tc>
                <a:tc>
                  <a:txBody>
                    <a:bodyPr/>
                    <a:lstStyle/>
                    <a:p>
                      <a:pPr marL="0" marR="0" lvl="0" indent="0" algn="ctr" rtl="0">
                        <a:lnSpc>
                          <a:spcPct val="115000"/>
                        </a:lnSpc>
                        <a:spcBef>
                          <a:spcPts val="0"/>
                        </a:spcBef>
                        <a:spcAft>
                          <a:spcPts val="0"/>
                        </a:spcAft>
                        <a:buClr>
                          <a:srgbClr val="000000"/>
                        </a:buClr>
                        <a:buSzPts val="300"/>
                        <a:buFont typeface="Arial"/>
                        <a:buNone/>
                      </a:pPr>
                      <a:r>
                        <a:rPr lang="hr-HR" sz="1050" u="none" strike="noStrike" cap="none">
                          <a:latin typeface="Cabin"/>
                          <a:ea typeface="Times New Roman"/>
                          <a:cs typeface="Times New Roman"/>
                          <a:sym typeface="Times New Roman"/>
                        </a:rPr>
                        <a:t>Aktivnosti</a:t>
                      </a:r>
                      <a:endParaRPr sz="1050" u="none" strike="noStrike" cap="none">
                        <a:latin typeface="Cabin"/>
                      </a:endParaRPr>
                    </a:p>
                  </a:txBody>
                  <a:tcPr marL="68575" marR="68575" marT="0" marB="0" anchor="ctr"/>
                </a:tc>
                <a:tc>
                  <a:txBody>
                    <a:bodyPr/>
                    <a:lstStyle/>
                    <a:p>
                      <a:pPr marL="0" marR="0" lvl="0" indent="0" algn="ctr" rtl="0">
                        <a:lnSpc>
                          <a:spcPct val="115000"/>
                        </a:lnSpc>
                        <a:spcBef>
                          <a:spcPts val="0"/>
                        </a:spcBef>
                        <a:spcAft>
                          <a:spcPts val="0"/>
                        </a:spcAft>
                        <a:buClr>
                          <a:srgbClr val="000000"/>
                        </a:buClr>
                        <a:buSzPts val="300"/>
                        <a:buFont typeface="Arial"/>
                        <a:buNone/>
                      </a:pPr>
                      <a:r>
                        <a:rPr lang="hr-HR" sz="1050" u="none" strike="noStrike" cap="none">
                          <a:latin typeface="Cabin"/>
                          <a:ea typeface="Times New Roman"/>
                          <a:cs typeface="Times New Roman"/>
                          <a:sym typeface="Times New Roman"/>
                        </a:rPr>
                        <a:t>Vrijeme realizacije</a:t>
                      </a:r>
                      <a:endParaRPr sz="1050" u="none" strike="noStrike" cap="none">
                        <a:latin typeface="Cabin"/>
                      </a:endParaRPr>
                    </a:p>
                  </a:txBody>
                  <a:tcPr marL="68575" marR="68575" marT="0" marB="0" anchor="ctr"/>
                </a:tc>
                <a:extLst>
                  <a:ext uri="{0D108BD9-81ED-4DB2-BD59-A6C34878D82A}">
                    <a16:rowId xmlns:a16="http://schemas.microsoft.com/office/drawing/2014/main" val="10000"/>
                  </a:ext>
                </a:extLst>
              </a:tr>
              <a:tr h="1595578">
                <a:tc>
                  <a:txBody>
                    <a:bodyPr/>
                    <a:lstStyle/>
                    <a:p>
                      <a:pPr marL="0" marR="0" lvl="0" indent="0" algn="l" rtl="0">
                        <a:lnSpc>
                          <a:spcPct val="100000"/>
                        </a:lnSpc>
                        <a:spcBef>
                          <a:spcPts val="0"/>
                        </a:spcBef>
                        <a:spcAft>
                          <a:spcPts val="0"/>
                        </a:spcAft>
                        <a:buClr>
                          <a:srgbClr val="000000"/>
                        </a:buClr>
                        <a:buSzPts val="300"/>
                        <a:buFont typeface="Arial"/>
                        <a:buNone/>
                      </a:pPr>
                      <a:r>
                        <a:rPr lang="hr-HR" sz="1050" b="1" u="none" strike="noStrike" cap="none">
                          <a:latin typeface="Cabin"/>
                        </a:rPr>
                        <a:t>Posjet dvorcima Slavonije</a:t>
                      </a:r>
                    </a:p>
                  </a:txBody>
                  <a:tcPr marL="68575" marR="68575" marT="0" marB="0" anchor="ctr" anchorCtr="1"/>
                </a:tc>
                <a:tc>
                  <a:txBody>
                    <a:bodyPr/>
                    <a:lstStyle/>
                    <a:p>
                      <a:pPr marL="0" marR="0" lvl="0" indent="0" algn="l" rtl="0">
                        <a:lnSpc>
                          <a:spcPct val="100000"/>
                        </a:lnSpc>
                        <a:spcBef>
                          <a:spcPts val="0"/>
                        </a:spcBef>
                        <a:spcAft>
                          <a:spcPts val="0"/>
                        </a:spcAft>
                        <a:buClr>
                          <a:schemeClr val="dk1"/>
                        </a:buClr>
                        <a:buSzPts val="350"/>
                        <a:buFont typeface="Arial"/>
                        <a:buNone/>
                      </a:pPr>
                      <a:r>
                        <a:rPr lang="hr-HR" sz="1050" u="none" strike="noStrike" cap="none">
                          <a:latin typeface="Cabin"/>
                          <a:ea typeface="Times New Roman"/>
                          <a:cs typeface="Times New Roman"/>
                          <a:sym typeface="Times New Roman"/>
                        </a:rPr>
                        <a:t>Građanski odgoj i obrazovanje</a:t>
                      </a:r>
                      <a:endParaRPr sz="1050" u="none" strike="noStrike" cap="none">
                        <a:latin typeface="Cabin"/>
                      </a:endParaRPr>
                    </a:p>
                    <a:p>
                      <a:pPr marL="0" marR="0" lvl="0" indent="0" algn="l" rtl="0">
                        <a:lnSpc>
                          <a:spcPct val="100000"/>
                        </a:lnSpc>
                        <a:spcBef>
                          <a:spcPts val="0"/>
                        </a:spcBef>
                        <a:spcAft>
                          <a:spcPts val="0"/>
                        </a:spcAft>
                        <a:buClr>
                          <a:srgbClr val="000000"/>
                        </a:buClr>
                        <a:buSzPts val="263"/>
                        <a:buFont typeface="Arial"/>
                        <a:buNone/>
                      </a:pPr>
                      <a:endParaRPr sz="1050" u="none" strike="noStrike" cap="none">
                        <a:latin typeface="Cabin" charset="0"/>
                      </a:endParaRPr>
                    </a:p>
                  </a:txBody>
                  <a:tcPr marL="68575" marR="68575" marT="0" marB="0" anchor="ctr" anchorCtr="1"/>
                </a:tc>
                <a:tc>
                  <a:txBody>
                    <a:bodyPr/>
                    <a:lstStyle/>
                    <a:p>
                      <a:pPr marL="0" marR="0" lvl="0" indent="0" algn="l" rtl="0">
                        <a:lnSpc>
                          <a:spcPct val="100000"/>
                        </a:lnSpc>
                        <a:spcBef>
                          <a:spcPts val="0"/>
                        </a:spcBef>
                        <a:spcAft>
                          <a:spcPts val="0"/>
                        </a:spcAft>
                        <a:buClr>
                          <a:srgbClr val="000000"/>
                        </a:buClr>
                        <a:buSzPts val="300"/>
                        <a:buFont typeface="Arial"/>
                        <a:buNone/>
                      </a:pPr>
                      <a:r>
                        <a:rPr lang="hr-HR" sz="1050" u="none" strike="noStrike" cap="none">
                          <a:latin typeface="Cabin"/>
                        </a:rPr>
                        <a:t>Razvijati ljubav prema zavičaju; upoznati kulturno povijesne spomenike zavičaja</a:t>
                      </a:r>
                      <a:endParaRPr sz="1050" u="none" strike="noStrike" cap="none">
                        <a:latin typeface="Cabin"/>
                      </a:endParaRPr>
                    </a:p>
                  </a:txBody>
                  <a:tcPr marL="68575" marR="68575" marT="0" marB="0" anchor="ctr" anchorCtr="1"/>
                </a:tc>
                <a:tc>
                  <a:txBody>
                    <a:bodyPr/>
                    <a:lstStyle/>
                    <a:p>
                      <a:pPr marL="0" marR="0" lvl="0" indent="0" algn="l" rtl="0">
                        <a:lnSpc>
                          <a:spcPct val="100000"/>
                        </a:lnSpc>
                        <a:spcBef>
                          <a:spcPts val="0"/>
                        </a:spcBef>
                        <a:spcAft>
                          <a:spcPts val="0"/>
                        </a:spcAft>
                        <a:buClr>
                          <a:schemeClr val="dk1"/>
                        </a:buClr>
                        <a:buSzPts val="350"/>
                        <a:buFont typeface="Arial"/>
                        <a:buNone/>
                      </a:pPr>
                      <a:r>
                        <a:rPr lang="hr-HR" sz="1050" u="none" strike="noStrike" cap="none">
                          <a:latin typeface="Cabin"/>
                          <a:ea typeface="Times New Roman"/>
                          <a:cs typeface="Times New Roman"/>
                          <a:sym typeface="Times New Roman"/>
                        </a:rPr>
                        <a:t>Jezično-komunikacijsko i kulturno povijesno</a:t>
                      </a:r>
                      <a:endParaRPr sz="1050" u="none" strike="noStrike" cap="none">
                        <a:latin typeface="Cabi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350"/>
                        <a:buFont typeface="Arial"/>
                        <a:buNone/>
                      </a:pPr>
                      <a:r>
                        <a:rPr lang="hr-HR" sz="1050" u="none" strike="noStrike" cap="none">
                          <a:latin typeface="Cabin"/>
                          <a:ea typeface="Times New Roman"/>
                          <a:cs typeface="Times New Roman"/>
                          <a:sym typeface="Times New Roman"/>
                        </a:rPr>
                        <a:t>područje</a:t>
                      </a:r>
                      <a:endParaRPr sz="1050" u="none" strike="noStrike" cap="none">
                        <a:latin typeface="Cabin"/>
                      </a:endParaRPr>
                    </a:p>
                    <a:p>
                      <a:pPr marL="0" marR="0" lvl="0" indent="0" algn="l" rtl="0">
                        <a:lnSpc>
                          <a:spcPct val="100000"/>
                        </a:lnSpc>
                        <a:spcBef>
                          <a:spcPts val="0"/>
                        </a:spcBef>
                        <a:spcAft>
                          <a:spcPts val="0"/>
                        </a:spcAft>
                        <a:buClr>
                          <a:srgbClr val="000000"/>
                        </a:buClr>
                        <a:buSzPts val="300"/>
                        <a:buFont typeface="Arial"/>
                        <a:buNone/>
                      </a:pPr>
                      <a:endParaRPr sz="1050" u="none" strike="noStrike" cap="none">
                        <a:latin typeface="Cabin" charset="0"/>
                      </a:endParaRPr>
                    </a:p>
                  </a:txBody>
                  <a:tcPr marL="68575" marR="68575" marT="0" marB="0" anchor="ctr" anchorCtr="1"/>
                </a:tc>
                <a:tc>
                  <a:txBody>
                    <a:bodyPr/>
                    <a:lstStyle/>
                    <a:p>
                      <a:pPr marL="0" marR="0" lvl="0" indent="0" algn="ctr">
                        <a:lnSpc>
                          <a:spcPct val="100000"/>
                        </a:lnSpc>
                        <a:spcBef>
                          <a:spcPts val="0"/>
                        </a:spcBef>
                        <a:spcAft>
                          <a:spcPts val="0"/>
                        </a:spcAft>
                        <a:buNone/>
                      </a:pPr>
                      <a:r>
                        <a:rPr lang="sr-Latn-RS" sz="1050" u="none" strike="noStrike" cap="none">
                          <a:latin typeface="Cabin"/>
                          <a:cs typeface="Times New Roman"/>
                        </a:rPr>
                        <a:t>D. </a:t>
                      </a:r>
                      <a:r>
                        <a:rPr lang="sr-Latn-RS" sz="1050" u="none" strike="noStrike" cap="none" err="1">
                          <a:latin typeface="Cabin"/>
                          <a:cs typeface="Times New Roman"/>
                        </a:rPr>
                        <a:t>Magoč</a:t>
                      </a:r>
                      <a:endParaRPr lang="sr-Latn-RS" sz="1050">
                        <a:sym typeface="Times New Roman"/>
                      </a:endParaRPr>
                    </a:p>
                    <a:p>
                      <a:pPr marL="0" marR="0" lvl="0" indent="0" algn="ctr" rtl="0">
                        <a:lnSpc>
                          <a:spcPct val="100000"/>
                        </a:lnSpc>
                        <a:spcBef>
                          <a:spcPts val="0"/>
                        </a:spcBef>
                        <a:spcAft>
                          <a:spcPts val="0"/>
                        </a:spcAft>
                        <a:buClr>
                          <a:srgbClr val="000000"/>
                        </a:buClr>
                        <a:buSzPts val="300"/>
                        <a:buFont typeface="Arial"/>
                        <a:buNone/>
                      </a:pPr>
                      <a:r>
                        <a:rPr lang="hr-HR" sz="1050" u="none" strike="noStrike" cap="none">
                          <a:latin typeface="Cabin"/>
                          <a:ea typeface="Times New Roman"/>
                          <a:cs typeface="Times New Roman"/>
                          <a:sym typeface="Times New Roman"/>
                        </a:rPr>
                        <a:t>M. Alerić</a:t>
                      </a:r>
                      <a:r>
                        <a:rPr lang="hr-HR" sz="1050" u="none" strike="noStrike" cap="none">
                          <a:latin typeface="Cabin"/>
                          <a:ea typeface="Times New Roman"/>
                          <a:cs typeface="Times New Roman"/>
                        </a:rPr>
                        <a:t>,</a:t>
                      </a:r>
                    </a:p>
                    <a:p>
                      <a:pPr marL="0" marR="0" lvl="0" indent="0" algn="ctr">
                        <a:lnSpc>
                          <a:spcPct val="100000"/>
                        </a:lnSpc>
                        <a:spcBef>
                          <a:spcPts val="0"/>
                        </a:spcBef>
                        <a:spcAft>
                          <a:spcPts val="0"/>
                        </a:spcAft>
                        <a:buSzPts val="300"/>
                        <a:buFont typeface="Arial"/>
                        <a:buNone/>
                      </a:pPr>
                      <a:r>
                        <a:rPr lang="hr-HR" sz="1050" u="none" strike="noStrike" cap="none">
                          <a:latin typeface="Cabin"/>
                          <a:ea typeface="Times New Roman"/>
                          <a:cs typeface="Times New Roman"/>
                        </a:rPr>
                        <a:t>Silva Kovač, Ana Knez, Gordana Aleksić</a:t>
                      </a:r>
                    </a:p>
                  </a:txBody>
                  <a:tcPr marL="68575" marR="68575" marT="0" marB="0" anchor="ctr" anchorCtr="1"/>
                </a:tc>
                <a:tc>
                  <a:txBody>
                    <a:bodyPr/>
                    <a:lstStyle/>
                    <a:p>
                      <a:pPr marL="0" marR="0" lvl="0" indent="0" algn="l" rtl="0">
                        <a:lnSpc>
                          <a:spcPct val="100000"/>
                        </a:lnSpc>
                        <a:spcBef>
                          <a:spcPts val="0"/>
                        </a:spcBef>
                        <a:spcAft>
                          <a:spcPts val="0"/>
                        </a:spcAft>
                        <a:buClr>
                          <a:srgbClr val="000000"/>
                        </a:buClr>
                        <a:buSzPts val="300"/>
                        <a:buFont typeface="Arial"/>
                        <a:buNone/>
                      </a:pPr>
                      <a:r>
                        <a:rPr lang="hr-HR" sz="1050" u="none" strike="noStrike" cap="none">
                          <a:latin typeface="Cabin"/>
                        </a:rPr>
                        <a:t>Razvijati sposobnosti razmišljanja i logičkog povezivanja</a:t>
                      </a:r>
                      <a:endParaRPr sz="1050" u="none" strike="noStrike" cap="none">
                        <a:latin typeface="Cabin"/>
                      </a:endParaRPr>
                    </a:p>
                    <a:p>
                      <a:pPr marL="0" marR="0" lvl="0" indent="0" algn="l" rtl="0">
                        <a:lnSpc>
                          <a:spcPct val="100000"/>
                        </a:lnSpc>
                        <a:spcBef>
                          <a:spcPts val="0"/>
                        </a:spcBef>
                        <a:spcAft>
                          <a:spcPts val="0"/>
                        </a:spcAft>
                        <a:buClr>
                          <a:srgbClr val="000000"/>
                        </a:buClr>
                        <a:buSzPts val="300"/>
                        <a:buFont typeface="Arial"/>
                        <a:buNone/>
                      </a:pPr>
                      <a:r>
                        <a:rPr lang="hr-HR" sz="1050" u="none" strike="noStrike" cap="none">
                          <a:latin typeface="Cabin"/>
                        </a:rPr>
                        <a:t>govornog izražavanja i iznošenja vlastitog mišljenja</a:t>
                      </a:r>
                      <a:endParaRPr sz="1050" u="none" strike="noStrike" cap="none">
                        <a:latin typeface="Cabin"/>
                      </a:endParaRPr>
                    </a:p>
                  </a:txBody>
                  <a:tcPr marL="68575" marR="68575" marT="0" marB="0" anchor="ctr" anchorCtr="1"/>
                </a:tc>
                <a:tc>
                  <a:txBody>
                    <a:bodyPr/>
                    <a:lstStyle/>
                    <a:p>
                      <a:pPr marL="0" marR="0" lvl="0" indent="0" algn="l" rtl="0">
                        <a:lnSpc>
                          <a:spcPct val="100000"/>
                        </a:lnSpc>
                        <a:spcBef>
                          <a:spcPts val="0"/>
                        </a:spcBef>
                        <a:spcAft>
                          <a:spcPts val="0"/>
                        </a:spcAft>
                        <a:buClr>
                          <a:srgbClr val="000000"/>
                        </a:buClr>
                        <a:buSzPts val="300"/>
                        <a:buFont typeface="Arial"/>
                        <a:buNone/>
                      </a:pPr>
                      <a:r>
                        <a:rPr lang="hr-HR" sz="1050" u="none" strike="noStrike" cap="none">
                          <a:latin typeface="Cabin"/>
                          <a:ea typeface="Times New Roman"/>
                          <a:cs typeface="Times New Roman"/>
                        </a:rPr>
                        <a:t>5., 6. mj. 2024</a:t>
                      </a:r>
                      <a:endParaRPr lang="hr-HR" sz="1050" u="none" strike="noStrike" cap="none">
                        <a:latin typeface="Cabin"/>
                        <a:ea typeface="Times New Roman"/>
                        <a:cs typeface="Times New Roman"/>
                        <a:sym typeface="Times New Roman"/>
                      </a:endParaRPr>
                    </a:p>
                  </a:txBody>
                  <a:tcPr marL="68575" marR="68575" marT="0" marB="0" anchor="ctr" anchorCtr="1"/>
                </a:tc>
                <a:extLst>
                  <a:ext uri="{0D108BD9-81ED-4DB2-BD59-A6C34878D82A}">
                    <a16:rowId xmlns:a16="http://schemas.microsoft.com/office/drawing/2014/main" val="10001"/>
                  </a:ext>
                </a:extLst>
              </a:tr>
              <a:tr h="1587089">
                <a:tc>
                  <a:txBody>
                    <a:bodyPr/>
                    <a:lstStyle/>
                    <a:p>
                      <a:pPr marL="0" lvl="0" indent="0" algn="l">
                        <a:lnSpc>
                          <a:spcPct val="100000"/>
                        </a:lnSpc>
                        <a:spcBef>
                          <a:spcPts val="0"/>
                        </a:spcBef>
                        <a:spcAft>
                          <a:spcPts val="0"/>
                        </a:spcAft>
                        <a:buNone/>
                      </a:pPr>
                      <a:endParaRPr lang="hr-HR" sz="1050" b="1" u="none" strike="noStrike" cap="none">
                        <a:latin typeface="Cabin"/>
                      </a:endParaRPr>
                    </a:p>
                    <a:p>
                      <a:pPr marL="0" lvl="0" indent="0" algn="l">
                        <a:lnSpc>
                          <a:spcPct val="100000"/>
                        </a:lnSpc>
                        <a:spcBef>
                          <a:spcPts val="0"/>
                        </a:spcBef>
                        <a:spcAft>
                          <a:spcPts val="0"/>
                        </a:spcAft>
                        <a:buNone/>
                      </a:pPr>
                      <a:endParaRPr lang="hr-HR" sz="1050" b="1" u="none" strike="noStrike" cap="none">
                        <a:latin typeface="Cabin"/>
                      </a:endParaRPr>
                    </a:p>
                    <a:p>
                      <a:pPr marL="0" lvl="0" indent="0" algn="l">
                        <a:lnSpc>
                          <a:spcPct val="100000"/>
                        </a:lnSpc>
                        <a:spcBef>
                          <a:spcPts val="0"/>
                        </a:spcBef>
                        <a:spcAft>
                          <a:spcPts val="0"/>
                        </a:spcAft>
                        <a:buNone/>
                      </a:pPr>
                      <a:endParaRPr lang="hr-HR" sz="1050" b="1" u="none" strike="noStrike" cap="none">
                        <a:latin typeface="Cabin"/>
                      </a:endParaRPr>
                    </a:p>
                    <a:p>
                      <a:pPr marL="0" lvl="0" indent="0" algn="l">
                        <a:lnSpc>
                          <a:spcPct val="100000"/>
                        </a:lnSpc>
                        <a:spcBef>
                          <a:spcPts val="0"/>
                        </a:spcBef>
                        <a:spcAft>
                          <a:spcPts val="0"/>
                        </a:spcAft>
                        <a:buNone/>
                      </a:pPr>
                      <a:r>
                        <a:rPr lang="hr-HR" sz="1050" b="1" u="none" strike="noStrike" cap="none">
                          <a:latin typeface="Cabin"/>
                        </a:rPr>
                        <a:t>Škola u prirodi</a:t>
                      </a:r>
                    </a:p>
                  </a:txBody>
                  <a:tcPr marL="68575" marR="68575" marT="0" marB="0"/>
                </a:tc>
                <a:tc>
                  <a:txBody>
                    <a:bodyPr/>
                    <a:lstStyle/>
                    <a:p>
                      <a:pPr marL="0" lvl="0" indent="0" algn="l">
                        <a:lnSpc>
                          <a:spcPct val="100000"/>
                        </a:lnSpc>
                        <a:spcBef>
                          <a:spcPts val="0"/>
                        </a:spcBef>
                        <a:spcAft>
                          <a:spcPts val="0"/>
                        </a:spcAft>
                        <a:buNone/>
                      </a:pPr>
                      <a:endParaRPr sz="1050" u="none" strike="noStrike" cap="none">
                        <a:latin typeface="Cabin"/>
                      </a:endParaRPr>
                    </a:p>
                    <a:p>
                      <a:pPr marL="0" lvl="0" indent="0" algn="l">
                        <a:lnSpc>
                          <a:spcPct val="100000"/>
                        </a:lnSpc>
                        <a:spcBef>
                          <a:spcPts val="0"/>
                        </a:spcBef>
                        <a:spcAft>
                          <a:spcPts val="0"/>
                        </a:spcAft>
                        <a:buNone/>
                      </a:pPr>
                      <a:r>
                        <a:rPr lang="en-US" sz="1050" u="none" strike="noStrike" cap="none" err="1">
                          <a:latin typeface="Cabin"/>
                        </a:rPr>
                        <a:t>Građnski</a:t>
                      </a:r>
                      <a:r>
                        <a:rPr lang="en-US" sz="1050" u="none" strike="noStrike" cap="none">
                          <a:latin typeface="Cabin"/>
                        </a:rPr>
                        <a:t> </a:t>
                      </a:r>
                      <a:r>
                        <a:rPr lang="en-US" sz="1050" u="none" strike="noStrike" cap="none" err="1">
                          <a:latin typeface="Cabin"/>
                        </a:rPr>
                        <a:t>odgoj</a:t>
                      </a:r>
                      <a:r>
                        <a:rPr lang="en-US" sz="1050" u="none" strike="noStrike" cap="none">
                          <a:latin typeface="Cabin"/>
                        </a:rPr>
                        <a:t> I </a:t>
                      </a:r>
                      <a:r>
                        <a:rPr lang="en-US" sz="1050" u="none" strike="noStrike" cap="none" err="1">
                          <a:latin typeface="Cabin"/>
                        </a:rPr>
                        <a:t>obrazovanje</a:t>
                      </a:r>
                      <a:endParaRPr lang="en-US" sz="1050" u="none" strike="noStrike" cap="none">
                        <a:latin typeface="Cabin"/>
                      </a:endParaRPr>
                    </a:p>
                  </a:txBody>
                  <a:tcPr marL="68575" marR="68575" marT="0" marB="0"/>
                </a:tc>
                <a:tc>
                  <a:txBody>
                    <a:bodyPr/>
                    <a:lstStyle/>
                    <a:p>
                      <a:pPr marL="0" lvl="0" indent="0" algn="l">
                        <a:lnSpc>
                          <a:spcPct val="100000"/>
                        </a:lnSpc>
                        <a:spcBef>
                          <a:spcPts val="0"/>
                        </a:spcBef>
                        <a:spcAft>
                          <a:spcPts val="0"/>
                        </a:spcAft>
                        <a:buNone/>
                      </a:pPr>
                      <a:r>
                        <a:rPr lang="hr-HR" sz="1050" u="none" strike="noStrike" cap="none">
                          <a:latin typeface="Cabin"/>
                        </a:rPr>
                        <a:t>Upoznati RH </a:t>
                      </a:r>
                    </a:p>
                  </a:txBody>
                  <a:tcPr marL="68575" marR="68575" marT="0" marB="0"/>
                </a:tc>
                <a:tc>
                  <a:txBody>
                    <a:bodyPr/>
                    <a:lstStyle/>
                    <a:p>
                      <a:pPr marL="0" lvl="0" indent="0" algn="l">
                        <a:lnSpc>
                          <a:spcPct val="100000"/>
                        </a:lnSpc>
                        <a:spcBef>
                          <a:spcPts val="0"/>
                        </a:spcBef>
                        <a:spcAft>
                          <a:spcPts val="0"/>
                        </a:spcAft>
                        <a:buNone/>
                      </a:pPr>
                      <a:r>
                        <a:rPr lang="en-US" sz="1050" u="none" strike="noStrike" cap="none" err="1">
                          <a:latin typeface="Cabin"/>
                        </a:rPr>
                        <a:t>Jezično</a:t>
                      </a:r>
                      <a:r>
                        <a:rPr lang="en-US" sz="1050" u="none" strike="noStrike" cap="none">
                          <a:latin typeface="Cabin"/>
                        </a:rPr>
                        <a:t> </a:t>
                      </a:r>
                      <a:r>
                        <a:rPr lang="en-US" sz="1050" u="none" strike="noStrike" cap="none" err="1">
                          <a:latin typeface="Cabin"/>
                        </a:rPr>
                        <a:t>komunikacijskoi</a:t>
                      </a:r>
                      <a:r>
                        <a:rPr lang="en-US" sz="1050" u="none" strike="noStrike" cap="none">
                          <a:latin typeface="Cabin"/>
                        </a:rPr>
                        <a:t> </a:t>
                      </a:r>
                      <a:r>
                        <a:rPr lang="en-US" sz="1050" u="none" strike="noStrike" cap="none" err="1">
                          <a:latin typeface="Cabin"/>
                        </a:rPr>
                        <a:t>kulturno</a:t>
                      </a:r>
                      <a:r>
                        <a:rPr lang="en-US" sz="1050" u="none" strike="noStrike" cap="none">
                          <a:latin typeface="Cabin"/>
                        </a:rPr>
                        <a:t> </a:t>
                      </a:r>
                      <a:r>
                        <a:rPr lang="en-US" sz="1050" u="none" strike="noStrike" cap="none" err="1">
                          <a:latin typeface="Cabin"/>
                        </a:rPr>
                        <a:t>povijesno</a:t>
                      </a:r>
                      <a:r>
                        <a:rPr lang="en-US" sz="1050" u="none" strike="noStrike" cap="none">
                          <a:latin typeface="Cabin"/>
                        </a:rPr>
                        <a:t> </a:t>
                      </a:r>
                      <a:r>
                        <a:rPr lang="en-US" sz="1050" u="none" strike="noStrike" cap="none" err="1">
                          <a:latin typeface="Cabin"/>
                        </a:rPr>
                        <a:t>područje</a:t>
                      </a:r>
                      <a:r>
                        <a:rPr lang="en-US" sz="1050" u="none" strike="noStrike" cap="none">
                          <a:latin typeface="Cabin"/>
                        </a:rPr>
                        <a:t> </a:t>
                      </a:r>
                      <a:endParaRPr sz="1050" u="none" strike="noStrike" cap="none">
                        <a:latin typeface="Cabin"/>
                      </a:endParaRPr>
                    </a:p>
                  </a:txBody>
                  <a:tcPr marL="68575" marR="68575" marT="0" marB="0"/>
                </a:tc>
                <a:tc>
                  <a:txBody>
                    <a:bodyPr/>
                    <a:lstStyle/>
                    <a:p>
                      <a:pPr marL="0" lvl="0" indent="0" algn="l">
                        <a:lnSpc>
                          <a:spcPct val="100000"/>
                        </a:lnSpc>
                        <a:spcBef>
                          <a:spcPts val="0"/>
                        </a:spcBef>
                        <a:spcAft>
                          <a:spcPts val="0"/>
                        </a:spcAft>
                        <a:buNone/>
                      </a:pPr>
                      <a:endParaRPr lang="hr-HR" sz="1050" u="none" strike="noStrike" cap="none">
                        <a:latin typeface="Cabin"/>
                      </a:endParaRPr>
                    </a:p>
                    <a:p>
                      <a:pPr marL="0" lvl="0" indent="0" algn="l">
                        <a:lnSpc>
                          <a:spcPct val="100000"/>
                        </a:lnSpc>
                        <a:spcBef>
                          <a:spcPts val="0"/>
                        </a:spcBef>
                        <a:spcAft>
                          <a:spcPts val="0"/>
                        </a:spcAft>
                        <a:buNone/>
                      </a:pPr>
                      <a:r>
                        <a:rPr lang="hr-HR" sz="1050" u="none" strike="noStrike" cap="none">
                          <a:latin typeface="Cabin"/>
                        </a:rPr>
                        <a:t>S. Kovač  4..raz</a:t>
                      </a:r>
                    </a:p>
                  </a:txBody>
                  <a:tcPr marL="68575" marR="68575" marT="0" marB="0"/>
                </a:tc>
                <a:tc>
                  <a:txBody>
                    <a:bodyPr/>
                    <a:lstStyle/>
                    <a:p>
                      <a:pPr marL="0" lvl="0" indent="0" algn="l">
                        <a:lnSpc>
                          <a:spcPct val="100000"/>
                        </a:lnSpc>
                        <a:spcBef>
                          <a:spcPts val="0"/>
                        </a:spcBef>
                        <a:spcAft>
                          <a:spcPts val="0"/>
                        </a:spcAft>
                        <a:buNone/>
                      </a:pPr>
                      <a:endParaRPr lang="hr-HR" sz="1050" u="none" strike="noStrike" cap="none">
                        <a:latin typeface="Cabin"/>
                      </a:endParaRPr>
                    </a:p>
                  </a:txBody>
                  <a:tcPr marL="68575" marR="68575" marT="0" marB="0"/>
                </a:tc>
                <a:tc>
                  <a:txBody>
                    <a:bodyPr/>
                    <a:lstStyle/>
                    <a:p>
                      <a:pPr marL="0" lvl="0" indent="0" algn="l">
                        <a:lnSpc>
                          <a:spcPct val="100000"/>
                        </a:lnSpc>
                        <a:spcBef>
                          <a:spcPts val="0"/>
                        </a:spcBef>
                        <a:spcAft>
                          <a:spcPts val="0"/>
                        </a:spcAft>
                        <a:buNone/>
                      </a:pPr>
                      <a:endParaRPr lang="hr-HR" sz="1050" u="none" strike="noStrike" cap="none">
                        <a:latin typeface="Cabin"/>
                        <a:ea typeface="Times New Roman"/>
                        <a:cs typeface="Times New Roman"/>
                        <a:sym typeface="Times New Roman"/>
                      </a:endParaRPr>
                    </a:p>
                    <a:p>
                      <a:pPr marL="0" lvl="0" indent="0" algn="l">
                        <a:lnSpc>
                          <a:spcPct val="100000"/>
                        </a:lnSpc>
                        <a:spcBef>
                          <a:spcPts val="0"/>
                        </a:spcBef>
                        <a:spcAft>
                          <a:spcPts val="0"/>
                        </a:spcAft>
                        <a:buNone/>
                      </a:pPr>
                      <a:r>
                        <a:rPr lang="hr-HR" sz="1050" u="none" strike="noStrike" cap="none">
                          <a:latin typeface="Cabin"/>
                          <a:ea typeface="Times New Roman"/>
                          <a:cs typeface="Times New Roman"/>
                        </a:rPr>
                        <a:t>5./6.mj.2024.</a:t>
                      </a:r>
                    </a:p>
                  </a:txBody>
                  <a:tcPr marL="68575" marR="68575" marT="0" marB="0"/>
                </a:tc>
                <a:extLst>
                  <a:ext uri="{0D108BD9-81ED-4DB2-BD59-A6C34878D82A}">
                    <a16:rowId xmlns:a16="http://schemas.microsoft.com/office/drawing/2014/main" val="3327365216"/>
                  </a:ext>
                </a:extLst>
              </a:tr>
            </a:tbl>
          </a:graphicData>
        </a:graphic>
      </p:graphicFrame>
      <p:sp>
        <p:nvSpPr>
          <p:cNvPr id="229" name="Google Shape;229;p15"/>
          <p:cNvSpPr txBox="1">
            <a:spLocks noGrp="1"/>
          </p:cNvSpPr>
          <p:nvPr>
            <p:ph type="ftr" idx="11"/>
          </p:nvPr>
        </p:nvSpPr>
        <p:spPr>
          <a:xfrm>
            <a:off x="5282164" y="6356350"/>
            <a:ext cx="3505200" cy="365698"/>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464653"/>
              </a:buClr>
              <a:buSzPts val="350"/>
              <a:buFont typeface="Cabin"/>
              <a:buNone/>
            </a:pPr>
            <a:r>
              <a:rPr lang="hr-HR" sz="1400" b="0" i="0" u="none" strike="noStrike" cap="none">
                <a:solidFill>
                  <a:srgbClr val="464653"/>
                </a:solidFill>
                <a:latin typeface="Cabin"/>
                <a:ea typeface="Cabin"/>
                <a:cs typeface="Cabin"/>
                <a:sym typeface="Cabin"/>
              </a:rPr>
              <a:t>Školski kurikulum </a:t>
            </a:r>
            <a:r>
              <a:rPr lang="hr-HR"/>
              <a:t>2022./2023</a:t>
            </a:r>
            <a:r>
              <a:rPr lang="hr-HR" sz="1400" b="0" i="0" u="none" strike="noStrike" cap="none">
                <a:latin typeface="Cabin"/>
                <a:ea typeface="Cabin"/>
                <a:cs typeface="Cabin"/>
                <a:sym typeface="Cabin"/>
              </a:rPr>
              <a:t>.</a:t>
            </a:r>
            <a:endParaRPr sz="1400" b="0" i="0" u="none" strike="noStrike" cap="none">
              <a:latin typeface="Cabin"/>
              <a:ea typeface="Cabin"/>
              <a:cs typeface="Cabin"/>
              <a:sym typeface="Cabin"/>
            </a:endParaRPr>
          </a:p>
        </p:txBody>
      </p:sp>
      <p:sp>
        <p:nvSpPr>
          <p:cNvPr id="230" name="Google Shape;230;p15"/>
          <p:cNvSpPr txBox="1">
            <a:spLocks noGrp="1"/>
          </p:cNvSpPr>
          <p:nvPr>
            <p:ph type="title"/>
          </p:nvPr>
        </p:nvSpPr>
        <p:spPr>
          <a:xfrm>
            <a:off x="457200" y="528000"/>
            <a:ext cx="3618300" cy="346200"/>
          </a:xfrm>
          <a:prstGeom prst="rect">
            <a:avLst/>
          </a:prstGeom>
          <a:noFill/>
          <a:ln>
            <a:noFill/>
          </a:ln>
        </p:spPr>
        <p:txBody>
          <a:bodyPr spcFirstLastPara="1" wrap="square" lIns="91425" tIns="45700" rIns="91425" bIns="45700" anchor="b" anchorCtr="0">
            <a:noAutofit/>
          </a:bodyPr>
          <a:lstStyle/>
          <a:p>
            <a:pPr marL="0" marR="0" lvl="0" indent="0" rtl="0">
              <a:lnSpc>
                <a:spcPct val="100000"/>
              </a:lnSpc>
              <a:spcBef>
                <a:spcPts val="0"/>
              </a:spcBef>
              <a:spcAft>
                <a:spcPts val="0"/>
              </a:spcAft>
              <a:buClr>
                <a:schemeClr val="dk2"/>
              </a:buClr>
              <a:buSzPts val="600"/>
              <a:buFont typeface="Domine"/>
              <a:buNone/>
            </a:pPr>
            <a:r>
              <a:rPr lang="hr-HR" sz="2400" b="0" i="0" u="none" strike="noStrike" cap="none">
                <a:solidFill>
                  <a:schemeClr val="dk2"/>
                </a:solidFill>
                <a:latin typeface="Cabin" charset="0"/>
                <a:sym typeface="Times New Roman"/>
              </a:rPr>
              <a:t>Ekskurzije i izleti</a:t>
            </a:r>
            <a:endParaRPr>
              <a:latin typeface="Cabin"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16"/>
          <p:cNvSpPr txBox="1">
            <a:spLocks noGrp="1"/>
          </p:cNvSpPr>
          <p:nvPr>
            <p:ph type="title"/>
          </p:nvPr>
        </p:nvSpPr>
        <p:spPr>
          <a:xfrm>
            <a:off x="155192" y="84869"/>
            <a:ext cx="8435279" cy="474688"/>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dk2"/>
              </a:buClr>
              <a:buSzPts val="600"/>
              <a:buFont typeface="Domine"/>
              <a:buNone/>
            </a:pPr>
            <a:r>
              <a:rPr lang="hr-HR" sz="2400" b="0" i="0" u="none" strike="noStrike" cap="none">
                <a:solidFill>
                  <a:schemeClr val="dk2"/>
                </a:solidFill>
                <a:latin typeface="Cabin" charset="0"/>
                <a:sym typeface="Times New Roman"/>
              </a:rPr>
              <a:t>Razredna nastava / projekti</a:t>
            </a:r>
            <a:endParaRPr>
              <a:latin typeface="Cabin" charset="0"/>
            </a:endParaRPr>
          </a:p>
        </p:txBody>
      </p:sp>
      <p:sp>
        <p:nvSpPr>
          <p:cNvPr id="236" name="Google Shape;236;p16"/>
          <p:cNvSpPr txBox="1">
            <a:spLocks noGrp="1"/>
          </p:cNvSpPr>
          <p:nvPr>
            <p:ph type="ftr" idx="11"/>
          </p:nvPr>
        </p:nvSpPr>
        <p:spPr>
          <a:xfrm>
            <a:off x="5232414" y="6441900"/>
            <a:ext cx="3505200" cy="365759"/>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2"/>
              </a:buClr>
              <a:buSzPts val="350"/>
              <a:buFont typeface="Cabin"/>
              <a:buNone/>
            </a:pPr>
            <a:r>
              <a:rPr lang="hr-HR" sz="1400" b="0" i="0" u="none" strike="noStrike" cap="none">
                <a:latin typeface="Cabin"/>
                <a:ea typeface="Cabin"/>
                <a:cs typeface="Cabin"/>
                <a:sym typeface="Cabin"/>
              </a:rPr>
              <a:t>Školski kurikulum </a:t>
            </a:r>
            <a:r>
              <a:rPr lang="hr-HR"/>
              <a:t>2022./2023</a:t>
            </a:r>
            <a:r>
              <a:rPr lang="hr-HR" sz="1400" b="0" i="0" u="none" strike="noStrike" cap="none">
                <a:latin typeface="Cabin"/>
                <a:ea typeface="Cabin"/>
                <a:cs typeface="Cabin"/>
                <a:sym typeface="Cabin"/>
              </a:rPr>
              <a:t>.</a:t>
            </a:r>
            <a:endParaRPr sz="1400" b="0" i="0" u="none" strike="noStrike" cap="none">
              <a:latin typeface="Cabin"/>
              <a:ea typeface="Cabin"/>
              <a:cs typeface="Cabin"/>
              <a:sym typeface="Cabin"/>
            </a:endParaRPr>
          </a:p>
        </p:txBody>
      </p:sp>
      <p:sp>
        <p:nvSpPr>
          <p:cNvPr id="237" name="Google Shape;237;p16"/>
          <p:cNvSpPr txBox="1">
            <a:spLocks noGrp="1"/>
          </p:cNvSpPr>
          <p:nvPr>
            <p:ph type="sldNum" idx="12"/>
          </p:nvPr>
        </p:nvSpPr>
        <p:spPr>
          <a:xfrm>
            <a:off x="612647" y="6356350"/>
            <a:ext cx="1981199" cy="36575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2"/>
              </a:buClr>
              <a:buSzPts val="350"/>
              <a:buFont typeface="Cabin"/>
              <a:buNone/>
            </a:pPr>
            <a:fld id="{00000000-1234-1234-1234-123412341234}" type="slidenum">
              <a:rPr lang="hr-HR" sz="1400" b="0" i="0" u="none" strike="noStrike" cap="none">
                <a:solidFill>
                  <a:schemeClr val="dk2"/>
                </a:solidFill>
                <a:latin typeface="Cabin"/>
                <a:ea typeface="Cabin"/>
                <a:cs typeface="Cabin"/>
                <a:sym typeface="Cabin"/>
              </a:rPr>
              <a:pPr marL="0" marR="0" lvl="0" indent="0" algn="l" rtl="0">
                <a:lnSpc>
                  <a:spcPct val="100000"/>
                </a:lnSpc>
                <a:spcBef>
                  <a:spcPts val="0"/>
                </a:spcBef>
                <a:spcAft>
                  <a:spcPts val="0"/>
                </a:spcAft>
                <a:buClr>
                  <a:schemeClr val="dk2"/>
                </a:buClr>
                <a:buSzPts val="350"/>
                <a:buFont typeface="Cabin"/>
                <a:buNone/>
              </a:pPr>
              <a:t>22</a:t>
            </a:fld>
            <a:endParaRPr sz="1400" b="0" i="0" u="none" strike="noStrike" cap="none">
              <a:solidFill>
                <a:schemeClr val="dk2"/>
              </a:solidFill>
              <a:latin typeface="Cabin"/>
              <a:ea typeface="Cabin"/>
              <a:cs typeface="Cabin"/>
              <a:sym typeface="Cabin"/>
            </a:endParaRPr>
          </a:p>
        </p:txBody>
      </p:sp>
      <p:graphicFrame>
        <p:nvGraphicFramePr>
          <p:cNvPr id="238" name="Google Shape;238;p16"/>
          <p:cNvGraphicFramePr/>
          <p:nvPr>
            <p:extLst>
              <p:ext uri="{D42A27DB-BD31-4B8C-83A1-F6EECF244321}">
                <p14:modId xmlns:p14="http://schemas.microsoft.com/office/powerpoint/2010/main" val="477018564"/>
              </p:ext>
            </p:extLst>
          </p:nvPr>
        </p:nvGraphicFramePr>
        <p:xfrm>
          <a:off x="155192" y="559557"/>
          <a:ext cx="8771950" cy="5673575"/>
        </p:xfrm>
        <a:graphic>
          <a:graphicData uri="http://schemas.openxmlformats.org/drawingml/2006/table">
            <a:tbl>
              <a:tblPr firstRow="1" bandRow="1">
                <a:noFill/>
                <a:tableStyleId>{2B1E4052-6B5D-4648-950B-1C1C1EDA2936}</a:tableStyleId>
              </a:tblPr>
              <a:tblGrid>
                <a:gridCol w="1334243">
                  <a:extLst>
                    <a:ext uri="{9D8B030D-6E8A-4147-A177-3AD203B41FA5}">
                      <a16:colId xmlns:a16="http://schemas.microsoft.com/office/drawing/2014/main" val="20000"/>
                    </a:ext>
                  </a:extLst>
                </a:gridCol>
                <a:gridCol w="1812732">
                  <a:extLst>
                    <a:ext uri="{9D8B030D-6E8A-4147-A177-3AD203B41FA5}">
                      <a16:colId xmlns:a16="http://schemas.microsoft.com/office/drawing/2014/main" val="20001"/>
                    </a:ext>
                  </a:extLst>
                </a:gridCol>
                <a:gridCol w="1088450">
                  <a:extLst>
                    <a:ext uri="{9D8B030D-6E8A-4147-A177-3AD203B41FA5}">
                      <a16:colId xmlns:a16="http://schemas.microsoft.com/office/drawing/2014/main" val="20002"/>
                    </a:ext>
                  </a:extLst>
                </a:gridCol>
                <a:gridCol w="1038075">
                  <a:extLst>
                    <a:ext uri="{9D8B030D-6E8A-4147-A177-3AD203B41FA5}">
                      <a16:colId xmlns:a16="http://schemas.microsoft.com/office/drawing/2014/main" val="20003"/>
                    </a:ext>
                  </a:extLst>
                </a:gridCol>
                <a:gridCol w="993373">
                  <a:extLst>
                    <a:ext uri="{9D8B030D-6E8A-4147-A177-3AD203B41FA5}">
                      <a16:colId xmlns:a16="http://schemas.microsoft.com/office/drawing/2014/main" val="20004"/>
                    </a:ext>
                  </a:extLst>
                </a:gridCol>
                <a:gridCol w="786809">
                  <a:extLst>
                    <a:ext uri="{9D8B030D-6E8A-4147-A177-3AD203B41FA5}">
                      <a16:colId xmlns:a16="http://schemas.microsoft.com/office/drawing/2014/main" val="20005"/>
                    </a:ext>
                  </a:extLst>
                </a:gridCol>
                <a:gridCol w="757918">
                  <a:extLst>
                    <a:ext uri="{9D8B030D-6E8A-4147-A177-3AD203B41FA5}">
                      <a16:colId xmlns:a16="http://schemas.microsoft.com/office/drawing/2014/main" val="20006"/>
                    </a:ext>
                  </a:extLst>
                </a:gridCol>
                <a:gridCol w="960350">
                  <a:extLst>
                    <a:ext uri="{9D8B030D-6E8A-4147-A177-3AD203B41FA5}">
                      <a16:colId xmlns:a16="http://schemas.microsoft.com/office/drawing/2014/main" val="20007"/>
                    </a:ext>
                  </a:extLst>
                </a:gridCol>
              </a:tblGrid>
              <a:tr h="842000">
                <a:tc>
                  <a:txBody>
                    <a:bodyPr/>
                    <a:lstStyle/>
                    <a:p>
                      <a:pPr marL="0" marR="0" lvl="0" indent="0" algn="ctr" rtl="0">
                        <a:lnSpc>
                          <a:spcPct val="100000"/>
                        </a:lnSpc>
                        <a:spcBef>
                          <a:spcPts val="0"/>
                        </a:spcBef>
                        <a:spcAft>
                          <a:spcPts val="0"/>
                        </a:spcAft>
                        <a:buClr>
                          <a:srgbClr val="000000"/>
                        </a:buClr>
                        <a:buSzPts val="300"/>
                        <a:buFont typeface="Arial"/>
                        <a:buNone/>
                      </a:pPr>
                      <a:endParaRPr sz="1050" b="1" u="none" strike="noStrike" cap="none">
                        <a:latin typeface="Cabin" charset="0"/>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300"/>
                        <a:buFont typeface="Arial"/>
                        <a:buNone/>
                      </a:pPr>
                      <a:r>
                        <a:rPr lang="hr-HR" sz="1050" b="1" u="none" strike="noStrike" cap="none">
                          <a:latin typeface="Cabin"/>
                          <a:ea typeface="Times New Roman"/>
                          <a:cs typeface="Times New Roman"/>
                          <a:sym typeface="Times New Roman"/>
                        </a:rPr>
                        <a:t>Aktivnosti</a:t>
                      </a:r>
                      <a:endParaRPr sz="1050" u="none" strike="noStrike" cap="none">
                        <a:latin typeface="Cabin"/>
                      </a:endParaRPr>
                    </a:p>
                  </a:txBody>
                  <a:tcPr marL="68575" marR="68575" marT="0" marB="0"/>
                </a:tc>
                <a:tc>
                  <a:txBody>
                    <a:bodyPr/>
                    <a:lstStyle/>
                    <a:p>
                      <a:pPr marL="0" marR="0" lvl="0" indent="0" algn="ctr" rtl="0">
                        <a:lnSpc>
                          <a:spcPct val="100000"/>
                        </a:lnSpc>
                        <a:spcBef>
                          <a:spcPts val="0"/>
                        </a:spcBef>
                        <a:spcAft>
                          <a:spcPts val="0"/>
                        </a:spcAft>
                        <a:buClr>
                          <a:srgbClr val="000000"/>
                        </a:buClr>
                        <a:buSzPts val="450"/>
                        <a:buFont typeface="Arial"/>
                        <a:buNone/>
                      </a:pPr>
                      <a:endParaRPr sz="1050" u="none" strike="noStrike" cap="none">
                        <a:latin typeface="Cabin" charset="0"/>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263"/>
                        <a:buFont typeface="Arial"/>
                        <a:buNone/>
                      </a:pPr>
                      <a:r>
                        <a:rPr lang="hr-HR" sz="1050" b="1" u="none" strike="noStrike" cap="none">
                          <a:latin typeface="Cabin"/>
                          <a:ea typeface="Times New Roman"/>
                          <a:cs typeface="Times New Roman"/>
                          <a:sym typeface="Times New Roman"/>
                        </a:rPr>
                        <a:t>Ciljevi</a:t>
                      </a:r>
                      <a:endParaRPr sz="1050" u="none" strike="noStrike" cap="none">
                        <a:latin typeface="Cabin"/>
                      </a:endParaRPr>
                    </a:p>
                  </a:txBody>
                  <a:tcPr marL="68575" marR="68575" marT="0" marB="0"/>
                </a:tc>
                <a:tc>
                  <a:txBody>
                    <a:bodyPr/>
                    <a:lstStyle/>
                    <a:p>
                      <a:pPr marL="0" marR="0" lvl="0" indent="0" algn="l" rtl="0">
                        <a:lnSpc>
                          <a:spcPct val="100000"/>
                        </a:lnSpc>
                        <a:spcBef>
                          <a:spcPts val="0"/>
                        </a:spcBef>
                        <a:spcAft>
                          <a:spcPts val="0"/>
                        </a:spcAft>
                        <a:buClr>
                          <a:srgbClr val="000000"/>
                        </a:buClr>
                        <a:buSzPts val="1400"/>
                        <a:buFont typeface="Arial"/>
                        <a:buNone/>
                      </a:pPr>
                      <a:endParaRPr lang="hr-HR" sz="1050" u="none" strike="noStrike" cap="none">
                        <a:latin typeface="Cabin" charset="0"/>
                      </a:endParaRPr>
                    </a:p>
                    <a:p>
                      <a:pPr marL="0" marR="0" lvl="0" indent="0" algn="ctr" rtl="0">
                        <a:lnSpc>
                          <a:spcPct val="100000"/>
                        </a:lnSpc>
                        <a:spcBef>
                          <a:spcPts val="0"/>
                        </a:spcBef>
                        <a:spcAft>
                          <a:spcPts val="0"/>
                        </a:spcAft>
                        <a:buClr>
                          <a:srgbClr val="000000"/>
                        </a:buClr>
                        <a:buSzPts val="1400"/>
                        <a:buFont typeface="Arial"/>
                        <a:buNone/>
                      </a:pPr>
                      <a:r>
                        <a:rPr lang="hr-HR" sz="1050" u="none" strike="noStrike" cap="none">
                          <a:latin typeface="Cabin"/>
                        </a:rPr>
                        <a:t>Namjena</a:t>
                      </a:r>
                      <a:endParaRPr sz="1050" u="none" strike="noStrike" cap="none">
                        <a:latin typeface="Cabin"/>
                      </a:endParaRPr>
                    </a:p>
                  </a:txBody>
                  <a:tcPr marL="68575" marR="68575" marT="0" marB="0"/>
                </a:tc>
                <a:tc>
                  <a:txBody>
                    <a:bodyPr/>
                    <a:lstStyle/>
                    <a:p>
                      <a:pPr marL="0" marR="0" lvl="0" indent="0" algn="ctr" rtl="0">
                        <a:lnSpc>
                          <a:spcPct val="100000"/>
                        </a:lnSpc>
                        <a:spcBef>
                          <a:spcPts val="0"/>
                        </a:spcBef>
                        <a:spcAft>
                          <a:spcPts val="0"/>
                        </a:spcAft>
                        <a:buClr>
                          <a:srgbClr val="000000"/>
                        </a:buClr>
                        <a:buSzPts val="450"/>
                        <a:buFont typeface="Arial"/>
                        <a:buNone/>
                      </a:pPr>
                      <a:endParaRPr sz="1050" u="none" strike="noStrike" cap="none">
                        <a:latin typeface="Cabin" charset="0"/>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263"/>
                        <a:buFont typeface="Arial"/>
                        <a:buNone/>
                      </a:pPr>
                      <a:r>
                        <a:rPr lang="hr-HR" sz="1050" b="1" u="none" strike="noStrike" cap="none">
                          <a:latin typeface="Cabin"/>
                          <a:ea typeface="Times New Roman"/>
                          <a:cs typeface="Times New Roman"/>
                          <a:sym typeface="Times New Roman"/>
                        </a:rPr>
                        <a:t>Nositelji i njihova odgovornost</a:t>
                      </a:r>
                      <a:endParaRPr sz="1050" u="none" strike="noStrike" cap="none">
                        <a:latin typeface="Cabin"/>
                      </a:endParaRPr>
                    </a:p>
                  </a:txBody>
                  <a:tcPr marL="68575" marR="68575" marT="0" marB="0"/>
                </a:tc>
                <a:tc>
                  <a:txBody>
                    <a:bodyPr/>
                    <a:lstStyle/>
                    <a:p>
                      <a:pPr marL="0" marR="0" lvl="0" indent="0" algn="ctr" rtl="0">
                        <a:lnSpc>
                          <a:spcPct val="100000"/>
                        </a:lnSpc>
                        <a:spcBef>
                          <a:spcPts val="0"/>
                        </a:spcBef>
                        <a:spcAft>
                          <a:spcPts val="0"/>
                        </a:spcAft>
                        <a:buClr>
                          <a:srgbClr val="000000"/>
                        </a:buClr>
                        <a:buSzPts val="450"/>
                        <a:buFont typeface="Arial"/>
                        <a:buNone/>
                      </a:pPr>
                      <a:endParaRPr sz="1050" u="none" strike="noStrike" cap="none">
                        <a:latin typeface="Cabin" charset="0"/>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263"/>
                        <a:buFont typeface="Arial"/>
                        <a:buNone/>
                      </a:pPr>
                      <a:r>
                        <a:rPr lang="hr-HR" sz="1050" b="1" u="none" strike="noStrike" cap="none">
                          <a:latin typeface="Cabin"/>
                          <a:ea typeface="Times New Roman"/>
                          <a:cs typeface="Times New Roman"/>
                          <a:sym typeface="Times New Roman"/>
                        </a:rPr>
                        <a:t>Način realizacije</a:t>
                      </a:r>
                      <a:endParaRPr sz="1050" u="none" strike="noStrike" cap="none">
                        <a:latin typeface="Cabin"/>
                      </a:endParaRPr>
                    </a:p>
                  </a:txBody>
                  <a:tcPr marL="68575" marR="68575" marT="0" marB="0"/>
                </a:tc>
                <a:tc>
                  <a:txBody>
                    <a:bodyPr/>
                    <a:lstStyle/>
                    <a:p>
                      <a:pPr marL="0" marR="0" lvl="0" indent="0" algn="ctr" rtl="0">
                        <a:lnSpc>
                          <a:spcPct val="100000"/>
                        </a:lnSpc>
                        <a:spcBef>
                          <a:spcPts val="0"/>
                        </a:spcBef>
                        <a:spcAft>
                          <a:spcPts val="0"/>
                        </a:spcAft>
                        <a:buClr>
                          <a:srgbClr val="000000"/>
                        </a:buClr>
                        <a:buSzPts val="450"/>
                        <a:buFont typeface="Arial"/>
                        <a:buNone/>
                      </a:pPr>
                      <a:endParaRPr sz="1050" u="none" strike="noStrike" cap="none">
                        <a:latin typeface="Cabin" charset="0"/>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263"/>
                        <a:buFont typeface="Arial"/>
                        <a:buNone/>
                      </a:pPr>
                      <a:r>
                        <a:rPr lang="hr-HR" sz="1050" b="1" u="none" strike="noStrike" cap="none" err="1">
                          <a:latin typeface="Cabin"/>
                          <a:ea typeface="Times New Roman"/>
                          <a:cs typeface="Times New Roman"/>
                          <a:sym typeface="Times New Roman"/>
                        </a:rPr>
                        <a:t>Vremenik</a:t>
                      </a:r>
                      <a:endParaRPr sz="1050" u="none" strike="noStrike" cap="none" err="1">
                        <a:latin typeface="Cabin"/>
                      </a:endParaRPr>
                    </a:p>
                  </a:txBody>
                  <a:tcPr marL="68575" marR="68575" marT="0" marB="0"/>
                </a:tc>
                <a:tc>
                  <a:txBody>
                    <a:bodyPr/>
                    <a:lstStyle/>
                    <a:p>
                      <a:pPr marL="0" marR="0" lvl="0" indent="0" algn="ctr" rtl="0">
                        <a:lnSpc>
                          <a:spcPct val="100000"/>
                        </a:lnSpc>
                        <a:spcBef>
                          <a:spcPts val="0"/>
                        </a:spcBef>
                        <a:spcAft>
                          <a:spcPts val="0"/>
                        </a:spcAft>
                        <a:buClr>
                          <a:srgbClr val="000000"/>
                        </a:buClr>
                        <a:buSzPts val="450"/>
                        <a:buFont typeface="Arial"/>
                        <a:buNone/>
                      </a:pPr>
                      <a:endParaRPr sz="1050" u="none" strike="noStrike" cap="none">
                        <a:latin typeface="Cabin" charset="0"/>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263"/>
                        <a:buFont typeface="Arial"/>
                        <a:buNone/>
                      </a:pPr>
                      <a:r>
                        <a:rPr lang="hr-HR" sz="1050" b="1" u="none" strike="noStrike" cap="none">
                          <a:latin typeface="Cabin"/>
                          <a:ea typeface="Times New Roman"/>
                          <a:cs typeface="Times New Roman"/>
                          <a:sym typeface="Times New Roman"/>
                        </a:rPr>
                        <a:t>Detaljan troškovnik</a:t>
                      </a:r>
                      <a:endParaRPr sz="1050" u="none" strike="noStrike" cap="none">
                        <a:latin typeface="Cabin"/>
                      </a:endParaRPr>
                    </a:p>
                  </a:txBody>
                  <a:tcPr marL="68575" marR="68575" marT="0" marB="0"/>
                </a:tc>
                <a:tc>
                  <a:txBody>
                    <a:bodyPr/>
                    <a:lstStyle/>
                    <a:p>
                      <a:pPr marL="0" marR="0" lvl="0" indent="0" algn="ctr" rtl="0">
                        <a:lnSpc>
                          <a:spcPct val="100000"/>
                        </a:lnSpc>
                        <a:spcBef>
                          <a:spcPts val="0"/>
                        </a:spcBef>
                        <a:spcAft>
                          <a:spcPts val="0"/>
                        </a:spcAft>
                        <a:buClr>
                          <a:srgbClr val="000000"/>
                        </a:buClr>
                        <a:buSzPts val="263"/>
                        <a:buFont typeface="Arial"/>
                        <a:buNone/>
                      </a:pPr>
                      <a:r>
                        <a:rPr lang="hr-HR" sz="1050" b="1" u="none" strike="noStrike" cap="none">
                          <a:latin typeface="Cabin"/>
                          <a:ea typeface="Times New Roman"/>
                          <a:cs typeface="Times New Roman"/>
                          <a:sym typeface="Times New Roman"/>
                        </a:rPr>
                        <a:t>Način vrednovanja i korištenja rezultata vrednovanja</a:t>
                      </a:r>
                      <a:endParaRPr sz="1050" u="none" strike="noStrike" cap="none">
                        <a:latin typeface="Cabin"/>
                      </a:endParaRPr>
                    </a:p>
                  </a:txBody>
                  <a:tcPr marL="68575" marR="68575" marT="0" marB="0"/>
                </a:tc>
                <a:extLst>
                  <a:ext uri="{0D108BD9-81ED-4DB2-BD59-A6C34878D82A}">
                    <a16:rowId xmlns:a16="http://schemas.microsoft.com/office/drawing/2014/main" val="10000"/>
                  </a:ext>
                </a:extLst>
              </a:tr>
              <a:tr h="1543925">
                <a:tc>
                  <a:txBody>
                    <a:bodyPr/>
                    <a:lstStyle/>
                    <a:p>
                      <a:pPr marL="0" marR="0" lvl="0" indent="0" algn="ctr" rtl="0">
                        <a:lnSpc>
                          <a:spcPct val="115000"/>
                        </a:lnSpc>
                        <a:spcBef>
                          <a:spcPts val="0"/>
                        </a:spcBef>
                        <a:spcAft>
                          <a:spcPts val="0"/>
                        </a:spcAft>
                        <a:buClr>
                          <a:srgbClr val="000000"/>
                        </a:buClr>
                        <a:buSzPts val="325"/>
                        <a:buFont typeface="Arial"/>
                        <a:buNone/>
                      </a:pPr>
                      <a:endParaRPr sz="1050" u="none" strike="noStrike" cap="none">
                        <a:latin typeface="Cabin" charset="0"/>
                      </a:endParaRPr>
                    </a:p>
                    <a:p>
                      <a:pPr marL="0" marR="0" lvl="0" indent="0" algn="ctr" rtl="0">
                        <a:lnSpc>
                          <a:spcPct val="115000"/>
                        </a:lnSpc>
                        <a:spcBef>
                          <a:spcPts val="0"/>
                        </a:spcBef>
                        <a:spcAft>
                          <a:spcPts val="0"/>
                        </a:spcAft>
                        <a:buClr>
                          <a:srgbClr val="000000"/>
                        </a:buClr>
                        <a:buSzPts val="325"/>
                        <a:buFont typeface="Arial"/>
                        <a:buNone/>
                      </a:pPr>
                      <a:r>
                        <a:rPr lang="hr-HR" sz="1050" b="1" u="none" strike="noStrike" cap="none">
                          <a:latin typeface="Cabin"/>
                          <a:ea typeface="Times New Roman"/>
                          <a:cs typeface="Times New Roman"/>
                        </a:rPr>
                        <a:t>Božić  i običaji</a:t>
                      </a:r>
                      <a:endParaRPr lang="hr-HR" sz="1050" b="1" u="none" strike="noStrike" cap="none">
                        <a:latin typeface="Cabin"/>
                        <a:ea typeface="Times New Roman"/>
                        <a:cs typeface="Times New Roman"/>
                        <a:sym typeface="Times New Roman"/>
                      </a:endParaRPr>
                    </a:p>
                    <a:p>
                      <a:pPr marL="0" marR="0" lvl="0" indent="0" algn="ctr" rtl="0">
                        <a:lnSpc>
                          <a:spcPct val="115000"/>
                        </a:lnSpc>
                        <a:spcBef>
                          <a:spcPts val="0"/>
                        </a:spcBef>
                        <a:spcAft>
                          <a:spcPts val="0"/>
                        </a:spcAft>
                        <a:buClr>
                          <a:srgbClr val="000000"/>
                        </a:buClr>
                        <a:buSzPts val="325"/>
                        <a:buFont typeface="Arial"/>
                        <a:buNone/>
                      </a:pPr>
                      <a:endParaRPr lang="en-US" sz="1050" b="1" u="none" strike="noStrike" cap="none">
                        <a:latin typeface="Cabin" charset="0"/>
                        <a:ea typeface="Times New Roman"/>
                        <a:cs typeface="Times New Roman"/>
                      </a:endParaRPr>
                    </a:p>
                  </a:txBody>
                  <a:tcPr marL="68575" marR="68575" marT="0" marB="0"/>
                </a:tc>
                <a:tc>
                  <a:txBody>
                    <a:bodyPr/>
                    <a:lstStyle/>
                    <a:p>
                      <a:pPr marL="0" marR="0" lvl="0" indent="0" algn="ctr" rtl="0">
                        <a:lnSpc>
                          <a:spcPct val="115000"/>
                        </a:lnSpc>
                        <a:spcBef>
                          <a:spcPts val="0"/>
                        </a:spcBef>
                        <a:spcAft>
                          <a:spcPts val="0"/>
                        </a:spcAft>
                        <a:buClr>
                          <a:srgbClr val="000000"/>
                        </a:buClr>
                        <a:buSzPts val="325"/>
                        <a:buFont typeface="Arial"/>
                        <a:buNone/>
                      </a:pPr>
                      <a:r>
                        <a:rPr lang="hr-HR" sz="1050" u="none" strike="noStrike" cap="none">
                          <a:latin typeface="Cabin"/>
                          <a:cs typeface="Times New Roman"/>
                        </a:rPr>
                        <a:t>Shvatiti značenje obilježavanja  blagdana te doživjeti blagdansku radost</a:t>
                      </a:r>
                    </a:p>
                  </a:txBody>
                  <a:tcPr marL="68575" marR="68575" marT="0" marB="0"/>
                </a:tc>
                <a:tc>
                  <a:txBody>
                    <a:bodyPr/>
                    <a:lstStyle/>
                    <a:p>
                      <a:pPr marL="0" marR="0" lvl="0" indent="0" algn="l" rtl="0">
                        <a:lnSpc>
                          <a:spcPct val="100000"/>
                        </a:lnSpc>
                        <a:spcBef>
                          <a:spcPts val="0"/>
                        </a:spcBef>
                        <a:spcAft>
                          <a:spcPts val="0"/>
                        </a:spcAft>
                        <a:buClr>
                          <a:schemeClr val="dk1"/>
                        </a:buClr>
                        <a:buSzPts val="300"/>
                        <a:buFont typeface="Arial"/>
                        <a:buNone/>
                      </a:pPr>
                      <a:endParaRPr lang="hr-HR" sz="1050" u="none" strike="noStrike" cap="none">
                        <a:latin typeface="Cabin"/>
                      </a:endParaRPr>
                    </a:p>
                    <a:p>
                      <a:pPr marL="0" marR="0" lvl="0" indent="0" algn="l" rtl="0">
                        <a:lnSpc>
                          <a:spcPct val="100000"/>
                        </a:lnSpc>
                        <a:spcBef>
                          <a:spcPts val="0"/>
                        </a:spcBef>
                        <a:spcAft>
                          <a:spcPts val="0"/>
                        </a:spcAft>
                        <a:buClr>
                          <a:srgbClr val="000000"/>
                        </a:buClr>
                        <a:buSzPts val="1400"/>
                        <a:buFont typeface="Arial"/>
                        <a:buNone/>
                      </a:pPr>
                      <a:r>
                        <a:rPr lang="hr-HR" sz="1050" u="none" strike="noStrike" cap="none">
                          <a:latin typeface="Cabin"/>
                        </a:rPr>
                        <a:t>Povezati nastavne sadržaje kroz različite aktivnosti i zadatke</a:t>
                      </a:r>
                      <a:endParaRPr sz="1050" u="none" strike="noStrike" cap="none">
                        <a:latin typeface="Cabin" charset="0"/>
                      </a:endParaRPr>
                    </a:p>
                  </a:txBody>
                  <a:tcPr marL="68575" marR="68575" marT="0" marB="0"/>
                </a:tc>
                <a:tc>
                  <a:txBody>
                    <a:bodyPr/>
                    <a:lstStyle/>
                    <a:p>
                      <a:pPr marL="0" marR="0" lvl="0" indent="0" algn="ctr" rtl="0">
                        <a:lnSpc>
                          <a:spcPct val="115000"/>
                        </a:lnSpc>
                        <a:spcBef>
                          <a:spcPts val="0"/>
                        </a:spcBef>
                        <a:spcAft>
                          <a:spcPts val="0"/>
                        </a:spcAft>
                        <a:buClr>
                          <a:srgbClr val="000000"/>
                        </a:buClr>
                        <a:buSzPts val="325"/>
                        <a:buFont typeface="Arial"/>
                        <a:buNone/>
                      </a:pPr>
                      <a:r>
                        <a:rPr lang="hr-HR" sz="1050" u="none" strike="noStrike" cap="none">
                          <a:latin typeface="Cabin"/>
                          <a:ea typeface="Times New Roman"/>
                          <a:cs typeface="Times New Roman"/>
                        </a:rPr>
                        <a:t> </a:t>
                      </a:r>
                      <a:r>
                        <a:rPr lang="hr-HR" sz="1050" u="none" strike="noStrike" cap="none">
                          <a:latin typeface="Cabin"/>
                          <a:ea typeface="Times New Roman"/>
                          <a:cs typeface="Times New Roman"/>
                          <a:sym typeface="Times New Roman"/>
                        </a:rPr>
                        <a:t>Gordana Aleksić, učenici </a:t>
                      </a:r>
                      <a:r>
                        <a:rPr lang="hr-HR" sz="1050" u="none" strike="noStrike" cap="none">
                          <a:latin typeface="Cabin"/>
                          <a:ea typeface="Times New Roman"/>
                          <a:cs typeface="Times New Roman"/>
                        </a:rPr>
                        <a:t>1</a:t>
                      </a:r>
                      <a:r>
                        <a:rPr lang="hr-HR" sz="1050" u="none" strike="noStrike" cap="none">
                          <a:latin typeface="Cabin"/>
                          <a:ea typeface="Times New Roman"/>
                          <a:cs typeface="Times New Roman"/>
                          <a:sym typeface="Times New Roman"/>
                        </a:rPr>
                        <a:t>. i 3.</a:t>
                      </a:r>
                      <a:r>
                        <a:rPr lang="hr-HR" sz="1050" u="none" strike="noStrike" cap="none">
                          <a:latin typeface="Cabin"/>
                          <a:ea typeface="Times New Roman"/>
                          <a:cs typeface="Times New Roman"/>
                        </a:rPr>
                        <a:t> 4. b</a:t>
                      </a:r>
                      <a:r>
                        <a:rPr lang="hr-HR" sz="1050" u="none" strike="noStrike" cap="none">
                          <a:latin typeface="Cabin"/>
                          <a:ea typeface="Times New Roman"/>
                          <a:cs typeface="Times New Roman"/>
                          <a:sym typeface="Times New Roman"/>
                        </a:rPr>
                        <a:t>. PŠ </a:t>
                      </a:r>
                      <a:r>
                        <a:rPr lang="hr-HR" sz="1050" u="none" strike="noStrike" cap="none" err="1">
                          <a:latin typeface="Cabin"/>
                          <a:ea typeface="Times New Roman"/>
                          <a:cs typeface="Times New Roman"/>
                          <a:sym typeface="Times New Roman"/>
                        </a:rPr>
                        <a:t>Šodolovci</a:t>
                      </a:r>
                      <a:r>
                        <a:rPr lang="hr-HR" sz="1050" u="none" strike="noStrike" cap="none">
                          <a:latin typeface="Cabin"/>
                          <a:ea typeface="Times New Roman"/>
                          <a:cs typeface="Times New Roman"/>
                          <a:sym typeface="Times New Roman"/>
                        </a:rPr>
                        <a:t>, </a:t>
                      </a:r>
                      <a:r>
                        <a:rPr lang="hr-HR" sz="1050" u="none" strike="noStrike" cap="none">
                          <a:latin typeface="Cabin"/>
                          <a:ea typeface="Times New Roman"/>
                          <a:cs typeface="Times New Roman"/>
                        </a:rPr>
                        <a:t>Dragoslav </a:t>
                      </a:r>
                      <a:r>
                        <a:rPr lang="hr-HR" sz="1050" u="none" strike="noStrike" cap="none" err="1">
                          <a:latin typeface="Cabin"/>
                          <a:ea typeface="Times New Roman"/>
                          <a:cs typeface="Times New Roman"/>
                        </a:rPr>
                        <a:t>Šalajić</a:t>
                      </a:r>
                      <a:endParaRPr lang="hr-HR" sz="1050" u="none" strike="noStrike" cap="none" err="1">
                        <a:latin typeface="Cabin"/>
                        <a:cs typeface="Times New Roman"/>
                      </a:endParaRPr>
                    </a:p>
                  </a:txBody>
                  <a:tcPr marL="68575" marR="68575" marT="0" marB="0"/>
                </a:tc>
                <a:tc>
                  <a:txBody>
                    <a:bodyPr/>
                    <a:lstStyle/>
                    <a:p>
                      <a:pPr marL="0" marR="0" lvl="0" indent="0" algn="ctr" rtl="0">
                        <a:lnSpc>
                          <a:spcPct val="115000"/>
                        </a:lnSpc>
                        <a:spcBef>
                          <a:spcPts val="0"/>
                        </a:spcBef>
                        <a:spcAft>
                          <a:spcPts val="0"/>
                        </a:spcAft>
                        <a:buClr>
                          <a:srgbClr val="000000"/>
                        </a:buClr>
                        <a:buSzPts val="325"/>
                        <a:buFont typeface="Arial"/>
                        <a:buNone/>
                      </a:pPr>
                      <a:r>
                        <a:rPr lang="hr-HR" sz="1050" u="none" strike="noStrike" cap="none">
                          <a:latin typeface="Cabin"/>
                          <a:ea typeface="Times New Roman"/>
                          <a:cs typeface="Times New Roman"/>
                          <a:sym typeface="Times New Roman"/>
                        </a:rPr>
                        <a:t>predavanja, radionice</a:t>
                      </a:r>
                      <a:endParaRPr sz="1050" u="none" strike="noStrike" cap="none">
                        <a:latin typeface="Cabin"/>
                      </a:endParaRPr>
                    </a:p>
                  </a:txBody>
                  <a:tcPr marL="68575" marR="68575" marT="0" marB="0" anchor="ctr"/>
                </a:tc>
                <a:tc>
                  <a:txBody>
                    <a:bodyPr/>
                    <a:lstStyle/>
                    <a:p>
                      <a:pPr marL="0" marR="0" lvl="0" indent="0" algn="ctr" rtl="0">
                        <a:lnSpc>
                          <a:spcPct val="115000"/>
                        </a:lnSpc>
                        <a:spcBef>
                          <a:spcPts val="0"/>
                        </a:spcBef>
                        <a:spcAft>
                          <a:spcPts val="0"/>
                        </a:spcAft>
                        <a:buClr>
                          <a:srgbClr val="000000"/>
                        </a:buClr>
                        <a:buSzPts val="325"/>
                        <a:buFont typeface="Arial"/>
                        <a:buNone/>
                      </a:pPr>
                      <a:r>
                        <a:rPr lang="hr-HR" sz="1050" u="none" strike="noStrike" cap="none">
                          <a:latin typeface="Cabin"/>
                          <a:cs typeface="Times New Roman"/>
                        </a:rPr>
                        <a:t>prosinac</a:t>
                      </a:r>
                    </a:p>
                    <a:p>
                      <a:pPr marL="0" marR="0" lvl="0" indent="0" algn="ctr">
                        <a:lnSpc>
                          <a:spcPct val="114999"/>
                        </a:lnSpc>
                        <a:spcBef>
                          <a:spcPts val="0"/>
                        </a:spcBef>
                        <a:spcAft>
                          <a:spcPts val="0"/>
                        </a:spcAft>
                        <a:buSzPts val="325"/>
                        <a:buFont typeface="Arial"/>
                        <a:buNone/>
                      </a:pPr>
                      <a:r>
                        <a:rPr lang="hr-HR" sz="1050" u="none" strike="noStrike" cap="none">
                          <a:latin typeface="Cabin"/>
                          <a:cs typeface="Times New Roman"/>
                        </a:rPr>
                        <a:t>2023.</a:t>
                      </a:r>
                    </a:p>
                  </a:txBody>
                  <a:tcPr marL="68575" marR="68575" marT="0" marB="0" anchor="ctr"/>
                </a:tc>
                <a:tc>
                  <a:txBody>
                    <a:bodyPr/>
                    <a:lstStyle/>
                    <a:p>
                      <a:pPr marL="0" marR="0" lvl="0" indent="0" algn="ctr" rtl="0">
                        <a:lnSpc>
                          <a:spcPct val="115000"/>
                        </a:lnSpc>
                        <a:spcBef>
                          <a:spcPts val="0"/>
                        </a:spcBef>
                        <a:spcAft>
                          <a:spcPts val="0"/>
                        </a:spcAft>
                        <a:buClr>
                          <a:srgbClr val="000000"/>
                        </a:buClr>
                        <a:buSzPts val="325"/>
                        <a:buFont typeface="Arial"/>
                        <a:buNone/>
                      </a:pPr>
                      <a:r>
                        <a:rPr lang="hr-HR" sz="1050" u="none" strike="noStrike" cap="none">
                          <a:latin typeface="Cabin"/>
                          <a:cs typeface="Times New Roman"/>
                        </a:rPr>
                        <a:t> 50 e</a:t>
                      </a:r>
                      <a:endParaRPr sz="1050" u="none" strike="noStrike" cap="none">
                        <a:latin typeface="Cabin"/>
                      </a:endParaRPr>
                    </a:p>
                  </a:txBody>
                  <a:tcPr marL="68575" marR="68575" marT="0" marB="0" anchor="ctr"/>
                </a:tc>
                <a:tc>
                  <a:txBody>
                    <a:bodyPr/>
                    <a:lstStyle/>
                    <a:p>
                      <a:pPr marL="0" marR="0" lvl="0" indent="0" algn="ctr" rtl="0">
                        <a:lnSpc>
                          <a:spcPct val="115000"/>
                        </a:lnSpc>
                        <a:spcBef>
                          <a:spcPts val="0"/>
                        </a:spcBef>
                        <a:spcAft>
                          <a:spcPts val="0"/>
                        </a:spcAft>
                        <a:buClr>
                          <a:srgbClr val="000000"/>
                        </a:buClr>
                        <a:buSzPts val="325"/>
                        <a:buFont typeface="Arial"/>
                        <a:buNone/>
                      </a:pPr>
                      <a:r>
                        <a:rPr lang="hr-HR" sz="1050" u="none" strike="noStrike" cap="none">
                          <a:latin typeface="Cabin"/>
                          <a:cs typeface="Times New Roman"/>
                        </a:rPr>
                        <a:t>Vrednovanje za učenje</a:t>
                      </a:r>
                    </a:p>
                    <a:p>
                      <a:pPr marL="0" marR="0" lvl="0" indent="0" algn="ctr">
                        <a:lnSpc>
                          <a:spcPct val="114999"/>
                        </a:lnSpc>
                        <a:spcBef>
                          <a:spcPts val="0"/>
                        </a:spcBef>
                        <a:spcAft>
                          <a:spcPts val="0"/>
                        </a:spcAft>
                        <a:buSzPts val="325"/>
                        <a:buFont typeface="Arial"/>
                        <a:buNone/>
                      </a:pPr>
                      <a:r>
                        <a:rPr lang="hr-HR" sz="1050" u="none" strike="noStrike" cap="none">
                          <a:latin typeface="Cabin"/>
                          <a:cs typeface="Times New Roman"/>
                        </a:rPr>
                        <a:t>-rezultati igra i zadatka</a:t>
                      </a:r>
                    </a:p>
                  </a:txBody>
                  <a:tcPr marL="68575" marR="68575" marT="0" marB="0" anchor="ctr"/>
                </a:tc>
                <a:extLst>
                  <a:ext uri="{0D108BD9-81ED-4DB2-BD59-A6C34878D82A}">
                    <a16:rowId xmlns:a16="http://schemas.microsoft.com/office/drawing/2014/main" val="10001"/>
                  </a:ext>
                </a:extLst>
              </a:tr>
              <a:tr h="1643825">
                <a:tc>
                  <a:txBody>
                    <a:bodyPr/>
                    <a:lstStyle/>
                    <a:p>
                      <a:pPr marL="0" marR="0" lvl="0" indent="0" algn="l" rtl="0">
                        <a:lnSpc>
                          <a:spcPct val="115000"/>
                        </a:lnSpc>
                        <a:spcBef>
                          <a:spcPts val="0"/>
                        </a:spcBef>
                        <a:spcAft>
                          <a:spcPts val="0"/>
                        </a:spcAft>
                        <a:buClr>
                          <a:srgbClr val="000000"/>
                        </a:buClr>
                        <a:buSzPts val="325"/>
                        <a:buFont typeface="Arial"/>
                        <a:buNone/>
                      </a:pPr>
                      <a:r>
                        <a:rPr lang="hr-HR" sz="1050" b="1" u="none" strike="noStrike" cap="none">
                          <a:latin typeface="Cabin"/>
                          <a:cs typeface="Times New Roman"/>
                        </a:rPr>
                        <a:t>Strategije aktivnog čitanja</a:t>
                      </a:r>
                    </a:p>
                  </a:txBody>
                  <a:tcPr marL="68575" marR="68575" marT="0" marB="0" anchor="ctr" anchorCtr="1"/>
                </a:tc>
                <a:tc>
                  <a:txBody>
                    <a:bodyPr/>
                    <a:lstStyle/>
                    <a:p>
                      <a:pPr marL="0" marR="0" lvl="0" indent="0" algn="ctr" rtl="0">
                        <a:lnSpc>
                          <a:spcPct val="115000"/>
                        </a:lnSpc>
                        <a:spcBef>
                          <a:spcPts val="0"/>
                        </a:spcBef>
                        <a:spcAft>
                          <a:spcPts val="0"/>
                        </a:spcAft>
                        <a:buClr>
                          <a:srgbClr val="000000"/>
                        </a:buClr>
                        <a:buSzPts val="325"/>
                        <a:buFont typeface="Arial"/>
                        <a:buNone/>
                      </a:pPr>
                      <a:r>
                        <a:rPr lang="hr-HR" sz="1050" u="none" strike="noStrike" cap="none">
                          <a:latin typeface="Cabin"/>
                          <a:cs typeface="Times New Roman"/>
                        </a:rPr>
                        <a:t>Naučiti i poučiti učenike metodama i strategijama aktivnog čitanja.</a:t>
                      </a:r>
                    </a:p>
                  </a:txBody>
                  <a:tcPr marL="68575" marR="68575" marT="0" marB="0" anchor="ctr"/>
                </a:tc>
                <a:tc>
                  <a:txBody>
                    <a:bodyPr/>
                    <a:lstStyle/>
                    <a:p>
                      <a:pPr marL="0" marR="0" lvl="0" indent="0" algn="l" rtl="0">
                        <a:lnSpc>
                          <a:spcPct val="115000"/>
                        </a:lnSpc>
                        <a:spcBef>
                          <a:spcPts val="0"/>
                        </a:spcBef>
                        <a:spcAft>
                          <a:spcPts val="0"/>
                        </a:spcAft>
                        <a:buClr>
                          <a:schemeClr val="dk1"/>
                        </a:buClr>
                        <a:buSzPts val="325"/>
                        <a:buFont typeface="Arial"/>
                        <a:buNone/>
                      </a:pPr>
                      <a:r>
                        <a:rPr lang="hr-HR" sz="1050" u="none" strike="noStrike" cap="none">
                          <a:latin typeface="Cabin"/>
                          <a:cs typeface="Times New Roman"/>
                        </a:rPr>
                        <a:t>Poboljšati kvalitetu čitanja i učenja učenika.</a:t>
                      </a:r>
                    </a:p>
                  </a:txBody>
                  <a:tcPr marL="68575" marR="68575" marT="0" marB="0" anchor="ctr" anchorCtr="1"/>
                </a:tc>
                <a:tc>
                  <a:txBody>
                    <a:bodyPr/>
                    <a:lstStyle/>
                    <a:p>
                      <a:pPr marL="0" marR="0" lvl="0" indent="0" algn="l" rtl="0">
                        <a:lnSpc>
                          <a:spcPct val="115000"/>
                        </a:lnSpc>
                        <a:spcBef>
                          <a:spcPts val="0"/>
                        </a:spcBef>
                        <a:spcAft>
                          <a:spcPts val="0"/>
                        </a:spcAft>
                        <a:buClr>
                          <a:srgbClr val="000000"/>
                        </a:buClr>
                        <a:buSzPts val="325"/>
                        <a:buFont typeface="Arial"/>
                        <a:buNone/>
                      </a:pPr>
                      <a:r>
                        <a:rPr lang="hr-HR" sz="1050" u="none" strike="noStrike" cap="none">
                          <a:latin typeface="Cabin"/>
                          <a:cs typeface="Times New Roman"/>
                        </a:rPr>
                        <a:t>Tihana Pavić Varga, Dragana </a:t>
                      </a:r>
                      <a:r>
                        <a:rPr lang="hr-HR" sz="1050" u="none" strike="noStrike" cap="none" err="1">
                          <a:latin typeface="Cabin"/>
                          <a:cs typeface="Times New Roman"/>
                        </a:rPr>
                        <a:t>Magoč</a:t>
                      </a:r>
                      <a:r>
                        <a:rPr lang="hr-HR" sz="1050" u="none" strike="noStrike" cap="none">
                          <a:latin typeface="Cabin"/>
                          <a:cs typeface="Times New Roman"/>
                        </a:rPr>
                        <a:t>, Silva Kovač, Tihana Bašić, Gordana Aleksić </a:t>
                      </a:r>
                      <a:endParaRPr lang="hr-HR" sz="1050" u="none" strike="noStrike" cap="none" err="1">
                        <a:latin typeface="Cabin"/>
                        <a:cs typeface="Times New Roman"/>
                      </a:endParaRPr>
                    </a:p>
                  </a:txBody>
                  <a:tcPr marL="68575" marR="68575" marT="0" marB="0" anchor="ctr" anchorCtr="1"/>
                </a:tc>
                <a:tc>
                  <a:txBody>
                    <a:bodyPr/>
                    <a:lstStyle/>
                    <a:p>
                      <a:pPr marL="0" marR="0" lvl="0" indent="0" algn="l" rtl="0">
                        <a:lnSpc>
                          <a:spcPct val="115000"/>
                        </a:lnSpc>
                        <a:spcBef>
                          <a:spcPts val="0"/>
                        </a:spcBef>
                        <a:spcAft>
                          <a:spcPts val="0"/>
                        </a:spcAft>
                        <a:buClr>
                          <a:schemeClr val="dk1"/>
                        </a:buClr>
                        <a:buSzPts val="325"/>
                        <a:buFont typeface="Arial"/>
                        <a:buNone/>
                      </a:pPr>
                      <a:r>
                        <a:rPr lang="hr-HR" sz="1050" u="none" strike="noStrike" cap="none">
                          <a:latin typeface="Cabin"/>
                          <a:cs typeface="Times New Roman"/>
                        </a:rPr>
                        <a:t>4  radionice</a:t>
                      </a:r>
                    </a:p>
                  </a:txBody>
                  <a:tcPr marL="68575" marR="68575" marT="0" marB="0" anchor="ctr" anchorCtr="1"/>
                </a:tc>
                <a:tc>
                  <a:txBody>
                    <a:bodyPr/>
                    <a:lstStyle/>
                    <a:p>
                      <a:pPr marL="0" marR="0" lvl="0" indent="0" algn="ctr" rtl="0">
                        <a:lnSpc>
                          <a:spcPct val="115000"/>
                        </a:lnSpc>
                        <a:spcBef>
                          <a:spcPts val="0"/>
                        </a:spcBef>
                        <a:spcAft>
                          <a:spcPts val="0"/>
                        </a:spcAft>
                        <a:buClr>
                          <a:srgbClr val="000000"/>
                        </a:buClr>
                        <a:buSzPts val="325"/>
                        <a:buFont typeface="Arial"/>
                        <a:buNone/>
                      </a:pPr>
                      <a:r>
                        <a:rPr lang="hr-HR" sz="1050" u="none" strike="noStrike" cap="none">
                          <a:latin typeface="Cabin"/>
                          <a:cs typeface="Times New Roman"/>
                        </a:rPr>
                        <a:t>Tijekom školske godine 2023./2024.</a:t>
                      </a:r>
                    </a:p>
                  </a:txBody>
                  <a:tcPr marL="68575" marR="68575" marT="0" marB="0" anchor="ctr" anchorCtr="1"/>
                </a:tc>
                <a:tc>
                  <a:txBody>
                    <a:bodyPr/>
                    <a:lstStyle/>
                    <a:p>
                      <a:pPr marL="0" marR="0" lvl="0" indent="0" algn="l" rtl="0">
                        <a:lnSpc>
                          <a:spcPct val="115000"/>
                        </a:lnSpc>
                        <a:spcBef>
                          <a:spcPts val="0"/>
                        </a:spcBef>
                        <a:spcAft>
                          <a:spcPts val="0"/>
                        </a:spcAft>
                        <a:buClr>
                          <a:srgbClr val="000000"/>
                        </a:buClr>
                        <a:buSzPts val="325"/>
                        <a:buFont typeface="Arial"/>
                        <a:buNone/>
                      </a:pPr>
                      <a:r>
                        <a:rPr lang="hr-HR" sz="1050" u="none" strike="noStrike" cap="none">
                          <a:latin typeface="Cabin"/>
                          <a:cs typeface="Times New Roman"/>
                        </a:rPr>
                        <a:t>-</a:t>
                      </a:r>
                    </a:p>
                  </a:txBody>
                  <a:tcPr marL="68575" marR="68575" marT="0" marB="0" anchor="ctr" anchorCtr="1"/>
                </a:tc>
                <a:tc>
                  <a:txBody>
                    <a:bodyPr/>
                    <a:lstStyle/>
                    <a:p>
                      <a:pPr marL="0" marR="0" lvl="0" indent="0" algn="l" rtl="0">
                        <a:lnSpc>
                          <a:spcPct val="115000"/>
                        </a:lnSpc>
                        <a:spcBef>
                          <a:spcPts val="0"/>
                        </a:spcBef>
                        <a:spcAft>
                          <a:spcPts val="0"/>
                        </a:spcAft>
                        <a:buClr>
                          <a:srgbClr val="000000"/>
                        </a:buClr>
                        <a:buSzPts val="325"/>
                        <a:buFont typeface="Arial"/>
                        <a:buNone/>
                      </a:pPr>
                      <a:r>
                        <a:rPr lang="hr-HR" sz="1050" u="none" strike="noStrike" cap="none">
                          <a:latin typeface="Cabin"/>
                          <a:cs typeface="Times New Roman"/>
                        </a:rPr>
                        <a:t> Poboljšanje općeg te pojedinačnog  čitanja i samog uspjeha učenika</a:t>
                      </a:r>
                    </a:p>
                  </a:txBody>
                  <a:tcPr marL="68575" marR="68575" marT="0" marB="0" anchor="ctr" anchorCtr="1"/>
                </a:tc>
                <a:extLst>
                  <a:ext uri="{0D108BD9-81ED-4DB2-BD59-A6C34878D82A}">
                    <a16:rowId xmlns:a16="http://schemas.microsoft.com/office/drawing/2014/main" val="10003"/>
                  </a:ext>
                </a:extLst>
              </a:tr>
              <a:tr h="1643825">
                <a:tc>
                  <a:txBody>
                    <a:bodyPr/>
                    <a:lstStyle/>
                    <a:p>
                      <a:pPr marL="0" lvl="0" indent="0" algn="l">
                        <a:lnSpc>
                          <a:spcPct val="114999"/>
                        </a:lnSpc>
                        <a:spcBef>
                          <a:spcPts val="0"/>
                        </a:spcBef>
                        <a:spcAft>
                          <a:spcPts val="0"/>
                        </a:spcAft>
                        <a:buNone/>
                      </a:pPr>
                      <a:r>
                        <a:rPr lang="hr-HR" sz="1050" b="1" u="none" strike="noStrike" cap="none">
                          <a:latin typeface="Cabin"/>
                          <a:cs typeface="Times New Roman"/>
                        </a:rPr>
                        <a:t>Likovno stvaralaštvo i likovni razvoj</a:t>
                      </a:r>
                    </a:p>
                  </a:txBody>
                  <a:tcPr marL="68575" marR="68575" marT="0" marB="0" anchor="ctr"/>
                </a:tc>
                <a:tc>
                  <a:txBody>
                    <a:bodyPr/>
                    <a:lstStyle/>
                    <a:p>
                      <a:pPr marL="0" lvl="0" indent="0" algn="ctr">
                        <a:lnSpc>
                          <a:spcPct val="114999"/>
                        </a:lnSpc>
                        <a:spcBef>
                          <a:spcPts val="0"/>
                        </a:spcBef>
                        <a:spcAft>
                          <a:spcPts val="0"/>
                        </a:spcAft>
                        <a:buNone/>
                      </a:pPr>
                      <a:r>
                        <a:rPr lang="hr-HR" sz="1050" u="none" strike="noStrike" cap="none">
                          <a:latin typeface="Cabin"/>
                          <a:cs typeface="Times New Roman"/>
                        </a:rPr>
                        <a:t>Učiti učenike likovnom izražavanju i različitim likovnim tehnikama te razviti ljubav prema likovnom izražavanju</a:t>
                      </a:r>
                    </a:p>
                  </a:txBody>
                  <a:tcPr marL="68575" marR="68575" marT="0" marB="0" anchor="ctr"/>
                </a:tc>
                <a:tc>
                  <a:txBody>
                    <a:bodyPr/>
                    <a:lstStyle/>
                    <a:p>
                      <a:pPr marL="0" lvl="0" indent="0" algn="l">
                        <a:lnSpc>
                          <a:spcPct val="114999"/>
                        </a:lnSpc>
                        <a:spcBef>
                          <a:spcPts val="0"/>
                        </a:spcBef>
                        <a:spcAft>
                          <a:spcPts val="0"/>
                        </a:spcAft>
                        <a:buNone/>
                      </a:pPr>
                      <a:r>
                        <a:rPr lang="hr-HR" sz="1050" u="none" strike="noStrike" cap="none">
                          <a:latin typeface="Cabin"/>
                          <a:cs typeface="Times New Roman"/>
                        </a:rPr>
                        <a:t>Kod učenika razviti ljubav prema likovnom stvaralaštvu i kreativnost</a:t>
                      </a:r>
                    </a:p>
                  </a:txBody>
                  <a:tcPr marL="68575" marR="68575" marT="0" marB="0" anchor="ctr"/>
                </a:tc>
                <a:tc>
                  <a:txBody>
                    <a:bodyPr/>
                    <a:lstStyle/>
                    <a:p>
                      <a:pPr marL="0" lvl="0" indent="0" algn="l">
                        <a:lnSpc>
                          <a:spcPct val="114999"/>
                        </a:lnSpc>
                        <a:spcBef>
                          <a:spcPts val="0"/>
                        </a:spcBef>
                        <a:spcAft>
                          <a:spcPts val="0"/>
                        </a:spcAft>
                        <a:buNone/>
                      </a:pPr>
                      <a:r>
                        <a:rPr lang="hr-HR" sz="1050" u="none" strike="noStrike" cap="none">
                          <a:latin typeface="Cabin"/>
                          <a:cs typeface="Times New Roman"/>
                        </a:rPr>
                        <a:t>Dragana </a:t>
                      </a:r>
                      <a:r>
                        <a:rPr lang="hr-HR" sz="1050" u="none" strike="noStrike" cap="none" err="1">
                          <a:latin typeface="Cabin"/>
                          <a:cs typeface="Times New Roman"/>
                        </a:rPr>
                        <a:t>Magoč</a:t>
                      </a:r>
                    </a:p>
                  </a:txBody>
                  <a:tcPr marL="68575" marR="68575" marT="0" marB="0" anchor="ctr"/>
                </a:tc>
                <a:tc>
                  <a:txBody>
                    <a:bodyPr/>
                    <a:lstStyle/>
                    <a:p>
                      <a:pPr marL="0" lvl="0" indent="0" algn="l">
                        <a:lnSpc>
                          <a:spcPct val="114999"/>
                        </a:lnSpc>
                        <a:spcBef>
                          <a:spcPts val="0"/>
                        </a:spcBef>
                        <a:spcAft>
                          <a:spcPts val="0"/>
                        </a:spcAft>
                        <a:buNone/>
                      </a:pPr>
                      <a:r>
                        <a:rPr lang="hr-HR" sz="1050" u="none" strike="noStrike" cap="none">
                          <a:latin typeface="Cabin"/>
                          <a:cs typeface="Times New Roman"/>
                        </a:rPr>
                        <a:t>Radionice,</a:t>
                      </a:r>
                    </a:p>
                    <a:p>
                      <a:pPr marL="0" lvl="0" indent="0" algn="l">
                        <a:lnSpc>
                          <a:spcPct val="114999"/>
                        </a:lnSpc>
                        <a:spcBef>
                          <a:spcPts val="0"/>
                        </a:spcBef>
                        <a:spcAft>
                          <a:spcPts val="0"/>
                        </a:spcAft>
                        <a:buNone/>
                      </a:pPr>
                      <a:r>
                        <a:rPr lang="hr-HR" sz="1050" u="none" strike="noStrike" cap="none">
                          <a:latin typeface="Cabin"/>
                          <a:cs typeface="Times New Roman"/>
                        </a:rPr>
                        <a:t>Stručni posjet</a:t>
                      </a:r>
                    </a:p>
                    <a:p>
                      <a:pPr marL="0" lvl="0" indent="0" algn="l">
                        <a:lnSpc>
                          <a:spcPct val="114999"/>
                        </a:lnSpc>
                        <a:spcBef>
                          <a:spcPts val="0"/>
                        </a:spcBef>
                        <a:spcAft>
                          <a:spcPts val="0"/>
                        </a:spcAft>
                        <a:buNone/>
                      </a:pPr>
                      <a:r>
                        <a:rPr lang="hr-HR" sz="1050" u="none" strike="noStrike" cap="none">
                          <a:latin typeface="Cabin"/>
                          <a:cs typeface="Times New Roman"/>
                        </a:rPr>
                        <a:t>I izložba i likovni natječaji</a:t>
                      </a:r>
                    </a:p>
                  </a:txBody>
                  <a:tcPr marL="68575" marR="68575" marT="0" marB="0" anchor="ctr"/>
                </a:tc>
                <a:tc>
                  <a:txBody>
                    <a:bodyPr/>
                    <a:lstStyle/>
                    <a:p>
                      <a:pPr marL="0" lvl="0" indent="0" algn="ctr">
                        <a:lnSpc>
                          <a:spcPct val="114999"/>
                        </a:lnSpc>
                        <a:spcBef>
                          <a:spcPts val="0"/>
                        </a:spcBef>
                        <a:spcAft>
                          <a:spcPts val="0"/>
                        </a:spcAft>
                        <a:buNone/>
                      </a:pPr>
                      <a:r>
                        <a:rPr lang="hr-HR" sz="1050" u="none" strike="noStrike" cap="none">
                          <a:latin typeface="Cabin"/>
                          <a:cs typeface="Times New Roman"/>
                        </a:rPr>
                        <a:t>Tijekom školske godine 2023.2024.</a:t>
                      </a:r>
                    </a:p>
                  </a:txBody>
                  <a:tcPr marL="68575" marR="68575" marT="0" marB="0" anchor="ctr"/>
                </a:tc>
                <a:tc>
                  <a:txBody>
                    <a:bodyPr/>
                    <a:lstStyle/>
                    <a:p>
                      <a:pPr marL="0" lvl="0" indent="0" algn="l">
                        <a:lnSpc>
                          <a:spcPct val="114999"/>
                        </a:lnSpc>
                        <a:spcBef>
                          <a:spcPts val="0"/>
                        </a:spcBef>
                        <a:spcAft>
                          <a:spcPts val="0"/>
                        </a:spcAft>
                        <a:buNone/>
                      </a:pPr>
                      <a:r>
                        <a:rPr lang="hr-HR" sz="1050" u="none" strike="noStrike" cap="none">
                          <a:latin typeface="Cabin"/>
                          <a:cs typeface="Times New Roman"/>
                        </a:rPr>
                        <a:t>100 eura</a:t>
                      </a:r>
                    </a:p>
                  </a:txBody>
                  <a:tcPr marL="68575" marR="68575" marT="0" marB="0" anchor="ctr"/>
                </a:tc>
                <a:tc>
                  <a:txBody>
                    <a:bodyPr/>
                    <a:lstStyle/>
                    <a:p>
                      <a:pPr marL="0" lvl="0" indent="0" algn="l">
                        <a:lnSpc>
                          <a:spcPct val="114999"/>
                        </a:lnSpc>
                        <a:spcBef>
                          <a:spcPts val="0"/>
                        </a:spcBef>
                        <a:spcAft>
                          <a:spcPts val="0"/>
                        </a:spcAft>
                        <a:buNone/>
                      </a:pPr>
                      <a:r>
                        <a:rPr lang="hr-HR" sz="1050" u="none" strike="noStrike" cap="none">
                          <a:latin typeface="Cabin"/>
                          <a:cs typeface="Times New Roman"/>
                        </a:rPr>
                        <a:t>Izložbe i radovi</a:t>
                      </a:r>
                    </a:p>
                    <a:p>
                      <a:pPr marL="0" lvl="0" indent="0" algn="l">
                        <a:lnSpc>
                          <a:spcPct val="114999"/>
                        </a:lnSpc>
                        <a:spcBef>
                          <a:spcPts val="0"/>
                        </a:spcBef>
                        <a:spcAft>
                          <a:spcPts val="0"/>
                        </a:spcAft>
                        <a:buNone/>
                      </a:pPr>
                      <a:endParaRPr lang="hr-HR" sz="1050" u="none" strike="noStrike" cap="none">
                        <a:latin typeface="Cabin"/>
                        <a:cs typeface="Times New Roman"/>
                      </a:endParaRPr>
                    </a:p>
                  </a:txBody>
                  <a:tcPr marL="68575" marR="68575" marT="0" marB="0" anchor="ctr"/>
                </a:tc>
                <a:extLst>
                  <a:ext uri="{0D108BD9-81ED-4DB2-BD59-A6C34878D82A}">
                    <a16:rowId xmlns:a16="http://schemas.microsoft.com/office/drawing/2014/main" val="938380755"/>
                  </a:ext>
                </a:extLst>
              </a:tr>
            </a:tbl>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17"/>
          <p:cNvSpPr txBox="1">
            <a:spLocks noGrp="1"/>
          </p:cNvSpPr>
          <p:nvPr>
            <p:ph type="title"/>
          </p:nvPr>
        </p:nvSpPr>
        <p:spPr>
          <a:xfrm>
            <a:off x="155192" y="84869"/>
            <a:ext cx="8435400" cy="4746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dk2"/>
              </a:buClr>
              <a:buSzPts val="600"/>
              <a:buFont typeface="Domine"/>
              <a:buNone/>
            </a:pPr>
            <a:r>
              <a:rPr lang="hr-HR" sz="2400" b="0" i="0" u="none" strike="noStrike" cap="none">
                <a:solidFill>
                  <a:schemeClr val="dk2"/>
                </a:solidFill>
                <a:latin typeface="Cabin" charset="0"/>
                <a:sym typeface="Times New Roman"/>
              </a:rPr>
              <a:t>Razredna nastava / projekti</a:t>
            </a:r>
            <a:endParaRPr>
              <a:latin typeface="Cabin" charset="0"/>
            </a:endParaRPr>
          </a:p>
        </p:txBody>
      </p:sp>
      <p:sp>
        <p:nvSpPr>
          <p:cNvPr id="244" name="Google Shape;244;p17"/>
          <p:cNvSpPr txBox="1">
            <a:spLocks noGrp="1"/>
          </p:cNvSpPr>
          <p:nvPr>
            <p:ph type="ftr" idx="11"/>
          </p:nvPr>
        </p:nvSpPr>
        <p:spPr>
          <a:xfrm>
            <a:off x="5232414" y="6441900"/>
            <a:ext cx="3505200" cy="3657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2"/>
              </a:buClr>
              <a:buSzPts val="350"/>
              <a:buFont typeface="Cabin"/>
              <a:buNone/>
            </a:pPr>
            <a:r>
              <a:rPr lang="hr-HR" sz="1400" b="0" i="0" u="none" strike="noStrike" cap="none">
                <a:latin typeface="Cabin"/>
                <a:ea typeface="Cabin"/>
                <a:cs typeface="Cabin"/>
                <a:sym typeface="Cabin"/>
              </a:rPr>
              <a:t>Školski kurikulum </a:t>
            </a:r>
            <a:r>
              <a:rPr lang="hr-HR"/>
              <a:t>2022./2023</a:t>
            </a:r>
            <a:r>
              <a:rPr lang="hr-HR" sz="1400" b="0" i="0" u="none" strike="noStrike" cap="none">
                <a:latin typeface="Cabin"/>
                <a:ea typeface="Cabin"/>
                <a:cs typeface="Cabin"/>
                <a:sym typeface="Cabin"/>
              </a:rPr>
              <a:t>.</a:t>
            </a:r>
            <a:endParaRPr sz="1400" b="0" i="0" u="none" strike="noStrike" cap="none">
              <a:latin typeface="Cabin"/>
              <a:ea typeface="Cabin"/>
              <a:cs typeface="Cabin"/>
              <a:sym typeface="Cabin"/>
            </a:endParaRPr>
          </a:p>
        </p:txBody>
      </p:sp>
      <p:sp>
        <p:nvSpPr>
          <p:cNvPr id="245" name="Google Shape;245;p17"/>
          <p:cNvSpPr txBox="1">
            <a:spLocks noGrp="1"/>
          </p:cNvSpPr>
          <p:nvPr>
            <p:ph type="sldNum" idx="12"/>
          </p:nvPr>
        </p:nvSpPr>
        <p:spPr>
          <a:xfrm>
            <a:off x="612647" y="6356350"/>
            <a:ext cx="1981200" cy="365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2"/>
              </a:buClr>
              <a:buSzPts val="350"/>
              <a:buFont typeface="Cabin"/>
              <a:buNone/>
            </a:pPr>
            <a:fld id="{00000000-1234-1234-1234-123412341234}" type="slidenum">
              <a:rPr lang="hr-HR" sz="1400" b="0" i="0" u="none" strike="noStrike" cap="none">
                <a:solidFill>
                  <a:schemeClr val="dk2"/>
                </a:solidFill>
                <a:latin typeface="Cabin"/>
                <a:ea typeface="Cabin"/>
                <a:cs typeface="Cabin"/>
                <a:sym typeface="Cabin"/>
              </a:rPr>
              <a:pPr marL="0" marR="0" lvl="0" indent="0" algn="l" rtl="0">
                <a:lnSpc>
                  <a:spcPct val="100000"/>
                </a:lnSpc>
                <a:spcBef>
                  <a:spcPts val="0"/>
                </a:spcBef>
                <a:spcAft>
                  <a:spcPts val="0"/>
                </a:spcAft>
                <a:buClr>
                  <a:schemeClr val="dk2"/>
                </a:buClr>
                <a:buSzPts val="350"/>
                <a:buFont typeface="Cabin"/>
                <a:buNone/>
              </a:pPr>
              <a:t>23</a:t>
            </a:fld>
            <a:endParaRPr sz="1400" b="0" i="0" u="none" strike="noStrike" cap="none">
              <a:solidFill>
                <a:schemeClr val="dk2"/>
              </a:solidFill>
              <a:latin typeface="Cabin"/>
              <a:ea typeface="Cabin"/>
              <a:cs typeface="Cabin"/>
              <a:sym typeface="Cabin"/>
            </a:endParaRPr>
          </a:p>
        </p:txBody>
      </p:sp>
      <p:graphicFrame>
        <p:nvGraphicFramePr>
          <p:cNvPr id="246" name="Google Shape;246;p17"/>
          <p:cNvGraphicFramePr/>
          <p:nvPr>
            <p:extLst>
              <p:ext uri="{D42A27DB-BD31-4B8C-83A1-F6EECF244321}">
                <p14:modId xmlns:p14="http://schemas.microsoft.com/office/powerpoint/2010/main" val="3423490304"/>
              </p:ext>
            </p:extLst>
          </p:nvPr>
        </p:nvGraphicFramePr>
        <p:xfrm>
          <a:off x="84666" y="555037"/>
          <a:ext cx="8826983" cy="5389742"/>
        </p:xfrm>
        <a:graphic>
          <a:graphicData uri="http://schemas.openxmlformats.org/drawingml/2006/table">
            <a:tbl>
              <a:tblPr firstRow="1" bandRow="1">
                <a:noFill/>
                <a:tableStyleId>{2B1E4052-6B5D-4648-950B-1C1C1EDA2936}</a:tableStyleId>
              </a:tblPr>
              <a:tblGrid>
                <a:gridCol w="1075516">
                  <a:extLst>
                    <a:ext uri="{9D8B030D-6E8A-4147-A177-3AD203B41FA5}">
                      <a16:colId xmlns:a16="http://schemas.microsoft.com/office/drawing/2014/main" val="20000"/>
                    </a:ext>
                  </a:extLst>
                </a:gridCol>
                <a:gridCol w="2126498">
                  <a:extLst>
                    <a:ext uri="{9D8B030D-6E8A-4147-A177-3AD203B41FA5}">
                      <a16:colId xmlns:a16="http://schemas.microsoft.com/office/drawing/2014/main" val="20001"/>
                    </a:ext>
                  </a:extLst>
                </a:gridCol>
                <a:gridCol w="1088449">
                  <a:extLst>
                    <a:ext uri="{9D8B030D-6E8A-4147-A177-3AD203B41FA5}">
                      <a16:colId xmlns:a16="http://schemas.microsoft.com/office/drawing/2014/main" val="20002"/>
                    </a:ext>
                  </a:extLst>
                </a:gridCol>
                <a:gridCol w="1038073">
                  <a:extLst>
                    <a:ext uri="{9D8B030D-6E8A-4147-A177-3AD203B41FA5}">
                      <a16:colId xmlns:a16="http://schemas.microsoft.com/office/drawing/2014/main" val="20003"/>
                    </a:ext>
                  </a:extLst>
                </a:gridCol>
                <a:gridCol w="1097550">
                  <a:extLst>
                    <a:ext uri="{9D8B030D-6E8A-4147-A177-3AD203B41FA5}">
                      <a16:colId xmlns:a16="http://schemas.microsoft.com/office/drawing/2014/main" val="20004"/>
                    </a:ext>
                  </a:extLst>
                </a:gridCol>
                <a:gridCol w="693264">
                  <a:extLst>
                    <a:ext uri="{9D8B030D-6E8A-4147-A177-3AD203B41FA5}">
                      <a16:colId xmlns:a16="http://schemas.microsoft.com/office/drawing/2014/main" val="20005"/>
                    </a:ext>
                  </a:extLst>
                </a:gridCol>
                <a:gridCol w="747285">
                  <a:extLst>
                    <a:ext uri="{9D8B030D-6E8A-4147-A177-3AD203B41FA5}">
                      <a16:colId xmlns:a16="http://schemas.microsoft.com/office/drawing/2014/main" val="20006"/>
                    </a:ext>
                  </a:extLst>
                </a:gridCol>
                <a:gridCol w="960348">
                  <a:extLst>
                    <a:ext uri="{9D8B030D-6E8A-4147-A177-3AD203B41FA5}">
                      <a16:colId xmlns:a16="http://schemas.microsoft.com/office/drawing/2014/main" val="20007"/>
                    </a:ext>
                  </a:extLst>
                </a:gridCol>
              </a:tblGrid>
              <a:tr h="900788">
                <a:tc>
                  <a:txBody>
                    <a:bodyPr/>
                    <a:lstStyle/>
                    <a:p>
                      <a:pPr marL="0" marR="0" lvl="0" indent="0" algn="ctr" rtl="0">
                        <a:lnSpc>
                          <a:spcPct val="100000"/>
                        </a:lnSpc>
                        <a:spcBef>
                          <a:spcPts val="0"/>
                        </a:spcBef>
                        <a:spcAft>
                          <a:spcPts val="0"/>
                        </a:spcAft>
                        <a:buClr>
                          <a:srgbClr val="000000"/>
                        </a:buClr>
                        <a:buSzPts val="300"/>
                        <a:buFont typeface="Arial"/>
                        <a:buNone/>
                      </a:pPr>
                      <a:endParaRPr sz="1050" b="1" u="none" strike="noStrike" cap="none">
                        <a:latin typeface="Cabin" charset="0"/>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300"/>
                        <a:buFont typeface="Arial"/>
                        <a:buNone/>
                      </a:pPr>
                      <a:r>
                        <a:rPr lang="hr-HR" sz="1050" b="1" u="none" strike="noStrike" cap="none" dirty="0">
                          <a:latin typeface="Cabin"/>
                          <a:ea typeface="Times New Roman"/>
                          <a:cs typeface="Times New Roman"/>
                          <a:sym typeface="Times New Roman"/>
                        </a:rPr>
                        <a:t>Aktivnosti</a:t>
                      </a:r>
                      <a:endParaRPr sz="1050" u="none" strike="noStrike" cap="none" dirty="0">
                        <a:latin typeface="Cabin"/>
                      </a:endParaRPr>
                    </a:p>
                  </a:txBody>
                  <a:tcPr marL="68575" marR="68575" marT="0" marB="0"/>
                </a:tc>
                <a:tc>
                  <a:txBody>
                    <a:bodyPr/>
                    <a:lstStyle/>
                    <a:p>
                      <a:pPr marL="0" marR="0" lvl="0" indent="0" algn="ctr" rtl="0">
                        <a:lnSpc>
                          <a:spcPct val="100000"/>
                        </a:lnSpc>
                        <a:spcBef>
                          <a:spcPts val="0"/>
                        </a:spcBef>
                        <a:spcAft>
                          <a:spcPts val="0"/>
                        </a:spcAft>
                        <a:buClr>
                          <a:srgbClr val="000000"/>
                        </a:buClr>
                        <a:buSzPts val="450"/>
                        <a:buFont typeface="Arial"/>
                        <a:buNone/>
                      </a:pPr>
                      <a:endParaRPr sz="1050" u="none" strike="noStrike" cap="none">
                        <a:latin typeface="Cabin" charset="0"/>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263"/>
                        <a:buFont typeface="Arial"/>
                        <a:buNone/>
                      </a:pPr>
                      <a:r>
                        <a:rPr lang="hr-HR" sz="1050" b="1" u="none" strike="noStrike" cap="none" dirty="0">
                          <a:latin typeface="Cabin"/>
                          <a:ea typeface="Times New Roman"/>
                          <a:cs typeface="Times New Roman"/>
                          <a:sym typeface="Times New Roman"/>
                        </a:rPr>
                        <a:t>Ciljevi</a:t>
                      </a:r>
                      <a:endParaRPr sz="1050" u="none" strike="noStrike" cap="none" dirty="0">
                        <a:latin typeface="Cabin"/>
                      </a:endParaRPr>
                    </a:p>
                  </a:txBody>
                  <a:tcPr marL="68575" marR="68575" marT="0" marB="0"/>
                </a:tc>
                <a:tc>
                  <a:txBody>
                    <a:bodyPr/>
                    <a:lstStyle/>
                    <a:p>
                      <a:pPr marL="0" marR="0" lvl="0" indent="0" algn="ctr" rtl="0">
                        <a:lnSpc>
                          <a:spcPct val="100000"/>
                        </a:lnSpc>
                        <a:spcBef>
                          <a:spcPts val="0"/>
                        </a:spcBef>
                        <a:spcAft>
                          <a:spcPts val="0"/>
                        </a:spcAft>
                        <a:buClr>
                          <a:srgbClr val="000000"/>
                        </a:buClr>
                        <a:buSzPts val="450"/>
                        <a:buFont typeface="Arial"/>
                        <a:buNone/>
                      </a:pPr>
                      <a:endParaRPr sz="1050" u="none" strike="noStrike" cap="none">
                        <a:latin typeface="Cabin" charset="0"/>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263"/>
                        <a:buFont typeface="Arial"/>
                        <a:buNone/>
                      </a:pPr>
                      <a:r>
                        <a:rPr lang="hr-HR" sz="1050" b="1" u="none" strike="noStrike" cap="none" dirty="0">
                          <a:latin typeface="Cabin"/>
                          <a:ea typeface="Times New Roman"/>
                          <a:cs typeface="Times New Roman"/>
                          <a:sym typeface="Times New Roman"/>
                        </a:rPr>
                        <a:t>Namjena</a:t>
                      </a:r>
                      <a:endParaRPr sz="1050" u="none" strike="noStrike" cap="none" dirty="0">
                        <a:latin typeface="Cabin"/>
                      </a:endParaRPr>
                    </a:p>
                  </a:txBody>
                  <a:tcPr marL="68575" marR="68575" marT="0" marB="0"/>
                </a:tc>
                <a:tc>
                  <a:txBody>
                    <a:bodyPr/>
                    <a:lstStyle/>
                    <a:p>
                      <a:pPr marL="0" marR="0" lvl="0" indent="0" algn="ctr" rtl="0">
                        <a:lnSpc>
                          <a:spcPct val="100000"/>
                        </a:lnSpc>
                        <a:spcBef>
                          <a:spcPts val="0"/>
                        </a:spcBef>
                        <a:spcAft>
                          <a:spcPts val="0"/>
                        </a:spcAft>
                        <a:buClr>
                          <a:srgbClr val="000000"/>
                        </a:buClr>
                        <a:buSzPts val="450"/>
                        <a:buFont typeface="Arial"/>
                        <a:buNone/>
                      </a:pPr>
                      <a:endParaRPr sz="1050" u="none" strike="noStrike" cap="none">
                        <a:latin typeface="Cabin" charset="0"/>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263"/>
                        <a:buFont typeface="Arial"/>
                        <a:buNone/>
                      </a:pPr>
                      <a:r>
                        <a:rPr lang="hr-HR" sz="1050" b="1" u="none" strike="noStrike" cap="none" dirty="0">
                          <a:latin typeface="Cabin"/>
                          <a:ea typeface="Times New Roman"/>
                          <a:cs typeface="Times New Roman"/>
                          <a:sym typeface="Times New Roman"/>
                        </a:rPr>
                        <a:t>Nositelji i njihova odgovornost</a:t>
                      </a:r>
                      <a:endParaRPr sz="1050" u="none" strike="noStrike" cap="none" dirty="0">
                        <a:latin typeface="Cabin"/>
                      </a:endParaRPr>
                    </a:p>
                  </a:txBody>
                  <a:tcPr marL="68575" marR="68575" marT="0" marB="0"/>
                </a:tc>
                <a:tc>
                  <a:txBody>
                    <a:bodyPr/>
                    <a:lstStyle/>
                    <a:p>
                      <a:pPr marL="0" marR="0" lvl="0" indent="0" algn="ctr" rtl="0">
                        <a:lnSpc>
                          <a:spcPct val="100000"/>
                        </a:lnSpc>
                        <a:spcBef>
                          <a:spcPts val="0"/>
                        </a:spcBef>
                        <a:spcAft>
                          <a:spcPts val="0"/>
                        </a:spcAft>
                        <a:buClr>
                          <a:srgbClr val="000000"/>
                        </a:buClr>
                        <a:buSzPts val="450"/>
                        <a:buFont typeface="Arial"/>
                        <a:buNone/>
                      </a:pPr>
                      <a:endParaRPr sz="1050" u="none" strike="noStrike" cap="none">
                        <a:latin typeface="Cabin" charset="0"/>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263"/>
                        <a:buFont typeface="Arial"/>
                        <a:buNone/>
                      </a:pPr>
                      <a:r>
                        <a:rPr lang="hr-HR" sz="1050" b="1" u="none" strike="noStrike" cap="none" dirty="0">
                          <a:latin typeface="Cabin"/>
                          <a:ea typeface="Times New Roman"/>
                          <a:cs typeface="Times New Roman"/>
                          <a:sym typeface="Times New Roman"/>
                        </a:rPr>
                        <a:t>Način realizacije</a:t>
                      </a:r>
                      <a:endParaRPr sz="1050" u="none" strike="noStrike" cap="none" dirty="0">
                        <a:latin typeface="Cabin"/>
                      </a:endParaRPr>
                    </a:p>
                  </a:txBody>
                  <a:tcPr marL="68575" marR="68575" marT="0" marB="0"/>
                </a:tc>
                <a:tc>
                  <a:txBody>
                    <a:bodyPr/>
                    <a:lstStyle/>
                    <a:p>
                      <a:pPr marL="0" marR="0" lvl="0" indent="0" algn="ctr" rtl="0">
                        <a:lnSpc>
                          <a:spcPct val="100000"/>
                        </a:lnSpc>
                        <a:spcBef>
                          <a:spcPts val="0"/>
                        </a:spcBef>
                        <a:spcAft>
                          <a:spcPts val="0"/>
                        </a:spcAft>
                        <a:buClr>
                          <a:srgbClr val="000000"/>
                        </a:buClr>
                        <a:buSzPts val="450"/>
                        <a:buFont typeface="Arial"/>
                        <a:buNone/>
                      </a:pPr>
                      <a:endParaRPr sz="1050" u="none" strike="noStrike" cap="none">
                        <a:latin typeface="Cabin" charset="0"/>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263"/>
                        <a:buFont typeface="Arial"/>
                        <a:buNone/>
                      </a:pPr>
                      <a:r>
                        <a:rPr lang="hr-HR" sz="1050" b="1" u="none" strike="noStrike" cap="none" err="1">
                          <a:latin typeface="Cabin"/>
                          <a:ea typeface="Times New Roman"/>
                          <a:cs typeface="Times New Roman"/>
                          <a:sym typeface="Times New Roman"/>
                        </a:rPr>
                        <a:t>Vremenik</a:t>
                      </a:r>
                      <a:endParaRPr sz="1050" u="none" strike="noStrike" cap="none" err="1">
                        <a:latin typeface="Cabin"/>
                      </a:endParaRPr>
                    </a:p>
                  </a:txBody>
                  <a:tcPr marL="68575" marR="68575" marT="0" marB="0"/>
                </a:tc>
                <a:tc>
                  <a:txBody>
                    <a:bodyPr/>
                    <a:lstStyle/>
                    <a:p>
                      <a:pPr marL="0" marR="0" lvl="0" indent="0" algn="ctr" rtl="0">
                        <a:lnSpc>
                          <a:spcPct val="100000"/>
                        </a:lnSpc>
                        <a:spcBef>
                          <a:spcPts val="0"/>
                        </a:spcBef>
                        <a:spcAft>
                          <a:spcPts val="0"/>
                        </a:spcAft>
                        <a:buClr>
                          <a:srgbClr val="000000"/>
                        </a:buClr>
                        <a:buSzPts val="450"/>
                        <a:buFont typeface="Arial"/>
                        <a:buNone/>
                      </a:pPr>
                      <a:endParaRPr sz="1050" u="none" strike="noStrike" cap="none">
                        <a:latin typeface="Cabin" charset="0"/>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263"/>
                        <a:buFont typeface="Arial"/>
                        <a:buNone/>
                      </a:pPr>
                      <a:r>
                        <a:rPr lang="hr-HR" sz="1050" b="1" u="none" strike="noStrike" cap="none" dirty="0">
                          <a:latin typeface="Cabin"/>
                          <a:ea typeface="Times New Roman"/>
                          <a:cs typeface="Times New Roman"/>
                          <a:sym typeface="Times New Roman"/>
                        </a:rPr>
                        <a:t>Detaljan troškovnik</a:t>
                      </a:r>
                      <a:endParaRPr sz="1050" u="none" strike="noStrike" cap="none" dirty="0">
                        <a:latin typeface="Cabin"/>
                      </a:endParaRPr>
                    </a:p>
                  </a:txBody>
                  <a:tcPr marL="68575" marR="68575" marT="0" marB="0"/>
                </a:tc>
                <a:tc>
                  <a:txBody>
                    <a:bodyPr/>
                    <a:lstStyle/>
                    <a:p>
                      <a:pPr marL="0" marR="0" lvl="0" indent="0" algn="ctr" rtl="0">
                        <a:lnSpc>
                          <a:spcPct val="100000"/>
                        </a:lnSpc>
                        <a:spcBef>
                          <a:spcPts val="0"/>
                        </a:spcBef>
                        <a:spcAft>
                          <a:spcPts val="0"/>
                        </a:spcAft>
                        <a:buClr>
                          <a:srgbClr val="000000"/>
                        </a:buClr>
                        <a:buSzPts val="263"/>
                        <a:buFont typeface="Arial"/>
                        <a:buNone/>
                      </a:pPr>
                      <a:r>
                        <a:rPr lang="hr-HR" sz="1050" b="1" u="none" strike="noStrike" cap="none" dirty="0">
                          <a:latin typeface="Cabin"/>
                          <a:ea typeface="Times New Roman"/>
                          <a:cs typeface="Times New Roman"/>
                          <a:sym typeface="Times New Roman"/>
                        </a:rPr>
                        <a:t>Način vrednovanja i korištenja rezultata vrednovanja</a:t>
                      </a:r>
                      <a:endParaRPr sz="1050" u="none" strike="noStrike" cap="none" dirty="0">
                        <a:latin typeface="Cabin"/>
                      </a:endParaRPr>
                    </a:p>
                  </a:txBody>
                  <a:tcPr marL="68575" marR="68575" marT="0" marB="0"/>
                </a:tc>
                <a:extLst>
                  <a:ext uri="{0D108BD9-81ED-4DB2-BD59-A6C34878D82A}">
                    <a16:rowId xmlns:a16="http://schemas.microsoft.com/office/drawing/2014/main" val="10000"/>
                  </a:ext>
                </a:extLst>
              </a:tr>
              <a:tr h="1185496">
                <a:tc>
                  <a:txBody>
                    <a:bodyPr/>
                    <a:lstStyle/>
                    <a:p>
                      <a:pPr marL="0" marR="0" lvl="0" indent="0" algn="ctr" rtl="0">
                        <a:lnSpc>
                          <a:spcPct val="115000"/>
                        </a:lnSpc>
                        <a:spcBef>
                          <a:spcPts val="0"/>
                        </a:spcBef>
                        <a:spcAft>
                          <a:spcPts val="0"/>
                        </a:spcAft>
                        <a:buClr>
                          <a:srgbClr val="000000"/>
                        </a:buClr>
                        <a:buSzPts val="325"/>
                        <a:buFont typeface="Arial"/>
                        <a:buNone/>
                      </a:pPr>
                      <a:r>
                        <a:rPr lang="hr-HR" sz="1050" b="1" u="none" strike="noStrike" cap="none" dirty="0">
                          <a:latin typeface="Cabin"/>
                          <a:ea typeface="Times New Roman"/>
                          <a:cs typeface="Times New Roman"/>
                        </a:rPr>
                        <a:t>Majčin dan</a:t>
                      </a:r>
                    </a:p>
                  </a:txBody>
                  <a:tcPr marL="68575" marR="68575" marT="0" marB="0"/>
                </a:tc>
                <a:tc>
                  <a:txBody>
                    <a:bodyPr/>
                    <a:lstStyle/>
                    <a:p>
                      <a:pPr marL="0" marR="0" lvl="0" indent="0" algn="ctr" rtl="0">
                        <a:lnSpc>
                          <a:spcPct val="115000"/>
                        </a:lnSpc>
                        <a:spcBef>
                          <a:spcPts val="0"/>
                        </a:spcBef>
                        <a:spcAft>
                          <a:spcPts val="0"/>
                        </a:spcAft>
                        <a:buClr>
                          <a:srgbClr val="000000"/>
                        </a:buClr>
                        <a:buSzPts val="325"/>
                        <a:buFont typeface="Arial"/>
                        <a:buNone/>
                      </a:pPr>
                      <a:r>
                        <a:rPr lang="hr-HR" sz="1050" u="none" strike="noStrike" cap="none" dirty="0">
                          <a:latin typeface="Cabin"/>
                        </a:rPr>
                        <a:t>Razviti kod djece ljubav i zahvalnost prema majci</a:t>
                      </a:r>
                      <a:endParaRPr sz="1050" u="none" strike="noStrike" cap="none" dirty="0">
                        <a:latin typeface="Cabin"/>
                      </a:endParaRPr>
                    </a:p>
                  </a:txBody>
                  <a:tcPr marL="68575" marR="68575" marT="0" marB="0"/>
                </a:tc>
                <a:tc>
                  <a:txBody>
                    <a:bodyPr/>
                    <a:lstStyle/>
                    <a:p>
                      <a:pPr marL="0" marR="0" lvl="0" indent="0" algn="l" rtl="0">
                        <a:lnSpc>
                          <a:spcPct val="115000"/>
                        </a:lnSpc>
                        <a:spcBef>
                          <a:spcPts val="0"/>
                        </a:spcBef>
                        <a:spcAft>
                          <a:spcPts val="0"/>
                        </a:spcAft>
                        <a:buClr>
                          <a:srgbClr val="000000"/>
                        </a:buClr>
                        <a:buSzPts val="325"/>
                        <a:buFont typeface="Arial"/>
                        <a:buNone/>
                      </a:pPr>
                      <a:endParaRPr sz="1050" u="none" strike="noStrike" cap="none">
                        <a:latin typeface="Cabin" charset="0"/>
                      </a:endParaRPr>
                    </a:p>
                    <a:p>
                      <a:pPr marL="0" marR="0" lvl="0" indent="0" algn="l" rtl="0">
                        <a:lnSpc>
                          <a:spcPct val="115000"/>
                        </a:lnSpc>
                        <a:spcBef>
                          <a:spcPts val="0"/>
                        </a:spcBef>
                        <a:spcAft>
                          <a:spcPts val="0"/>
                        </a:spcAft>
                        <a:buClr>
                          <a:srgbClr val="000000"/>
                        </a:buClr>
                        <a:buSzPts val="325"/>
                        <a:buFont typeface="Arial"/>
                        <a:buNone/>
                      </a:pPr>
                      <a:r>
                        <a:rPr lang="hr-HR" sz="1050" u="none" strike="noStrike" cap="none" dirty="0">
                          <a:latin typeface="Cabin"/>
                        </a:rPr>
                        <a:t>Naučiti osnove lijepog ponašanja</a:t>
                      </a:r>
                      <a:endParaRPr lang="en-US" sz="1050" u="none" strike="noStrike" cap="none" dirty="0">
                        <a:latin typeface="Cabin"/>
                      </a:endParaRPr>
                    </a:p>
                  </a:txBody>
                  <a:tcPr marL="68575" marR="68575" marT="0" marB="0"/>
                </a:tc>
                <a:tc>
                  <a:txBody>
                    <a:bodyPr/>
                    <a:lstStyle/>
                    <a:p>
                      <a:pPr marL="0" marR="0" lvl="0" indent="0" algn="ctr" rtl="0">
                        <a:lnSpc>
                          <a:spcPct val="115000"/>
                        </a:lnSpc>
                        <a:spcBef>
                          <a:spcPts val="0"/>
                        </a:spcBef>
                        <a:spcAft>
                          <a:spcPts val="0"/>
                        </a:spcAft>
                        <a:buClr>
                          <a:srgbClr val="000000"/>
                        </a:buClr>
                        <a:buSzPts val="325"/>
                        <a:buFont typeface="Arial"/>
                        <a:buNone/>
                      </a:pPr>
                      <a:endParaRPr sz="1050" u="none" strike="noStrike" cap="none">
                        <a:latin typeface="Cabin" charset="0"/>
                      </a:endParaRPr>
                    </a:p>
                    <a:p>
                      <a:pPr marL="0" marR="0" lvl="0" indent="0" algn="ctr" rtl="0">
                        <a:lnSpc>
                          <a:spcPct val="115000"/>
                        </a:lnSpc>
                        <a:spcBef>
                          <a:spcPts val="0"/>
                        </a:spcBef>
                        <a:spcAft>
                          <a:spcPts val="0"/>
                        </a:spcAft>
                        <a:buClr>
                          <a:srgbClr val="000000"/>
                        </a:buClr>
                        <a:buSzPts val="325"/>
                        <a:buFont typeface="Arial"/>
                        <a:buNone/>
                      </a:pPr>
                      <a:r>
                        <a:rPr lang="hr-HR" sz="1050" u="none" strike="noStrike" cap="none" dirty="0">
                          <a:latin typeface="Cabin"/>
                        </a:rPr>
                        <a:t>Marina Alerić, Silva Kovač</a:t>
                      </a:r>
                    </a:p>
                  </a:txBody>
                  <a:tcPr marL="68575" marR="68575" marT="0" marB="0"/>
                </a:tc>
                <a:tc>
                  <a:txBody>
                    <a:bodyPr/>
                    <a:lstStyle/>
                    <a:p>
                      <a:pPr marL="0" marR="0" lvl="0" indent="0" algn="l">
                        <a:lnSpc>
                          <a:spcPct val="114999"/>
                        </a:lnSpc>
                        <a:spcBef>
                          <a:spcPts val="0"/>
                        </a:spcBef>
                        <a:spcAft>
                          <a:spcPts val="0"/>
                        </a:spcAft>
                        <a:buNone/>
                      </a:pPr>
                      <a:r>
                        <a:rPr lang="hr-HR" sz="1050" u="none" strike="noStrike" cap="none" dirty="0">
                          <a:latin typeface="Cabin"/>
                        </a:rPr>
                        <a:t>Priredba i izložba učeničkih radova na temu majka</a:t>
                      </a:r>
                    </a:p>
                  </a:txBody>
                  <a:tcPr marL="68575" marR="68575" marT="0" marB="0" anchor="ctr"/>
                </a:tc>
                <a:tc>
                  <a:txBody>
                    <a:bodyPr/>
                    <a:lstStyle/>
                    <a:p>
                      <a:pPr marL="0" marR="0" lvl="0" indent="0" algn="l">
                        <a:lnSpc>
                          <a:spcPct val="114999"/>
                        </a:lnSpc>
                        <a:spcBef>
                          <a:spcPts val="0"/>
                        </a:spcBef>
                        <a:spcAft>
                          <a:spcPts val="0"/>
                        </a:spcAft>
                        <a:buNone/>
                      </a:pPr>
                      <a:r>
                        <a:rPr lang="hr-HR" sz="1050" u="none" strike="noStrike" cap="none" dirty="0">
                          <a:latin typeface="Cabin"/>
                        </a:rPr>
                        <a:t>Svibanj 2024.</a:t>
                      </a:r>
                    </a:p>
                  </a:txBody>
                  <a:tcPr marL="68575" marR="68575" marT="0" marB="0" anchor="ctr"/>
                </a:tc>
                <a:tc>
                  <a:txBody>
                    <a:bodyPr/>
                    <a:lstStyle/>
                    <a:p>
                      <a:pPr marL="0" marR="0" lvl="0" indent="0" algn="l" rtl="0">
                        <a:lnSpc>
                          <a:spcPct val="115000"/>
                        </a:lnSpc>
                        <a:spcBef>
                          <a:spcPts val="0"/>
                        </a:spcBef>
                        <a:spcAft>
                          <a:spcPts val="0"/>
                        </a:spcAft>
                        <a:buClr>
                          <a:srgbClr val="000000"/>
                        </a:buClr>
                        <a:buSzPts val="325"/>
                        <a:buFont typeface="Arial"/>
                        <a:buNone/>
                      </a:pPr>
                      <a:r>
                        <a:rPr lang="hr-HR" sz="1050" u="none" strike="noStrike" cap="none" dirty="0">
                          <a:latin typeface="Cabin"/>
                        </a:rPr>
                        <a:t>100 eura</a:t>
                      </a:r>
                    </a:p>
                    <a:p>
                      <a:pPr marL="0" marR="0" lvl="0" indent="0" algn="l">
                        <a:lnSpc>
                          <a:spcPct val="114999"/>
                        </a:lnSpc>
                        <a:spcBef>
                          <a:spcPts val="0"/>
                        </a:spcBef>
                        <a:spcAft>
                          <a:spcPts val="0"/>
                        </a:spcAft>
                        <a:buSzPts val="325"/>
                        <a:buFont typeface="Arial"/>
                        <a:buNone/>
                      </a:pPr>
                      <a:endParaRPr lang="hr-HR" sz="1050" u="none" strike="noStrike" cap="none">
                        <a:latin typeface="Cabin"/>
                      </a:endParaRPr>
                    </a:p>
                  </a:txBody>
                  <a:tcPr marL="68575" marR="68575" marT="0" marB="0" anchor="ctr"/>
                </a:tc>
                <a:tc>
                  <a:txBody>
                    <a:bodyPr/>
                    <a:lstStyle/>
                    <a:p>
                      <a:pPr marL="0" marR="0" lvl="0" indent="0" algn="ctr">
                        <a:lnSpc>
                          <a:spcPct val="114999"/>
                        </a:lnSpc>
                        <a:spcBef>
                          <a:spcPts val="0"/>
                        </a:spcBef>
                        <a:spcAft>
                          <a:spcPts val="0"/>
                        </a:spcAft>
                        <a:buNone/>
                      </a:pPr>
                      <a:r>
                        <a:rPr lang="hr-HR" sz="1050" u="none" strike="noStrike" cap="none" dirty="0">
                          <a:latin typeface="Cabin"/>
                        </a:rPr>
                        <a:t>Učenički radovi</a:t>
                      </a:r>
                    </a:p>
                  </a:txBody>
                  <a:tcPr marL="68575" marR="68575" marT="0" marB="0" anchor="ctr"/>
                </a:tc>
                <a:extLst>
                  <a:ext uri="{0D108BD9-81ED-4DB2-BD59-A6C34878D82A}">
                    <a16:rowId xmlns:a16="http://schemas.microsoft.com/office/drawing/2014/main" val="10002"/>
                  </a:ext>
                </a:extLst>
              </a:tr>
              <a:tr h="1651729">
                <a:tc>
                  <a:txBody>
                    <a:bodyPr/>
                    <a:lstStyle/>
                    <a:p>
                      <a:pPr marL="0" marR="0" lvl="0" indent="0" algn="l" rtl="0">
                        <a:lnSpc>
                          <a:spcPct val="115000"/>
                        </a:lnSpc>
                        <a:spcBef>
                          <a:spcPts val="0"/>
                        </a:spcBef>
                        <a:spcAft>
                          <a:spcPts val="0"/>
                        </a:spcAft>
                        <a:buClr>
                          <a:srgbClr val="000000"/>
                        </a:buClr>
                        <a:buSzPts val="1300"/>
                        <a:buFont typeface="Arial"/>
                        <a:buNone/>
                      </a:pPr>
                      <a:endParaRPr sz="1050" b="1" u="none" strike="noStrike" cap="none">
                        <a:latin typeface="Cabin" charset="0"/>
                        <a:ea typeface="Times New Roman"/>
                        <a:cs typeface="Times New Roman"/>
                        <a:sym typeface="Times New Roman"/>
                      </a:endParaRPr>
                    </a:p>
                    <a:p>
                      <a:pPr marL="0" marR="0" lvl="0" indent="0" algn="l" rtl="0">
                        <a:lnSpc>
                          <a:spcPct val="115000"/>
                        </a:lnSpc>
                        <a:spcBef>
                          <a:spcPts val="0"/>
                        </a:spcBef>
                        <a:spcAft>
                          <a:spcPts val="0"/>
                        </a:spcAft>
                        <a:buClr>
                          <a:srgbClr val="000000"/>
                        </a:buClr>
                        <a:buSzPts val="1300"/>
                        <a:buFont typeface="Arial"/>
                        <a:buNone/>
                      </a:pPr>
                      <a:r>
                        <a:rPr lang="hr-HR" sz="1050" b="1" u="none" strike="noStrike" cap="none" dirty="0">
                          <a:latin typeface="Cabin"/>
                          <a:ea typeface="Times New Roman"/>
                          <a:cs typeface="Times New Roman"/>
                        </a:rPr>
                        <a:t>Svjetski dan plesa</a:t>
                      </a:r>
                      <a:endParaRPr lang="hr-HR" sz="1050" b="1" u="none" strike="noStrike" cap="none" dirty="0">
                        <a:solidFill>
                          <a:srgbClr val="C00000"/>
                        </a:solidFill>
                        <a:latin typeface="Cabin"/>
                        <a:ea typeface="Times New Roman"/>
                        <a:cs typeface="Times New Roman"/>
                        <a:sym typeface="Times New Roman"/>
                      </a:endParaRPr>
                    </a:p>
                  </a:txBody>
                  <a:tcPr marL="68575" marR="68575" marT="0" marB="0"/>
                </a:tc>
                <a:tc>
                  <a:txBody>
                    <a:bodyPr/>
                    <a:lstStyle/>
                    <a:p>
                      <a:pPr marL="0" marR="0" lvl="0" indent="0" algn="ctr">
                        <a:lnSpc>
                          <a:spcPct val="114999"/>
                        </a:lnSpc>
                        <a:spcBef>
                          <a:spcPts val="0"/>
                        </a:spcBef>
                        <a:spcAft>
                          <a:spcPts val="0"/>
                        </a:spcAft>
                        <a:buNone/>
                      </a:pPr>
                      <a:r>
                        <a:rPr lang="hr-HR" sz="1050" u="none" strike="noStrike" cap="none" dirty="0">
                          <a:latin typeface="Cabin"/>
                        </a:rPr>
                        <a:t>Razviti kod djece ljubav prema pokretu, plesu i razvijati samopouzdanje</a:t>
                      </a:r>
                      <a:endParaRPr dirty="0"/>
                    </a:p>
                  </a:txBody>
                  <a:tcPr marL="68575" marR="68575" marT="0" marB="0"/>
                </a:tc>
                <a:tc>
                  <a:txBody>
                    <a:bodyPr/>
                    <a:lstStyle/>
                    <a:p>
                      <a:pPr marL="0" marR="0" lvl="0" indent="0" algn="l" rtl="0">
                        <a:lnSpc>
                          <a:spcPct val="115000"/>
                        </a:lnSpc>
                        <a:spcBef>
                          <a:spcPts val="0"/>
                        </a:spcBef>
                        <a:spcAft>
                          <a:spcPts val="0"/>
                        </a:spcAft>
                        <a:buClr>
                          <a:srgbClr val="000000"/>
                        </a:buClr>
                        <a:buSzPts val="1400"/>
                        <a:buFont typeface="Arial"/>
                        <a:buNone/>
                      </a:pPr>
                      <a:r>
                        <a:rPr lang="hr-HR" sz="1050" u="none" strike="noStrike" cap="none" dirty="0">
                          <a:latin typeface="Cabin"/>
                        </a:rPr>
                        <a:t>Prihvatiti pobjedu i poraz, odnositi se lijepo prema drugima</a:t>
                      </a:r>
                      <a:endParaRPr sz="1050" u="none" strike="noStrike" cap="none" dirty="0">
                        <a:latin typeface="Cabin"/>
                      </a:endParaRPr>
                    </a:p>
                  </a:txBody>
                  <a:tcPr marL="68575" marR="68575" marT="0" marB="0"/>
                </a:tc>
                <a:tc>
                  <a:txBody>
                    <a:bodyPr/>
                    <a:lstStyle/>
                    <a:p>
                      <a:pPr marL="0" marR="0" lvl="0" indent="0" algn="ctr" rtl="0">
                        <a:lnSpc>
                          <a:spcPct val="115000"/>
                        </a:lnSpc>
                        <a:spcBef>
                          <a:spcPts val="0"/>
                        </a:spcBef>
                        <a:spcAft>
                          <a:spcPts val="0"/>
                        </a:spcAft>
                        <a:buClr>
                          <a:srgbClr val="000000"/>
                        </a:buClr>
                        <a:buSzPts val="1400"/>
                        <a:buFont typeface="Arial"/>
                        <a:buNone/>
                      </a:pPr>
                      <a:endParaRPr sz="1050" u="none" strike="noStrike" cap="none">
                        <a:latin typeface="Cabin" charset="0"/>
                      </a:endParaRPr>
                    </a:p>
                    <a:p>
                      <a:pPr marL="0" marR="0" lvl="0" indent="0" algn="ctr" rtl="0">
                        <a:lnSpc>
                          <a:spcPct val="115000"/>
                        </a:lnSpc>
                        <a:spcBef>
                          <a:spcPts val="0"/>
                        </a:spcBef>
                        <a:spcAft>
                          <a:spcPts val="0"/>
                        </a:spcAft>
                        <a:buClr>
                          <a:srgbClr val="000000"/>
                        </a:buClr>
                        <a:buSzPts val="1400"/>
                        <a:buFont typeface="Arial"/>
                        <a:buNone/>
                      </a:pPr>
                      <a:r>
                        <a:rPr lang="hr-HR" sz="1050" u="none" strike="noStrike" cap="none" dirty="0">
                          <a:latin typeface="Cabin"/>
                        </a:rPr>
                        <a:t>Ana Knez i </a:t>
                      </a:r>
                    </a:p>
                    <a:p>
                      <a:pPr marL="0" marR="0" lvl="0" indent="0" algn="ctr">
                        <a:lnSpc>
                          <a:spcPct val="114999"/>
                        </a:lnSpc>
                        <a:spcBef>
                          <a:spcPts val="0"/>
                        </a:spcBef>
                        <a:spcAft>
                          <a:spcPts val="0"/>
                        </a:spcAft>
                        <a:buNone/>
                      </a:pPr>
                      <a:r>
                        <a:rPr lang="hr-HR" sz="1050" u="none" strike="noStrike" cap="none" dirty="0">
                          <a:latin typeface="Cabin"/>
                        </a:rPr>
                        <a:t>T. Pavić Varga</a:t>
                      </a:r>
                      <a:endParaRPr dirty="0"/>
                    </a:p>
                  </a:txBody>
                  <a:tcPr marL="68575" marR="68575" marT="0" marB="0"/>
                </a:tc>
                <a:tc>
                  <a:txBody>
                    <a:bodyPr/>
                    <a:lstStyle/>
                    <a:p>
                      <a:pPr marL="0" marR="0" lvl="0" indent="0" algn="l" rtl="0">
                        <a:lnSpc>
                          <a:spcPct val="115000"/>
                        </a:lnSpc>
                        <a:spcBef>
                          <a:spcPts val="0"/>
                        </a:spcBef>
                        <a:spcAft>
                          <a:spcPts val="0"/>
                        </a:spcAft>
                        <a:buClr>
                          <a:srgbClr val="000000"/>
                        </a:buClr>
                        <a:buSzPts val="1400"/>
                        <a:buFont typeface="Arial"/>
                        <a:buNone/>
                      </a:pPr>
                      <a:r>
                        <a:rPr lang="hr-HR" sz="1050" u="none" strike="noStrike" cap="none" dirty="0">
                          <a:latin typeface="Cabin"/>
                        </a:rPr>
                        <a:t>održavanje radionica</a:t>
                      </a:r>
                      <a:endParaRPr sz="1050" u="none" strike="noStrike" cap="none" dirty="0">
                        <a:latin typeface="Cabin"/>
                      </a:endParaRPr>
                    </a:p>
                  </a:txBody>
                  <a:tcPr marL="68575" marR="68575" marT="0" marB="0" anchor="ctr"/>
                </a:tc>
                <a:tc>
                  <a:txBody>
                    <a:bodyPr/>
                    <a:lstStyle/>
                    <a:p>
                      <a:pPr marL="0" marR="0" lvl="0" indent="0" algn="l" rtl="0">
                        <a:lnSpc>
                          <a:spcPct val="115000"/>
                        </a:lnSpc>
                        <a:spcBef>
                          <a:spcPts val="0"/>
                        </a:spcBef>
                        <a:spcAft>
                          <a:spcPts val="0"/>
                        </a:spcAft>
                        <a:buClr>
                          <a:srgbClr val="000000"/>
                        </a:buClr>
                        <a:buSzPts val="1400"/>
                        <a:buFont typeface="Arial"/>
                        <a:buNone/>
                      </a:pPr>
                      <a:r>
                        <a:rPr lang="hr-HR" sz="1050" u="none" strike="noStrike" cap="none" dirty="0">
                          <a:latin typeface="Cabin"/>
                        </a:rPr>
                        <a:t>mjesec travanj 2024.</a:t>
                      </a:r>
                      <a:endParaRPr sz="1050" u="none" strike="noStrike" cap="none" dirty="0">
                        <a:latin typeface="Cabin"/>
                      </a:endParaRPr>
                    </a:p>
                  </a:txBody>
                  <a:tcPr marL="68575" marR="68575" marT="0" marB="0" anchor="ctr"/>
                </a:tc>
                <a:tc>
                  <a:txBody>
                    <a:bodyPr/>
                    <a:lstStyle/>
                    <a:p>
                      <a:pPr marL="0" marR="0" lvl="0" indent="0" algn="l" rtl="0">
                        <a:lnSpc>
                          <a:spcPct val="115000"/>
                        </a:lnSpc>
                        <a:spcBef>
                          <a:spcPts val="0"/>
                        </a:spcBef>
                        <a:spcAft>
                          <a:spcPts val="0"/>
                        </a:spcAft>
                        <a:buClr>
                          <a:srgbClr val="000000"/>
                        </a:buClr>
                        <a:buSzPts val="1400"/>
                        <a:buFont typeface="Arial"/>
                        <a:buNone/>
                      </a:pPr>
                      <a:r>
                        <a:rPr lang="hr-HR" sz="1050" u="none" strike="noStrike" cap="none" dirty="0">
                          <a:latin typeface="Cabin"/>
                        </a:rPr>
                        <a:t>-</a:t>
                      </a:r>
                    </a:p>
                  </a:txBody>
                  <a:tcPr marL="68575" marR="68575" marT="0" marB="0" anchor="ctr"/>
                </a:tc>
                <a:tc>
                  <a:txBody>
                    <a:bodyPr/>
                    <a:lstStyle/>
                    <a:p>
                      <a:pPr marL="0" marR="0" lvl="0" indent="0" algn="ctr" rtl="0">
                        <a:lnSpc>
                          <a:spcPct val="115000"/>
                        </a:lnSpc>
                        <a:spcBef>
                          <a:spcPts val="0"/>
                        </a:spcBef>
                        <a:spcAft>
                          <a:spcPts val="0"/>
                        </a:spcAft>
                        <a:buClr>
                          <a:srgbClr val="000000"/>
                        </a:buClr>
                        <a:buSzPts val="1400"/>
                        <a:buFont typeface="Arial"/>
                        <a:buNone/>
                      </a:pPr>
                      <a:r>
                        <a:rPr lang="hr-HR" sz="1050" u="none" strike="noStrike" cap="none" dirty="0">
                          <a:latin typeface="Cabin"/>
                        </a:rPr>
                        <a:t>Plesna priredba</a:t>
                      </a:r>
                      <a:endParaRPr sz="1050" u="none" strike="noStrike" cap="none" dirty="0">
                        <a:latin typeface="Cabin"/>
                      </a:endParaRPr>
                    </a:p>
                  </a:txBody>
                  <a:tcPr marL="68575" marR="68575" marT="0" marB="0" anchor="ctr"/>
                </a:tc>
                <a:extLst>
                  <a:ext uri="{0D108BD9-81ED-4DB2-BD59-A6C34878D82A}">
                    <a16:rowId xmlns:a16="http://schemas.microsoft.com/office/drawing/2014/main" val="10003"/>
                  </a:ext>
                </a:extLst>
              </a:tr>
              <a:tr h="1651729">
                <a:tc>
                  <a:txBody>
                    <a:bodyPr/>
                    <a:lstStyle/>
                    <a:p>
                      <a:pPr marL="0" lvl="0" indent="0" algn="l">
                        <a:lnSpc>
                          <a:spcPct val="114999"/>
                        </a:lnSpc>
                        <a:spcBef>
                          <a:spcPts val="0"/>
                        </a:spcBef>
                        <a:spcAft>
                          <a:spcPts val="0"/>
                        </a:spcAft>
                        <a:buNone/>
                      </a:pPr>
                      <a:r>
                        <a:rPr lang="hr-HR" sz="1050" b="1" u="none" strike="noStrike" cap="none" dirty="0">
                          <a:latin typeface="Cabin"/>
                          <a:ea typeface="Times New Roman"/>
                          <a:cs typeface="Times New Roman"/>
                        </a:rPr>
                        <a:t>UPOZNAJMO NEDOVOLJNO POPULARNE SPORTOVE</a:t>
                      </a:r>
                      <a:endParaRPr lang="hr-HR" sz="1050" b="1" u="none" strike="noStrike" cap="none" dirty="0">
                        <a:latin typeface="Cabin"/>
                        <a:ea typeface="Times New Roman"/>
                        <a:cs typeface="Times New Roman"/>
                        <a:sym typeface="Times New Roman"/>
                      </a:endParaRPr>
                    </a:p>
                  </a:txBody>
                  <a:tcPr marL="68575" marR="68575" marT="0" marB="0"/>
                </a:tc>
                <a:tc>
                  <a:txBody>
                    <a:bodyPr/>
                    <a:lstStyle/>
                    <a:p>
                      <a:pPr marL="0" lvl="0" indent="0" algn="ctr">
                        <a:lnSpc>
                          <a:spcPct val="114999"/>
                        </a:lnSpc>
                        <a:spcBef>
                          <a:spcPts val="0"/>
                        </a:spcBef>
                        <a:spcAft>
                          <a:spcPts val="0"/>
                        </a:spcAft>
                        <a:buNone/>
                      </a:pPr>
                      <a:r>
                        <a:rPr lang="hr-HR" sz="1050" u="none" strike="noStrike" cap="none" dirty="0">
                          <a:latin typeface="Cabin"/>
                        </a:rPr>
                        <a:t>Motivirati učenike za bavljenje sportovima i upoznati nove i stare sportove</a:t>
                      </a:r>
                    </a:p>
                  </a:txBody>
                  <a:tcPr marL="68575" marR="68575" marT="0" marB="0"/>
                </a:tc>
                <a:tc>
                  <a:txBody>
                    <a:bodyPr/>
                    <a:lstStyle/>
                    <a:p>
                      <a:pPr marL="0" lvl="0" indent="0" algn="l">
                        <a:lnSpc>
                          <a:spcPct val="114999"/>
                        </a:lnSpc>
                        <a:spcBef>
                          <a:spcPts val="0"/>
                        </a:spcBef>
                        <a:spcAft>
                          <a:spcPts val="0"/>
                        </a:spcAft>
                        <a:buNone/>
                      </a:pPr>
                      <a:r>
                        <a:rPr lang="hr-HR" sz="1050" u="none" strike="noStrike" cap="none" dirty="0">
                          <a:latin typeface="Cabin"/>
                        </a:rPr>
                        <a:t>Naučiti se sportski ponašati</a:t>
                      </a:r>
                    </a:p>
                  </a:txBody>
                  <a:tcPr marL="68575" marR="68575" marT="0" marB="0"/>
                </a:tc>
                <a:tc>
                  <a:txBody>
                    <a:bodyPr/>
                    <a:lstStyle/>
                    <a:p>
                      <a:pPr marL="0" lvl="0" indent="0" algn="ctr">
                        <a:lnSpc>
                          <a:spcPct val="114999"/>
                        </a:lnSpc>
                        <a:spcBef>
                          <a:spcPts val="0"/>
                        </a:spcBef>
                        <a:spcAft>
                          <a:spcPts val="0"/>
                        </a:spcAft>
                        <a:buNone/>
                      </a:pPr>
                      <a:r>
                        <a:rPr lang="hr-HR" sz="1050" u="none" strike="noStrike" cap="none" dirty="0">
                          <a:latin typeface="Cabin"/>
                        </a:rPr>
                        <a:t>Ivan </a:t>
                      </a:r>
                      <a:r>
                        <a:rPr lang="hr-HR" sz="1050" u="none" strike="noStrike" cap="none">
                          <a:latin typeface="Cabin"/>
                        </a:rPr>
                        <a:t>Poslon</a:t>
                      </a:r>
                      <a:r>
                        <a:rPr lang="hr-HR" sz="1050" u="none" strike="noStrike" cap="none" dirty="0">
                          <a:latin typeface="Cabin"/>
                        </a:rPr>
                        <a:t> i Silva Kovač</a:t>
                      </a:r>
                    </a:p>
                  </a:txBody>
                  <a:tcPr marL="68575" marR="68575" marT="0" marB="0"/>
                </a:tc>
                <a:tc>
                  <a:txBody>
                    <a:bodyPr/>
                    <a:lstStyle/>
                    <a:p>
                      <a:pPr marL="0" lvl="0" indent="0" algn="l">
                        <a:lnSpc>
                          <a:spcPct val="114999"/>
                        </a:lnSpc>
                        <a:spcBef>
                          <a:spcPts val="0"/>
                        </a:spcBef>
                        <a:spcAft>
                          <a:spcPts val="0"/>
                        </a:spcAft>
                        <a:buNone/>
                      </a:pPr>
                      <a:r>
                        <a:rPr lang="hr-HR" sz="1050" u="none" strike="noStrike" cap="none" dirty="0">
                          <a:latin typeface="Cabin"/>
                        </a:rPr>
                        <a:t>Prezentacija i igra sportova</a:t>
                      </a:r>
                    </a:p>
                  </a:txBody>
                  <a:tcPr marL="68575" marR="68575" marT="0" marB="0" anchor="ctr"/>
                </a:tc>
                <a:tc>
                  <a:txBody>
                    <a:bodyPr/>
                    <a:lstStyle/>
                    <a:p>
                      <a:pPr marL="0" lvl="0" indent="0" algn="l">
                        <a:lnSpc>
                          <a:spcPct val="114999"/>
                        </a:lnSpc>
                        <a:spcBef>
                          <a:spcPts val="0"/>
                        </a:spcBef>
                        <a:spcAft>
                          <a:spcPts val="0"/>
                        </a:spcAft>
                        <a:buNone/>
                      </a:pPr>
                      <a:r>
                        <a:rPr lang="hr-HR" sz="1050" u="none" strike="noStrike" cap="none" dirty="0">
                          <a:latin typeface="Cabin"/>
                        </a:rPr>
                        <a:t>Tijekom cijele godine</a:t>
                      </a:r>
                    </a:p>
                  </a:txBody>
                  <a:tcPr marL="68575" marR="68575" marT="0" marB="0" anchor="ctr"/>
                </a:tc>
                <a:tc>
                  <a:txBody>
                    <a:bodyPr/>
                    <a:lstStyle/>
                    <a:p>
                      <a:pPr marL="0" lvl="0" indent="0" algn="l">
                        <a:lnSpc>
                          <a:spcPct val="114999"/>
                        </a:lnSpc>
                        <a:spcBef>
                          <a:spcPts val="0"/>
                        </a:spcBef>
                        <a:spcAft>
                          <a:spcPts val="0"/>
                        </a:spcAft>
                        <a:buNone/>
                      </a:pPr>
                      <a:r>
                        <a:rPr lang="hr-HR" sz="1050" u="none" strike="noStrike" cap="none" dirty="0">
                          <a:latin typeface="Cabin"/>
                        </a:rPr>
                        <a:t>500,00eura</a:t>
                      </a:r>
                    </a:p>
                  </a:txBody>
                  <a:tcPr marL="68575" marR="68575" marT="0" marB="0" anchor="ctr"/>
                </a:tc>
                <a:tc>
                  <a:txBody>
                    <a:bodyPr/>
                    <a:lstStyle/>
                    <a:p>
                      <a:pPr marL="0" lvl="0" indent="0" algn="ctr">
                        <a:lnSpc>
                          <a:spcPct val="114999"/>
                        </a:lnSpc>
                        <a:spcBef>
                          <a:spcPts val="0"/>
                        </a:spcBef>
                        <a:spcAft>
                          <a:spcPts val="0"/>
                        </a:spcAft>
                        <a:buNone/>
                      </a:pPr>
                      <a:r>
                        <a:rPr lang="hr-HR" sz="1050" u="none" strike="noStrike" cap="none" dirty="0">
                          <a:latin typeface="Cabin"/>
                        </a:rPr>
                        <a:t>Kroz igru</a:t>
                      </a:r>
                    </a:p>
                  </a:txBody>
                  <a:tcPr marL="68575" marR="68575" marT="0" marB="0" anchor="ctr"/>
                </a:tc>
                <a:extLst>
                  <a:ext uri="{0D108BD9-81ED-4DB2-BD59-A6C34878D82A}">
                    <a16:rowId xmlns:a16="http://schemas.microsoft.com/office/drawing/2014/main" val="2734252528"/>
                  </a:ext>
                </a:extLst>
              </a:tr>
            </a:tbl>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18"/>
          <p:cNvSpPr txBox="1">
            <a:spLocks noGrp="1"/>
          </p:cNvSpPr>
          <p:nvPr>
            <p:ph type="title"/>
          </p:nvPr>
        </p:nvSpPr>
        <p:spPr>
          <a:xfrm>
            <a:off x="155192" y="84869"/>
            <a:ext cx="8435400" cy="4746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dk2"/>
              </a:buClr>
              <a:buSzPts val="600"/>
              <a:buFont typeface="Domine"/>
              <a:buNone/>
            </a:pPr>
            <a:r>
              <a:rPr lang="hr-HR" sz="2400" b="0" i="0" u="none" strike="noStrike" cap="none">
                <a:solidFill>
                  <a:schemeClr val="dk2"/>
                </a:solidFill>
                <a:latin typeface="Cabin" charset="0"/>
                <a:sym typeface="Times New Roman"/>
              </a:rPr>
              <a:t>Razredna nastava / projekti</a:t>
            </a:r>
            <a:endParaRPr>
              <a:latin typeface="Cabin" charset="0"/>
            </a:endParaRPr>
          </a:p>
        </p:txBody>
      </p:sp>
      <p:sp>
        <p:nvSpPr>
          <p:cNvPr id="252" name="Google Shape;252;p18"/>
          <p:cNvSpPr txBox="1">
            <a:spLocks noGrp="1"/>
          </p:cNvSpPr>
          <p:nvPr>
            <p:ph type="ftr" idx="11"/>
          </p:nvPr>
        </p:nvSpPr>
        <p:spPr>
          <a:xfrm>
            <a:off x="5232414" y="6441900"/>
            <a:ext cx="3505200" cy="3657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2"/>
              </a:buClr>
              <a:buSzPts val="350"/>
              <a:buFont typeface="Cabin"/>
              <a:buNone/>
            </a:pPr>
            <a:r>
              <a:rPr lang="hr-HR" sz="1400" b="0" i="0" u="none" strike="noStrike" cap="none">
                <a:latin typeface="Cabin"/>
                <a:ea typeface="Cabin"/>
                <a:cs typeface="Cabin"/>
                <a:sym typeface="Cabin"/>
              </a:rPr>
              <a:t>Školski kurikulum </a:t>
            </a:r>
            <a:r>
              <a:rPr lang="hr-HR"/>
              <a:t>2022./2023</a:t>
            </a:r>
            <a:r>
              <a:rPr lang="hr-HR" sz="1400" b="0" i="0" u="none" strike="noStrike" cap="none">
                <a:latin typeface="Cabin"/>
                <a:ea typeface="Cabin"/>
                <a:cs typeface="Cabin"/>
                <a:sym typeface="Cabin"/>
              </a:rPr>
              <a:t>.</a:t>
            </a:r>
            <a:endParaRPr sz="1400" b="0" i="0" u="none" strike="noStrike" cap="none">
              <a:latin typeface="Cabin"/>
              <a:ea typeface="Cabin"/>
              <a:cs typeface="Cabin"/>
              <a:sym typeface="Cabin"/>
            </a:endParaRPr>
          </a:p>
        </p:txBody>
      </p:sp>
      <p:sp>
        <p:nvSpPr>
          <p:cNvPr id="253" name="Google Shape;253;p18"/>
          <p:cNvSpPr txBox="1">
            <a:spLocks noGrp="1"/>
          </p:cNvSpPr>
          <p:nvPr>
            <p:ph type="sldNum" idx="12"/>
          </p:nvPr>
        </p:nvSpPr>
        <p:spPr>
          <a:xfrm>
            <a:off x="612647" y="6356350"/>
            <a:ext cx="1981200" cy="365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2"/>
              </a:buClr>
              <a:buSzPts val="350"/>
              <a:buFont typeface="Cabin"/>
              <a:buNone/>
            </a:pPr>
            <a:fld id="{00000000-1234-1234-1234-123412341234}" type="slidenum">
              <a:rPr lang="hr-HR" sz="1400" b="0" i="0" u="none" strike="noStrike" cap="none">
                <a:solidFill>
                  <a:schemeClr val="dk2"/>
                </a:solidFill>
                <a:latin typeface="Cabin"/>
                <a:ea typeface="Cabin"/>
                <a:cs typeface="Cabin"/>
                <a:sym typeface="Cabin"/>
              </a:rPr>
              <a:pPr marL="0" marR="0" lvl="0" indent="0" algn="l" rtl="0">
                <a:lnSpc>
                  <a:spcPct val="100000"/>
                </a:lnSpc>
                <a:spcBef>
                  <a:spcPts val="0"/>
                </a:spcBef>
                <a:spcAft>
                  <a:spcPts val="0"/>
                </a:spcAft>
                <a:buClr>
                  <a:schemeClr val="dk2"/>
                </a:buClr>
                <a:buSzPts val="350"/>
                <a:buFont typeface="Cabin"/>
                <a:buNone/>
              </a:pPr>
              <a:t>24</a:t>
            </a:fld>
            <a:endParaRPr sz="1400" b="0" i="0" u="none" strike="noStrike" cap="none">
              <a:solidFill>
                <a:schemeClr val="dk2"/>
              </a:solidFill>
              <a:latin typeface="Cabin"/>
              <a:ea typeface="Cabin"/>
              <a:cs typeface="Cabin"/>
              <a:sym typeface="Cabin"/>
            </a:endParaRPr>
          </a:p>
        </p:txBody>
      </p:sp>
      <p:graphicFrame>
        <p:nvGraphicFramePr>
          <p:cNvPr id="254" name="Google Shape;254;p18"/>
          <p:cNvGraphicFramePr/>
          <p:nvPr>
            <p:extLst>
              <p:ext uri="{D42A27DB-BD31-4B8C-83A1-F6EECF244321}">
                <p14:modId xmlns:p14="http://schemas.microsoft.com/office/powerpoint/2010/main" val="3432311219"/>
              </p:ext>
            </p:extLst>
          </p:nvPr>
        </p:nvGraphicFramePr>
        <p:xfrm>
          <a:off x="155192" y="559556"/>
          <a:ext cx="8771950" cy="4089460"/>
        </p:xfrm>
        <a:graphic>
          <a:graphicData uri="http://schemas.openxmlformats.org/drawingml/2006/table">
            <a:tbl>
              <a:tblPr firstRow="1" bandRow="1">
                <a:noFill/>
                <a:tableStyleId>{2B1E4052-6B5D-4648-950B-1C1C1EDA2936}</a:tableStyleId>
              </a:tblPr>
              <a:tblGrid>
                <a:gridCol w="1020475">
                  <a:extLst>
                    <a:ext uri="{9D8B030D-6E8A-4147-A177-3AD203B41FA5}">
                      <a16:colId xmlns:a16="http://schemas.microsoft.com/office/drawing/2014/main" val="20000"/>
                    </a:ext>
                  </a:extLst>
                </a:gridCol>
                <a:gridCol w="2126500">
                  <a:extLst>
                    <a:ext uri="{9D8B030D-6E8A-4147-A177-3AD203B41FA5}">
                      <a16:colId xmlns:a16="http://schemas.microsoft.com/office/drawing/2014/main" val="20001"/>
                    </a:ext>
                  </a:extLst>
                </a:gridCol>
                <a:gridCol w="1088450">
                  <a:extLst>
                    <a:ext uri="{9D8B030D-6E8A-4147-A177-3AD203B41FA5}">
                      <a16:colId xmlns:a16="http://schemas.microsoft.com/office/drawing/2014/main" val="20002"/>
                    </a:ext>
                  </a:extLst>
                </a:gridCol>
                <a:gridCol w="1038075">
                  <a:extLst>
                    <a:ext uri="{9D8B030D-6E8A-4147-A177-3AD203B41FA5}">
                      <a16:colId xmlns:a16="http://schemas.microsoft.com/office/drawing/2014/main" val="20003"/>
                    </a:ext>
                  </a:extLst>
                </a:gridCol>
                <a:gridCol w="1035903">
                  <a:extLst>
                    <a:ext uri="{9D8B030D-6E8A-4147-A177-3AD203B41FA5}">
                      <a16:colId xmlns:a16="http://schemas.microsoft.com/office/drawing/2014/main" val="20004"/>
                    </a:ext>
                  </a:extLst>
                </a:gridCol>
                <a:gridCol w="723014">
                  <a:extLst>
                    <a:ext uri="{9D8B030D-6E8A-4147-A177-3AD203B41FA5}">
                      <a16:colId xmlns:a16="http://schemas.microsoft.com/office/drawing/2014/main" val="20005"/>
                    </a:ext>
                  </a:extLst>
                </a:gridCol>
                <a:gridCol w="779183">
                  <a:extLst>
                    <a:ext uri="{9D8B030D-6E8A-4147-A177-3AD203B41FA5}">
                      <a16:colId xmlns:a16="http://schemas.microsoft.com/office/drawing/2014/main" val="20006"/>
                    </a:ext>
                  </a:extLst>
                </a:gridCol>
                <a:gridCol w="960350">
                  <a:extLst>
                    <a:ext uri="{9D8B030D-6E8A-4147-A177-3AD203B41FA5}">
                      <a16:colId xmlns:a16="http://schemas.microsoft.com/office/drawing/2014/main" val="20007"/>
                    </a:ext>
                  </a:extLst>
                </a:gridCol>
              </a:tblGrid>
              <a:tr h="974150">
                <a:tc>
                  <a:txBody>
                    <a:bodyPr/>
                    <a:lstStyle/>
                    <a:p>
                      <a:pPr marL="0" marR="0" lvl="0" indent="0" algn="ctr" rtl="0">
                        <a:lnSpc>
                          <a:spcPct val="100000"/>
                        </a:lnSpc>
                        <a:spcBef>
                          <a:spcPts val="0"/>
                        </a:spcBef>
                        <a:spcAft>
                          <a:spcPts val="0"/>
                        </a:spcAft>
                        <a:buClr>
                          <a:srgbClr val="000000"/>
                        </a:buClr>
                        <a:buSzPts val="300"/>
                        <a:buFont typeface="Arial"/>
                        <a:buNone/>
                      </a:pPr>
                      <a:endParaRPr sz="1050" b="1" u="none" strike="noStrike" cap="none">
                        <a:latin typeface="Cabin" charset="0"/>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300"/>
                        <a:buFont typeface="Arial"/>
                        <a:buNone/>
                      </a:pPr>
                      <a:r>
                        <a:rPr lang="hr-HR" sz="1050" b="1" u="none" strike="noStrike" cap="none">
                          <a:latin typeface="Cabin"/>
                          <a:ea typeface="Times New Roman"/>
                          <a:cs typeface="Times New Roman"/>
                          <a:sym typeface="Times New Roman"/>
                        </a:rPr>
                        <a:t>Aktivnosti</a:t>
                      </a:r>
                      <a:endParaRPr sz="1050" u="none" strike="noStrike" cap="none">
                        <a:latin typeface="Cabin"/>
                      </a:endParaRPr>
                    </a:p>
                  </a:txBody>
                  <a:tcPr marL="68575" marR="68575" marT="0" marB="0"/>
                </a:tc>
                <a:tc>
                  <a:txBody>
                    <a:bodyPr/>
                    <a:lstStyle/>
                    <a:p>
                      <a:pPr marL="0" marR="0" lvl="0" indent="0" algn="ctr" rtl="0">
                        <a:lnSpc>
                          <a:spcPct val="100000"/>
                        </a:lnSpc>
                        <a:spcBef>
                          <a:spcPts val="0"/>
                        </a:spcBef>
                        <a:spcAft>
                          <a:spcPts val="0"/>
                        </a:spcAft>
                        <a:buClr>
                          <a:srgbClr val="000000"/>
                        </a:buClr>
                        <a:buSzPts val="450"/>
                        <a:buFont typeface="Arial"/>
                        <a:buNone/>
                      </a:pPr>
                      <a:endParaRPr sz="1050" u="none" strike="noStrike" cap="none">
                        <a:latin typeface="Cabin" charset="0"/>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263"/>
                        <a:buFont typeface="Arial"/>
                        <a:buNone/>
                      </a:pPr>
                      <a:r>
                        <a:rPr lang="hr-HR" sz="1050" b="1" u="none" strike="noStrike" cap="none">
                          <a:latin typeface="Cabin"/>
                          <a:ea typeface="Times New Roman"/>
                          <a:cs typeface="Times New Roman"/>
                          <a:sym typeface="Times New Roman"/>
                        </a:rPr>
                        <a:t>Ciljevi</a:t>
                      </a:r>
                      <a:endParaRPr sz="1050" u="none" strike="noStrike" cap="none">
                        <a:latin typeface="Cabin"/>
                      </a:endParaRPr>
                    </a:p>
                  </a:txBody>
                  <a:tcPr marL="68575" marR="68575" marT="0" marB="0"/>
                </a:tc>
                <a:tc>
                  <a:txBody>
                    <a:bodyPr/>
                    <a:lstStyle/>
                    <a:p>
                      <a:pPr marL="0" marR="0" lvl="0" indent="0" algn="ctr" rtl="0">
                        <a:lnSpc>
                          <a:spcPct val="100000"/>
                        </a:lnSpc>
                        <a:spcBef>
                          <a:spcPts val="0"/>
                        </a:spcBef>
                        <a:spcAft>
                          <a:spcPts val="0"/>
                        </a:spcAft>
                        <a:buClr>
                          <a:srgbClr val="000000"/>
                        </a:buClr>
                        <a:buSzPts val="450"/>
                        <a:buFont typeface="Arial"/>
                        <a:buNone/>
                      </a:pPr>
                      <a:endParaRPr sz="1050" u="none" strike="noStrike" cap="none">
                        <a:latin typeface="Cabin" charset="0"/>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263"/>
                        <a:buFont typeface="Arial"/>
                        <a:buNone/>
                      </a:pPr>
                      <a:r>
                        <a:rPr lang="hr-HR" sz="1050" b="1" u="none" strike="noStrike" cap="none">
                          <a:latin typeface="Cabin"/>
                          <a:ea typeface="Times New Roman"/>
                          <a:cs typeface="Times New Roman"/>
                          <a:sym typeface="Times New Roman"/>
                        </a:rPr>
                        <a:t>Namjena</a:t>
                      </a:r>
                      <a:endParaRPr sz="1050" u="none" strike="noStrike" cap="none">
                        <a:latin typeface="Cabin"/>
                      </a:endParaRPr>
                    </a:p>
                  </a:txBody>
                  <a:tcPr marL="68575" marR="68575" marT="0" marB="0"/>
                </a:tc>
                <a:tc>
                  <a:txBody>
                    <a:bodyPr/>
                    <a:lstStyle/>
                    <a:p>
                      <a:pPr marL="0" marR="0" lvl="0" indent="0" algn="ctr" rtl="0">
                        <a:lnSpc>
                          <a:spcPct val="100000"/>
                        </a:lnSpc>
                        <a:spcBef>
                          <a:spcPts val="0"/>
                        </a:spcBef>
                        <a:spcAft>
                          <a:spcPts val="0"/>
                        </a:spcAft>
                        <a:buClr>
                          <a:srgbClr val="000000"/>
                        </a:buClr>
                        <a:buSzPts val="450"/>
                        <a:buFont typeface="Arial"/>
                        <a:buNone/>
                      </a:pPr>
                      <a:endParaRPr sz="1050" u="none" strike="noStrike" cap="none">
                        <a:latin typeface="Cabin" charset="0"/>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263"/>
                        <a:buFont typeface="Arial"/>
                        <a:buNone/>
                      </a:pPr>
                      <a:r>
                        <a:rPr lang="hr-HR" sz="1050" b="1" u="none" strike="noStrike" cap="none">
                          <a:latin typeface="Cabin"/>
                          <a:ea typeface="Times New Roman"/>
                          <a:cs typeface="Times New Roman"/>
                          <a:sym typeface="Times New Roman"/>
                        </a:rPr>
                        <a:t>Nositelji i njihova odgovornost</a:t>
                      </a:r>
                      <a:endParaRPr sz="1050" u="none" strike="noStrike" cap="none">
                        <a:latin typeface="Cabin"/>
                      </a:endParaRPr>
                    </a:p>
                  </a:txBody>
                  <a:tcPr marL="68575" marR="68575" marT="0" marB="0"/>
                </a:tc>
                <a:tc>
                  <a:txBody>
                    <a:bodyPr/>
                    <a:lstStyle/>
                    <a:p>
                      <a:pPr marL="0" marR="0" lvl="0" indent="0" algn="ctr" rtl="0">
                        <a:lnSpc>
                          <a:spcPct val="100000"/>
                        </a:lnSpc>
                        <a:spcBef>
                          <a:spcPts val="0"/>
                        </a:spcBef>
                        <a:spcAft>
                          <a:spcPts val="0"/>
                        </a:spcAft>
                        <a:buClr>
                          <a:srgbClr val="000000"/>
                        </a:buClr>
                        <a:buSzPts val="450"/>
                        <a:buFont typeface="Arial"/>
                        <a:buNone/>
                      </a:pPr>
                      <a:endParaRPr sz="1050" u="none" strike="noStrike" cap="none">
                        <a:latin typeface="Cabin" charset="0"/>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263"/>
                        <a:buFont typeface="Arial"/>
                        <a:buNone/>
                      </a:pPr>
                      <a:r>
                        <a:rPr lang="hr-HR" sz="1050" b="1" u="none" strike="noStrike" cap="none">
                          <a:latin typeface="Cabin"/>
                          <a:ea typeface="Times New Roman"/>
                          <a:cs typeface="Times New Roman"/>
                          <a:sym typeface="Times New Roman"/>
                        </a:rPr>
                        <a:t>Način realizacije</a:t>
                      </a:r>
                      <a:endParaRPr sz="1050" u="none" strike="noStrike" cap="none">
                        <a:latin typeface="Cabin"/>
                      </a:endParaRPr>
                    </a:p>
                  </a:txBody>
                  <a:tcPr marL="68575" marR="68575" marT="0" marB="0"/>
                </a:tc>
                <a:tc>
                  <a:txBody>
                    <a:bodyPr/>
                    <a:lstStyle/>
                    <a:p>
                      <a:pPr marL="0" marR="0" lvl="0" indent="0" algn="ctr" rtl="0">
                        <a:lnSpc>
                          <a:spcPct val="100000"/>
                        </a:lnSpc>
                        <a:spcBef>
                          <a:spcPts val="0"/>
                        </a:spcBef>
                        <a:spcAft>
                          <a:spcPts val="0"/>
                        </a:spcAft>
                        <a:buClr>
                          <a:srgbClr val="000000"/>
                        </a:buClr>
                        <a:buSzPts val="450"/>
                        <a:buFont typeface="Arial"/>
                        <a:buNone/>
                      </a:pPr>
                      <a:endParaRPr sz="1050" u="none" strike="noStrike" cap="none">
                        <a:latin typeface="Cabin" charset="0"/>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263"/>
                        <a:buFont typeface="Arial"/>
                        <a:buNone/>
                      </a:pPr>
                      <a:r>
                        <a:rPr lang="hr-HR" sz="1050" b="1" u="none" strike="noStrike" cap="none" err="1">
                          <a:latin typeface="Cabin"/>
                          <a:ea typeface="Times New Roman"/>
                          <a:cs typeface="Times New Roman"/>
                          <a:sym typeface="Times New Roman"/>
                        </a:rPr>
                        <a:t>Vremenik</a:t>
                      </a:r>
                      <a:endParaRPr sz="1050" u="none" strike="noStrike" cap="none" err="1">
                        <a:latin typeface="Cabin"/>
                      </a:endParaRPr>
                    </a:p>
                  </a:txBody>
                  <a:tcPr marL="68575" marR="68575" marT="0" marB="0"/>
                </a:tc>
                <a:tc>
                  <a:txBody>
                    <a:bodyPr/>
                    <a:lstStyle/>
                    <a:p>
                      <a:pPr marL="0" marR="0" lvl="0" indent="0" algn="ctr" rtl="0">
                        <a:lnSpc>
                          <a:spcPct val="100000"/>
                        </a:lnSpc>
                        <a:spcBef>
                          <a:spcPts val="0"/>
                        </a:spcBef>
                        <a:spcAft>
                          <a:spcPts val="0"/>
                        </a:spcAft>
                        <a:buClr>
                          <a:srgbClr val="000000"/>
                        </a:buClr>
                        <a:buSzPts val="450"/>
                        <a:buFont typeface="Arial"/>
                        <a:buNone/>
                      </a:pPr>
                      <a:endParaRPr sz="1050" u="none" strike="noStrike" cap="none">
                        <a:latin typeface="Cabin" charset="0"/>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263"/>
                        <a:buFont typeface="Arial"/>
                        <a:buNone/>
                      </a:pPr>
                      <a:r>
                        <a:rPr lang="hr-HR" sz="1050" b="1" u="none" strike="noStrike" cap="none">
                          <a:latin typeface="Cabin"/>
                          <a:ea typeface="Times New Roman"/>
                          <a:cs typeface="Times New Roman"/>
                          <a:sym typeface="Times New Roman"/>
                        </a:rPr>
                        <a:t>Detaljan troškovnik</a:t>
                      </a:r>
                      <a:endParaRPr sz="1050" u="none" strike="noStrike" cap="none">
                        <a:latin typeface="Cabin"/>
                      </a:endParaRPr>
                    </a:p>
                  </a:txBody>
                  <a:tcPr marL="68575" marR="68575" marT="0" marB="0"/>
                </a:tc>
                <a:tc>
                  <a:txBody>
                    <a:bodyPr/>
                    <a:lstStyle/>
                    <a:p>
                      <a:pPr marL="0" marR="0" lvl="0" indent="0" algn="ctr" rtl="0">
                        <a:lnSpc>
                          <a:spcPct val="100000"/>
                        </a:lnSpc>
                        <a:spcBef>
                          <a:spcPts val="0"/>
                        </a:spcBef>
                        <a:spcAft>
                          <a:spcPts val="0"/>
                        </a:spcAft>
                        <a:buClr>
                          <a:srgbClr val="000000"/>
                        </a:buClr>
                        <a:buSzPts val="263"/>
                        <a:buFont typeface="Arial"/>
                        <a:buNone/>
                      </a:pPr>
                      <a:r>
                        <a:rPr lang="hr-HR" sz="1050" b="1" u="none" strike="noStrike" cap="none">
                          <a:latin typeface="Cabin"/>
                          <a:ea typeface="Times New Roman"/>
                          <a:cs typeface="Times New Roman"/>
                          <a:sym typeface="Times New Roman"/>
                        </a:rPr>
                        <a:t>Način vrednovanja i korištenja rezultata vrednovanja</a:t>
                      </a:r>
                      <a:endParaRPr sz="1050" u="none" strike="noStrike" cap="none">
                        <a:latin typeface="Cabin"/>
                      </a:endParaRPr>
                    </a:p>
                  </a:txBody>
                  <a:tcPr marL="68575" marR="68575" marT="0" marB="0"/>
                </a:tc>
                <a:extLst>
                  <a:ext uri="{0D108BD9-81ED-4DB2-BD59-A6C34878D82A}">
                    <a16:rowId xmlns:a16="http://schemas.microsoft.com/office/drawing/2014/main" val="10000"/>
                  </a:ext>
                </a:extLst>
              </a:tr>
              <a:tr h="2532175">
                <a:tc>
                  <a:txBody>
                    <a:bodyPr/>
                    <a:lstStyle/>
                    <a:p>
                      <a:pPr marL="0" marR="0" lvl="0" indent="0" algn="ctr" rtl="0">
                        <a:lnSpc>
                          <a:spcPct val="115000"/>
                        </a:lnSpc>
                        <a:spcBef>
                          <a:spcPts val="0"/>
                        </a:spcBef>
                        <a:spcAft>
                          <a:spcPts val="0"/>
                        </a:spcAft>
                        <a:buClr>
                          <a:srgbClr val="000000"/>
                        </a:buClr>
                        <a:buSzPts val="1400"/>
                        <a:buFont typeface="Arial"/>
                        <a:buNone/>
                      </a:pPr>
                      <a:r>
                        <a:rPr lang="hr-HR" sz="1050" b="1" u="none" strike="noStrike" cap="none">
                          <a:latin typeface="Cabin"/>
                          <a:ea typeface="Times New Roman"/>
                          <a:cs typeface="Times New Roman"/>
                          <a:sym typeface="Times New Roman"/>
                        </a:rPr>
                        <a:t>Elektronički i električni otpad</a:t>
                      </a:r>
                    </a:p>
                    <a:p>
                      <a:pPr marL="0" marR="0" lvl="0" indent="0" algn="ctr">
                        <a:lnSpc>
                          <a:spcPct val="114999"/>
                        </a:lnSpc>
                        <a:spcBef>
                          <a:spcPts val="0"/>
                        </a:spcBef>
                        <a:spcAft>
                          <a:spcPts val="0"/>
                        </a:spcAft>
                        <a:buSzPts val="1400"/>
                        <a:buFont typeface="Arial"/>
                        <a:buNone/>
                      </a:pPr>
                      <a:endParaRPr lang="hr-HR" sz="1050" b="1" u="none" strike="noStrike" cap="none">
                        <a:solidFill>
                          <a:srgbClr val="FF0000"/>
                        </a:solidFill>
                        <a:latin typeface="Cabin"/>
                        <a:cs typeface="Times New Roman"/>
                      </a:endParaRPr>
                    </a:p>
                  </a:txBody>
                  <a:tcPr marL="68575" marR="68575" marT="0" marB="0" anchor="ctr" anchorCtr="1"/>
                </a:tc>
                <a:tc>
                  <a:txBody>
                    <a:bodyPr/>
                    <a:lstStyle/>
                    <a:p>
                      <a:pPr marL="0" marR="0" lvl="0" indent="0" algn="l" rtl="0">
                        <a:lnSpc>
                          <a:spcPct val="100000"/>
                        </a:lnSpc>
                        <a:spcBef>
                          <a:spcPts val="0"/>
                        </a:spcBef>
                        <a:spcAft>
                          <a:spcPts val="0"/>
                        </a:spcAft>
                        <a:buClr>
                          <a:srgbClr val="000000"/>
                        </a:buClr>
                        <a:buSzPts val="1200"/>
                        <a:buFont typeface="Arial"/>
                        <a:buNone/>
                      </a:pPr>
                      <a:r>
                        <a:rPr lang="hr-HR" sz="1050" u="none" strike="noStrike" cap="none">
                          <a:latin typeface="Cabin"/>
                        </a:rPr>
                        <a:t>Skupiti EE otpad i predati ga ovlaštenom sakupljaču </a:t>
                      </a:r>
                      <a:endParaRPr sz="1050" u="none" strike="noStrike" cap="none">
                        <a:latin typeface="Cabin" charset="0"/>
                      </a:endParaRPr>
                    </a:p>
                  </a:txBody>
                  <a:tcPr marL="68575" marR="68575" marT="0" marB="0" anchor="ctr" anchorCtr="1"/>
                </a:tc>
                <a:tc>
                  <a:txBody>
                    <a:bodyPr/>
                    <a:lstStyle/>
                    <a:p>
                      <a:pPr marL="0" marR="0" lvl="0" indent="0" algn="l" rtl="0">
                        <a:lnSpc>
                          <a:spcPct val="100000"/>
                        </a:lnSpc>
                        <a:spcBef>
                          <a:spcPts val="0"/>
                        </a:spcBef>
                        <a:spcAft>
                          <a:spcPts val="0"/>
                        </a:spcAft>
                        <a:buClr>
                          <a:srgbClr val="000000"/>
                        </a:buClr>
                        <a:buSzPts val="1200"/>
                        <a:buFont typeface="Arial"/>
                        <a:buNone/>
                      </a:pPr>
                      <a:r>
                        <a:rPr lang="hr-HR" sz="1050" u="none" strike="noStrike" cap="none">
                          <a:latin typeface="Cabin"/>
                        </a:rPr>
                        <a:t>Osvijestiti učenike o opasnosti EE otpada i o važnosti njegovog ekološkog zbrinjavanja </a:t>
                      </a:r>
                      <a:endParaRPr sz="1050" u="none" strike="noStrike" cap="none">
                        <a:latin typeface="Cabin" charset="0"/>
                      </a:endParaRPr>
                    </a:p>
                  </a:txBody>
                  <a:tcPr marL="68575" marR="68575" marT="0" marB="0" anchor="ctr" anchorCtr="1"/>
                </a:tc>
                <a:tc>
                  <a:txBody>
                    <a:bodyPr/>
                    <a:lstStyle/>
                    <a:p>
                      <a:pPr marL="0" marR="0" lvl="0" indent="0" algn="l" rtl="0">
                        <a:lnSpc>
                          <a:spcPct val="100000"/>
                        </a:lnSpc>
                        <a:spcBef>
                          <a:spcPts val="0"/>
                        </a:spcBef>
                        <a:spcAft>
                          <a:spcPts val="0"/>
                        </a:spcAft>
                        <a:buClr>
                          <a:srgbClr val="000000"/>
                        </a:buClr>
                        <a:buSzPts val="1200"/>
                        <a:buFont typeface="Arial"/>
                        <a:buNone/>
                      </a:pPr>
                      <a:r>
                        <a:rPr lang="hr-HR" sz="1050" u="none" strike="noStrike" cap="none">
                          <a:latin typeface="Cabin"/>
                        </a:rPr>
                        <a:t>Doris Cvenić učiteljica informatike</a:t>
                      </a:r>
                      <a:endParaRPr sz="1050" u="none" strike="noStrike" cap="none">
                        <a:latin typeface="Cabin"/>
                      </a:endParaRPr>
                    </a:p>
                  </a:txBody>
                  <a:tcPr marL="68575" marR="68575" marT="0" marB="0" anchor="ctr" anchorCtr="1"/>
                </a:tc>
                <a:tc>
                  <a:txBody>
                    <a:bodyPr/>
                    <a:lstStyle/>
                    <a:p>
                      <a:pPr marL="0" marR="0" lvl="0" indent="0" algn="l" rtl="0">
                        <a:lnSpc>
                          <a:spcPct val="100000"/>
                        </a:lnSpc>
                        <a:spcBef>
                          <a:spcPts val="0"/>
                        </a:spcBef>
                        <a:spcAft>
                          <a:spcPts val="0"/>
                        </a:spcAft>
                        <a:buClr>
                          <a:srgbClr val="000000"/>
                        </a:buClr>
                        <a:buSzPts val="1200"/>
                        <a:buFont typeface="Arial"/>
                        <a:buNone/>
                      </a:pPr>
                      <a:r>
                        <a:rPr lang="hr-HR" sz="1050" u="none" strike="noStrike" cap="none">
                          <a:latin typeface="Cabin"/>
                        </a:rPr>
                        <a:t>Učenici gledaju edukativne sadržaje i izrađuju digitalne radove na temu EE otpad. Odvoz EE otpada od strane ovlaštenog sakupljača </a:t>
                      </a:r>
                      <a:endParaRPr sz="1050" u="none" strike="noStrike" cap="none">
                        <a:latin typeface="Cabin" charset="0"/>
                      </a:endParaRPr>
                    </a:p>
                  </a:txBody>
                  <a:tcPr marL="68575" marR="68575" marT="0" marB="0" anchor="ctr" anchorCtr="1"/>
                </a:tc>
                <a:tc>
                  <a:txBody>
                    <a:bodyPr/>
                    <a:lstStyle/>
                    <a:p>
                      <a:pPr marL="0" marR="0" lvl="0" indent="0" algn="l" rtl="0">
                        <a:lnSpc>
                          <a:spcPct val="115000"/>
                        </a:lnSpc>
                        <a:spcBef>
                          <a:spcPts val="0"/>
                        </a:spcBef>
                        <a:spcAft>
                          <a:spcPts val="0"/>
                        </a:spcAft>
                        <a:buClr>
                          <a:srgbClr val="000000"/>
                        </a:buClr>
                        <a:buSzPts val="1400"/>
                        <a:buFont typeface="Arial"/>
                        <a:buNone/>
                      </a:pPr>
                      <a:r>
                        <a:rPr lang="hr-HR" sz="1050" u="none" strike="noStrike" cap="none">
                          <a:latin typeface="Cabin"/>
                          <a:ea typeface="Times New Roman"/>
                          <a:cs typeface="Times New Roman"/>
                          <a:sym typeface="Times New Roman"/>
                        </a:rPr>
                        <a:t>travanj, svibanj </a:t>
                      </a:r>
                      <a:r>
                        <a:rPr lang="hr-HR" sz="1050" u="none" strike="noStrike" cap="none">
                          <a:latin typeface="Cabin"/>
                          <a:ea typeface="Times New Roman"/>
                          <a:cs typeface="Times New Roman"/>
                        </a:rPr>
                        <a:t>2024</a:t>
                      </a:r>
                      <a:endParaRPr lang="hr-HR" sz="1050" u="none" strike="noStrike" cap="none">
                        <a:latin typeface="Cabin"/>
                        <a:ea typeface="Times New Roman"/>
                        <a:cs typeface="Times New Roman"/>
                        <a:sym typeface="Times New Roman"/>
                      </a:endParaRPr>
                    </a:p>
                  </a:txBody>
                  <a:tcPr marL="68575" marR="68575" marT="0" marB="0" anchor="ctr" anchorCtr="1"/>
                </a:tc>
                <a:tc>
                  <a:txBody>
                    <a:bodyPr/>
                    <a:lstStyle/>
                    <a:p>
                      <a:pPr marL="0" marR="0" lvl="0" indent="0" algn="l" rtl="0">
                        <a:lnSpc>
                          <a:spcPct val="115000"/>
                        </a:lnSpc>
                        <a:spcBef>
                          <a:spcPts val="0"/>
                        </a:spcBef>
                        <a:spcAft>
                          <a:spcPts val="0"/>
                        </a:spcAft>
                        <a:buClr>
                          <a:srgbClr val="000000"/>
                        </a:buClr>
                        <a:buSzPts val="1400"/>
                        <a:buFont typeface="Arial"/>
                        <a:buNone/>
                      </a:pPr>
                      <a:r>
                        <a:rPr lang="hr-HR" sz="1050" u="none" strike="noStrike" cap="none">
                          <a:latin typeface="Cabin"/>
                          <a:ea typeface="Times New Roman"/>
                          <a:cs typeface="Times New Roman"/>
                          <a:sym typeface="Times New Roman"/>
                        </a:rPr>
                        <a:t>-</a:t>
                      </a:r>
                      <a:endParaRPr sz="1050" u="none" strike="noStrike" cap="none">
                        <a:latin typeface="Cabin"/>
                        <a:ea typeface="Times New Roman"/>
                        <a:cs typeface="Times New Roman"/>
                        <a:sym typeface="Times New Roman"/>
                      </a:endParaRPr>
                    </a:p>
                  </a:txBody>
                  <a:tcPr marL="68575" marR="68575" marT="0" marB="0" anchor="ctr" anchorCtr="1"/>
                </a:tc>
                <a:tc>
                  <a:txBody>
                    <a:bodyPr/>
                    <a:lstStyle/>
                    <a:p>
                      <a:pPr marL="0" marR="0" lvl="0" indent="0" algn="l" rtl="0">
                        <a:lnSpc>
                          <a:spcPct val="115000"/>
                        </a:lnSpc>
                        <a:spcBef>
                          <a:spcPts val="0"/>
                        </a:spcBef>
                        <a:spcAft>
                          <a:spcPts val="0"/>
                        </a:spcAft>
                        <a:buClr>
                          <a:srgbClr val="000000"/>
                        </a:buClr>
                        <a:buSzPts val="1400"/>
                        <a:buFont typeface="Arial"/>
                        <a:buNone/>
                      </a:pPr>
                      <a:r>
                        <a:rPr lang="hr-HR" sz="1050" u="none" strike="noStrike" cap="none">
                          <a:latin typeface="Cabin"/>
                          <a:ea typeface="Times New Roman"/>
                          <a:cs typeface="Times New Roman"/>
                          <a:sym typeface="Times New Roman"/>
                        </a:rPr>
                        <a:t>Praćenje interesa učenika za aktivnost.</a:t>
                      </a:r>
                      <a:r>
                        <a:rPr lang="hr-HR" sz="1050" u="none" strike="noStrike" cap="none">
                          <a:latin typeface="Cabin"/>
                          <a:ea typeface="Times New Roman"/>
                          <a:cs typeface="Times New Roman"/>
                        </a:rPr>
                        <a:t> </a:t>
                      </a:r>
                      <a:endParaRPr sz="1050" u="none" strike="noStrike" cap="none">
                        <a:latin typeface="Cabin" charset="0"/>
                        <a:ea typeface="Times New Roman"/>
                        <a:cs typeface="Times New Roman"/>
                        <a:sym typeface="Times New Roman"/>
                      </a:endParaRPr>
                    </a:p>
                    <a:p>
                      <a:pPr marL="0" marR="0" lvl="0" indent="0" algn="l" rtl="0">
                        <a:lnSpc>
                          <a:spcPct val="115000"/>
                        </a:lnSpc>
                        <a:spcBef>
                          <a:spcPts val="0"/>
                        </a:spcBef>
                        <a:spcAft>
                          <a:spcPts val="0"/>
                        </a:spcAft>
                        <a:buClr>
                          <a:srgbClr val="000000"/>
                        </a:buClr>
                        <a:buSzPts val="1400"/>
                        <a:buFont typeface="Arial"/>
                        <a:buNone/>
                      </a:pPr>
                      <a:r>
                        <a:rPr lang="hr-HR" sz="1050" u="none" strike="noStrike" cap="none">
                          <a:latin typeface="Cabin"/>
                          <a:ea typeface="Times New Roman"/>
                          <a:cs typeface="Times New Roman"/>
                          <a:sym typeface="Times New Roman"/>
                        </a:rPr>
                        <a:t>Povećati svijest o važnosti ekološkog zbrinjavana EE otpada i motivirati učenike da svoj EE otpad kod kuće također ekološki zbrinjavaju</a:t>
                      </a:r>
                      <a:endParaRPr sz="1050" u="none" strike="noStrike" cap="none">
                        <a:latin typeface="Cabin"/>
                        <a:ea typeface="Times New Roman"/>
                        <a:cs typeface="Times New Roman"/>
                        <a:sym typeface="Times New Roman"/>
                      </a:endParaRPr>
                    </a:p>
                  </a:txBody>
                  <a:tcPr marL="68575" marR="68575" marT="0" marB="0" anchor="ctr" anchorCtr="1"/>
                </a:tc>
                <a:extLst>
                  <a:ext uri="{0D108BD9-81ED-4DB2-BD59-A6C34878D82A}">
                    <a16:rowId xmlns:a16="http://schemas.microsoft.com/office/drawing/2014/main" val="10001"/>
                  </a:ext>
                </a:extLst>
              </a:tr>
            </a:tbl>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p19"/>
          <p:cNvSpPr txBox="1">
            <a:spLocks noGrp="1"/>
          </p:cNvSpPr>
          <p:nvPr>
            <p:ph type="title"/>
          </p:nvPr>
        </p:nvSpPr>
        <p:spPr>
          <a:xfrm>
            <a:off x="428595" y="142852"/>
            <a:ext cx="8435279" cy="471296"/>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dk2"/>
              </a:buClr>
              <a:buSzPts val="600"/>
              <a:buFont typeface="Domine"/>
              <a:buNone/>
            </a:pPr>
            <a:r>
              <a:rPr lang="hr-HR" sz="2400" b="0" i="0" u="none" strike="noStrike" cap="none">
                <a:solidFill>
                  <a:schemeClr val="dk2"/>
                </a:solidFill>
                <a:latin typeface="Cabin" charset="0"/>
                <a:sym typeface="Times New Roman"/>
              </a:rPr>
              <a:t>Razredna nastava / ostale aktivnosti</a:t>
            </a:r>
            <a:endParaRPr>
              <a:latin typeface="Cabin" charset="0"/>
            </a:endParaRPr>
          </a:p>
        </p:txBody>
      </p:sp>
      <p:sp>
        <p:nvSpPr>
          <p:cNvPr id="260" name="Google Shape;260;p19"/>
          <p:cNvSpPr txBox="1">
            <a:spLocks noGrp="1"/>
          </p:cNvSpPr>
          <p:nvPr>
            <p:ph type="ftr" idx="11"/>
          </p:nvPr>
        </p:nvSpPr>
        <p:spPr>
          <a:xfrm>
            <a:off x="5191471" y="6356350"/>
            <a:ext cx="3505200" cy="365759"/>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464653"/>
              </a:buClr>
              <a:buSzPts val="350"/>
              <a:buFont typeface="Cabin"/>
              <a:buNone/>
            </a:pPr>
            <a:r>
              <a:rPr lang="hr-HR" sz="1400" b="0" i="0" u="none" strike="noStrike" cap="none">
                <a:solidFill>
                  <a:srgbClr val="464653"/>
                </a:solidFill>
                <a:latin typeface="Cabin"/>
                <a:ea typeface="Cabin"/>
                <a:cs typeface="Cabin"/>
                <a:sym typeface="Cabin"/>
              </a:rPr>
              <a:t>Školski kurikulum </a:t>
            </a:r>
            <a:r>
              <a:rPr lang="hr-HR"/>
              <a:t>2022./2023</a:t>
            </a:r>
            <a:r>
              <a:rPr lang="hr-HR" sz="1400" b="0" i="0" u="none" strike="noStrike" cap="none">
                <a:latin typeface="Cabin"/>
                <a:ea typeface="Cabin"/>
                <a:cs typeface="Cabin"/>
                <a:sym typeface="Cabin"/>
              </a:rPr>
              <a:t>.</a:t>
            </a:r>
            <a:endParaRPr lang="sr-Latn-RS" sz="1400" b="0" i="0" u="none" strike="noStrike" cap="none">
              <a:latin typeface="Cabin"/>
              <a:ea typeface="Cabin"/>
              <a:cs typeface="Cabin"/>
            </a:endParaRPr>
          </a:p>
        </p:txBody>
      </p:sp>
      <p:sp>
        <p:nvSpPr>
          <p:cNvPr id="261" name="Google Shape;261;p19"/>
          <p:cNvSpPr txBox="1">
            <a:spLocks noGrp="1"/>
          </p:cNvSpPr>
          <p:nvPr>
            <p:ph type="sldNum" idx="12"/>
          </p:nvPr>
        </p:nvSpPr>
        <p:spPr>
          <a:xfrm>
            <a:off x="640927" y="6349389"/>
            <a:ext cx="1981199" cy="36575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464653"/>
              </a:buClr>
              <a:buSzPts val="350"/>
              <a:buFont typeface="Cabin"/>
              <a:buNone/>
            </a:pPr>
            <a:fld id="{00000000-1234-1234-1234-123412341234}" type="slidenum">
              <a:rPr lang="hr-HR" sz="1400" b="0" i="0" u="none" strike="noStrike" cap="none">
                <a:solidFill>
                  <a:srgbClr val="464653"/>
                </a:solidFill>
                <a:latin typeface="Cabin"/>
                <a:ea typeface="Cabin"/>
                <a:cs typeface="Cabin"/>
                <a:sym typeface="Cabin"/>
              </a:rPr>
              <a:pPr marL="0" marR="0" lvl="0" indent="0" algn="l" rtl="0">
                <a:lnSpc>
                  <a:spcPct val="100000"/>
                </a:lnSpc>
                <a:spcBef>
                  <a:spcPts val="0"/>
                </a:spcBef>
                <a:spcAft>
                  <a:spcPts val="0"/>
                </a:spcAft>
                <a:buClr>
                  <a:srgbClr val="464653"/>
                </a:buClr>
                <a:buSzPts val="350"/>
                <a:buFont typeface="Cabin"/>
                <a:buNone/>
              </a:pPr>
              <a:t>25</a:t>
            </a:fld>
            <a:endParaRPr sz="1400" b="0" i="0" u="none" strike="noStrike" cap="none">
              <a:solidFill>
                <a:srgbClr val="464653"/>
              </a:solidFill>
              <a:latin typeface="Cabin"/>
              <a:ea typeface="Cabin"/>
              <a:cs typeface="Cabin"/>
              <a:sym typeface="Cabin"/>
            </a:endParaRPr>
          </a:p>
        </p:txBody>
      </p:sp>
      <p:graphicFrame>
        <p:nvGraphicFramePr>
          <p:cNvPr id="262" name="Google Shape;262;p19"/>
          <p:cNvGraphicFramePr/>
          <p:nvPr>
            <p:extLst>
              <p:ext uri="{D42A27DB-BD31-4B8C-83A1-F6EECF244321}">
                <p14:modId xmlns:p14="http://schemas.microsoft.com/office/powerpoint/2010/main" val="1741405363"/>
              </p:ext>
            </p:extLst>
          </p:nvPr>
        </p:nvGraphicFramePr>
        <p:xfrm>
          <a:off x="255949" y="740495"/>
          <a:ext cx="8607925" cy="5481200"/>
        </p:xfrm>
        <a:graphic>
          <a:graphicData uri="http://schemas.openxmlformats.org/drawingml/2006/table">
            <a:tbl>
              <a:tblPr firstRow="1" bandRow="1">
                <a:noFill/>
                <a:tableStyleId>{2B1E4052-6B5D-4648-950B-1C1C1EDA2936}</a:tableStyleId>
              </a:tblPr>
              <a:tblGrid>
                <a:gridCol w="1167498">
                  <a:extLst>
                    <a:ext uri="{9D8B030D-6E8A-4147-A177-3AD203B41FA5}">
                      <a16:colId xmlns:a16="http://schemas.microsoft.com/office/drawing/2014/main" val="20000"/>
                    </a:ext>
                  </a:extLst>
                </a:gridCol>
                <a:gridCol w="1310326">
                  <a:extLst>
                    <a:ext uri="{9D8B030D-6E8A-4147-A177-3AD203B41FA5}">
                      <a16:colId xmlns:a16="http://schemas.microsoft.com/office/drawing/2014/main" val="20001"/>
                    </a:ext>
                  </a:extLst>
                </a:gridCol>
                <a:gridCol w="1140643">
                  <a:extLst>
                    <a:ext uri="{9D8B030D-6E8A-4147-A177-3AD203B41FA5}">
                      <a16:colId xmlns:a16="http://schemas.microsoft.com/office/drawing/2014/main" val="20002"/>
                    </a:ext>
                  </a:extLst>
                </a:gridCol>
                <a:gridCol w="1104458">
                  <a:extLst>
                    <a:ext uri="{9D8B030D-6E8A-4147-A177-3AD203B41FA5}">
                      <a16:colId xmlns:a16="http://schemas.microsoft.com/office/drawing/2014/main" val="20003"/>
                    </a:ext>
                  </a:extLst>
                </a:gridCol>
                <a:gridCol w="1218825">
                  <a:extLst>
                    <a:ext uri="{9D8B030D-6E8A-4147-A177-3AD203B41FA5}">
                      <a16:colId xmlns:a16="http://schemas.microsoft.com/office/drawing/2014/main" val="20004"/>
                    </a:ext>
                  </a:extLst>
                </a:gridCol>
                <a:gridCol w="847700">
                  <a:extLst>
                    <a:ext uri="{9D8B030D-6E8A-4147-A177-3AD203B41FA5}">
                      <a16:colId xmlns:a16="http://schemas.microsoft.com/office/drawing/2014/main" val="20005"/>
                    </a:ext>
                  </a:extLst>
                </a:gridCol>
                <a:gridCol w="752000">
                  <a:extLst>
                    <a:ext uri="{9D8B030D-6E8A-4147-A177-3AD203B41FA5}">
                      <a16:colId xmlns:a16="http://schemas.microsoft.com/office/drawing/2014/main" val="20006"/>
                    </a:ext>
                  </a:extLst>
                </a:gridCol>
                <a:gridCol w="1066475">
                  <a:extLst>
                    <a:ext uri="{9D8B030D-6E8A-4147-A177-3AD203B41FA5}">
                      <a16:colId xmlns:a16="http://schemas.microsoft.com/office/drawing/2014/main" val="20007"/>
                    </a:ext>
                  </a:extLst>
                </a:gridCol>
              </a:tblGrid>
              <a:tr h="881550">
                <a:tc>
                  <a:txBody>
                    <a:bodyPr/>
                    <a:lstStyle/>
                    <a:p>
                      <a:pPr marL="0" marR="0" lvl="0" indent="0" algn="ctr" rtl="0">
                        <a:lnSpc>
                          <a:spcPct val="100000"/>
                        </a:lnSpc>
                        <a:spcBef>
                          <a:spcPts val="0"/>
                        </a:spcBef>
                        <a:spcAft>
                          <a:spcPts val="0"/>
                        </a:spcAft>
                        <a:buClr>
                          <a:srgbClr val="000000"/>
                        </a:buClr>
                        <a:buSzPts val="400"/>
                        <a:buFont typeface="Arial"/>
                        <a:buNone/>
                      </a:pPr>
                      <a:endParaRPr sz="1050" b="1" u="none" strike="noStrike" cap="none">
                        <a:latin typeface="Cabin" charset="0"/>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300"/>
                        <a:buFont typeface="Arial"/>
                        <a:buNone/>
                      </a:pPr>
                      <a:r>
                        <a:rPr lang="hr-HR" sz="1050" b="1" u="none" strike="noStrike" cap="none">
                          <a:latin typeface="Cabin"/>
                          <a:ea typeface="Times New Roman"/>
                          <a:cs typeface="Times New Roman"/>
                          <a:sym typeface="Times New Roman"/>
                        </a:rPr>
                        <a:t>Aktivnosti</a:t>
                      </a:r>
                      <a:endParaRPr sz="1050" u="none" strike="noStrike" cap="none">
                        <a:latin typeface="Cabin"/>
                      </a:endParaRPr>
                    </a:p>
                  </a:txBody>
                  <a:tcPr marL="68575" marR="68575" marT="0" marB="0"/>
                </a:tc>
                <a:tc>
                  <a:txBody>
                    <a:bodyPr/>
                    <a:lstStyle/>
                    <a:p>
                      <a:pPr marL="0" marR="0" lvl="0" indent="0" algn="ctr" rtl="0">
                        <a:lnSpc>
                          <a:spcPct val="100000"/>
                        </a:lnSpc>
                        <a:spcBef>
                          <a:spcPts val="0"/>
                        </a:spcBef>
                        <a:spcAft>
                          <a:spcPts val="0"/>
                        </a:spcAft>
                        <a:buClr>
                          <a:srgbClr val="000000"/>
                        </a:buClr>
                        <a:buSzPts val="600"/>
                        <a:buFont typeface="Arial"/>
                        <a:buNone/>
                      </a:pPr>
                      <a:endParaRPr sz="1050" u="none" strike="noStrike" cap="none">
                        <a:latin typeface="Cabin" charset="0"/>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300"/>
                        <a:buFont typeface="Arial"/>
                        <a:buNone/>
                      </a:pPr>
                      <a:r>
                        <a:rPr lang="hr-HR" sz="1050" b="1" u="none" strike="noStrike" cap="none">
                          <a:latin typeface="Cabin"/>
                          <a:ea typeface="Times New Roman"/>
                          <a:cs typeface="Times New Roman"/>
                          <a:sym typeface="Times New Roman"/>
                        </a:rPr>
                        <a:t>Ciljevi</a:t>
                      </a:r>
                      <a:endParaRPr sz="1050" u="none" strike="noStrike" cap="none">
                        <a:latin typeface="Cabin"/>
                      </a:endParaRPr>
                    </a:p>
                  </a:txBody>
                  <a:tcPr marL="68575" marR="68575" marT="0" marB="0"/>
                </a:tc>
                <a:tc>
                  <a:txBody>
                    <a:bodyPr/>
                    <a:lstStyle/>
                    <a:p>
                      <a:pPr marL="0" marR="0" lvl="0" indent="0" algn="ctr" rtl="0">
                        <a:lnSpc>
                          <a:spcPct val="100000"/>
                        </a:lnSpc>
                        <a:spcBef>
                          <a:spcPts val="0"/>
                        </a:spcBef>
                        <a:spcAft>
                          <a:spcPts val="0"/>
                        </a:spcAft>
                        <a:buClr>
                          <a:srgbClr val="000000"/>
                        </a:buClr>
                        <a:buSzPts val="600"/>
                        <a:buFont typeface="Arial"/>
                        <a:buNone/>
                      </a:pPr>
                      <a:endParaRPr sz="1050" u="none" strike="noStrike" cap="none">
                        <a:latin typeface="Cabin" charset="0"/>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300"/>
                        <a:buFont typeface="Arial"/>
                        <a:buNone/>
                      </a:pPr>
                      <a:r>
                        <a:rPr lang="hr-HR" sz="1050" b="1" u="none" strike="noStrike" cap="none">
                          <a:latin typeface="Cabin"/>
                          <a:ea typeface="Times New Roman"/>
                          <a:cs typeface="Times New Roman"/>
                          <a:sym typeface="Times New Roman"/>
                        </a:rPr>
                        <a:t>Namjena</a:t>
                      </a:r>
                      <a:endParaRPr sz="1050" u="none" strike="noStrike" cap="none">
                        <a:latin typeface="Cabin"/>
                      </a:endParaRPr>
                    </a:p>
                  </a:txBody>
                  <a:tcPr marL="68575" marR="68575" marT="0" marB="0"/>
                </a:tc>
                <a:tc>
                  <a:txBody>
                    <a:bodyPr/>
                    <a:lstStyle/>
                    <a:p>
                      <a:pPr marL="0" marR="0" lvl="0" indent="0" algn="ctr" rtl="0">
                        <a:lnSpc>
                          <a:spcPct val="100000"/>
                        </a:lnSpc>
                        <a:spcBef>
                          <a:spcPts val="0"/>
                        </a:spcBef>
                        <a:spcAft>
                          <a:spcPts val="0"/>
                        </a:spcAft>
                        <a:buClr>
                          <a:srgbClr val="000000"/>
                        </a:buClr>
                        <a:buSzPts val="600"/>
                        <a:buFont typeface="Arial"/>
                        <a:buNone/>
                      </a:pPr>
                      <a:endParaRPr sz="1050" u="none" strike="noStrike" cap="none">
                        <a:latin typeface="Cabin" charset="0"/>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300"/>
                        <a:buFont typeface="Arial"/>
                        <a:buNone/>
                      </a:pPr>
                      <a:r>
                        <a:rPr lang="hr-HR" sz="1050" b="1" u="none" strike="noStrike" cap="none">
                          <a:latin typeface="Cabin"/>
                          <a:ea typeface="Times New Roman"/>
                          <a:cs typeface="Times New Roman"/>
                          <a:sym typeface="Times New Roman"/>
                        </a:rPr>
                        <a:t>Nositelji i njihova odgovornost</a:t>
                      </a:r>
                      <a:endParaRPr sz="1050" u="none" strike="noStrike" cap="none">
                        <a:latin typeface="Cabin"/>
                      </a:endParaRPr>
                    </a:p>
                  </a:txBody>
                  <a:tcPr marL="68575" marR="68575" marT="0" marB="0"/>
                </a:tc>
                <a:tc>
                  <a:txBody>
                    <a:bodyPr/>
                    <a:lstStyle/>
                    <a:p>
                      <a:pPr marL="0" marR="0" lvl="0" indent="0" algn="ctr" rtl="0">
                        <a:lnSpc>
                          <a:spcPct val="100000"/>
                        </a:lnSpc>
                        <a:spcBef>
                          <a:spcPts val="0"/>
                        </a:spcBef>
                        <a:spcAft>
                          <a:spcPts val="0"/>
                        </a:spcAft>
                        <a:buClr>
                          <a:srgbClr val="000000"/>
                        </a:buClr>
                        <a:buSzPts val="600"/>
                        <a:buFont typeface="Arial"/>
                        <a:buNone/>
                      </a:pPr>
                      <a:endParaRPr sz="1050" u="none" strike="noStrike" cap="none">
                        <a:latin typeface="Cabin" charset="0"/>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300"/>
                        <a:buFont typeface="Arial"/>
                        <a:buNone/>
                      </a:pPr>
                      <a:r>
                        <a:rPr lang="hr-HR" sz="1050" b="1" u="none" strike="noStrike" cap="none">
                          <a:latin typeface="Cabin"/>
                          <a:ea typeface="Times New Roman"/>
                          <a:cs typeface="Times New Roman"/>
                          <a:sym typeface="Times New Roman"/>
                        </a:rPr>
                        <a:t>Način realizacije</a:t>
                      </a:r>
                      <a:endParaRPr sz="1050" u="none" strike="noStrike" cap="none">
                        <a:latin typeface="Cabin"/>
                      </a:endParaRPr>
                    </a:p>
                  </a:txBody>
                  <a:tcPr marL="68575" marR="68575" marT="0" marB="0"/>
                </a:tc>
                <a:tc>
                  <a:txBody>
                    <a:bodyPr/>
                    <a:lstStyle/>
                    <a:p>
                      <a:pPr marL="0" marR="0" lvl="0" indent="0" algn="ctr" rtl="0">
                        <a:lnSpc>
                          <a:spcPct val="100000"/>
                        </a:lnSpc>
                        <a:spcBef>
                          <a:spcPts val="0"/>
                        </a:spcBef>
                        <a:spcAft>
                          <a:spcPts val="0"/>
                        </a:spcAft>
                        <a:buClr>
                          <a:srgbClr val="000000"/>
                        </a:buClr>
                        <a:buSzPts val="600"/>
                        <a:buFont typeface="Arial"/>
                        <a:buNone/>
                      </a:pPr>
                      <a:endParaRPr sz="1050" u="none" strike="noStrike" cap="none">
                        <a:latin typeface="Cabin" charset="0"/>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300"/>
                        <a:buFont typeface="Arial"/>
                        <a:buNone/>
                      </a:pPr>
                      <a:r>
                        <a:rPr lang="hr-HR" sz="1050" b="1" u="none" strike="noStrike" cap="none" err="1">
                          <a:latin typeface="Cabin"/>
                          <a:ea typeface="Times New Roman"/>
                          <a:cs typeface="Times New Roman"/>
                          <a:sym typeface="Times New Roman"/>
                        </a:rPr>
                        <a:t>Vremenik</a:t>
                      </a:r>
                      <a:endParaRPr sz="1050" u="none" strike="noStrike" cap="none" err="1">
                        <a:latin typeface="Cabin"/>
                      </a:endParaRPr>
                    </a:p>
                  </a:txBody>
                  <a:tcPr marL="68575" marR="68575" marT="0" marB="0"/>
                </a:tc>
                <a:tc>
                  <a:txBody>
                    <a:bodyPr/>
                    <a:lstStyle/>
                    <a:p>
                      <a:pPr marL="0" marR="0" lvl="0" indent="0" algn="ctr" rtl="0">
                        <a:lnSpc>
                          <a:spcPct val="100000"/>
                        </a:lnSpc>
                        <a:spcBef>
                          <a:spcPts val="0"/>
                        </a:spcBef>
                        <a:spcAft>
                          <a:spcPts val="0"/>
                        </a:spcAft>
                        <a:buClr>
                          <a:srgbClr val="000000"/>
                        </a:buClr>
                        <a:buSzPts val="600"/>
                        <a:buFont typeface="Arial"/>
                        <a:buNone/>
                      </a:pPr>
                      <a:endParaRPr sz="1050" u="none" strike="noStrike" cap="none">
                        <a:latin typeface="Cabin" charset="0"/>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300"/>
                        <a:buFont typeface="Arial"/>
                        <a:buNone/>
                      </a:pPr>
                      <a:r>
                        <a:rPr lang="hr-HR" sz="1050" b="1" u="none" strike="noStrike" cap="none">
                          <a:latin typeface="Cabin"/>
                          <a:ea typeface="Times New Roman"/>
                          <a:cs typeface="Times New Roman"/>
                          <a:sym typeface="Times New Roman"/>
                        </a:rPr>
                        <a:t>Detaljan troškovnik</a:t>
                      </a:r>
                      <a:endParaRPr sz="1050" u="none" strike="noStrike" cap="none">
                        <a:latin typeface="Cabin"/>
                      </a:endParaRPr>
                    </a:p>
                  </a:txBody>
                  <a:tcPr marL="68575" marR="68575" marT="0" marB="0"/>
                </a:tc>
                <a:tc>
                  <a:txBody>
                    <a:bodyPr/>
                    <a:lstStyle/>
                    <a:p>
                      <a:pPr marL="0" marR="0" lvl="0" indent="0" algn="ctr" rtl="0">
                        <a:lnSpc>
                          <a:spcPct val="100000"/>
                        </a:lnSpc>
                        <a:spcBef>
                          <a:spcPts val="0"/>
                        </a:spcBef>
                        <a:spcAft>
                          <a:spcPts val="0"/>
                        </a:spcAft>
                        <a:buClr>
                          <a:srgbClr val="000000"/>
                        </a:buClr>
                        <a:buSzPts val="300"/>
                        <a:buFont typeface="Arial"/>
                        <a:buNone/>
                      </a:pPr>
                      <a:r>
                        <a:rPr lang="hr-HR" sz="1050" b="1" u="none" strike="noStrike" cap="none">
                          <a:latin typeface="Cabin"/>
                          <a:ea typeface="Times New Roman"/>
                          <a:cs typeface="Times New Roman"/>
                          <a:sym typeface="Times New Roman"/>
                        </a:rPr>
                        <a:t>Način vrednovanja i korištenja rezultata vrednovanja</a:t>
                      </a:r>
                      <a:endParaRPr sz="1050" u="none" strike="noStrike" cap="none">
                        <a:latin typeface="Cabin"/>
                      </a:endParaRPr>
                    </a:p>
                  </a:txBody>
                  <a:tcPr marL="68575" marR="68575" marT="0" marB="0"/>
                </a:tc>
                <a:extLst>
                  <a:ext uri="{0D108BD9-81ED-4DB2-BD59-A6C34878D82A}">
                    <a16:rowId xmlns:a16="http://schemas.microsoft.com/office/drawing/2014/main" val="10000"/>
                  </a:ext>
                </a:extLst>
              </a:tr>
              <a:tr h="1234175">
                <a:tc>
                  <a:txBody>
                    <a:bodyPr/>
                    <a:lstStyle/>
                    <a:p>
                      <a:pPr marL="0" marR="0" lvl="0" indent="0" algn="ctr" rtl="0">
                        <a:lnSpc>
                          <a:spcPct val="100000"/>
                        </a:lnSpc>
                        <a:spcBef>
                          <a:spcPts val="0"/>
                        </a:spcBef>
                        <a:spcAft>
                          <a:spcPts val="0"/>
                        </a:spcAft>
                        <a:buClr>
                          <a:srgbClr val="000000"/>
                        </a:buClr>
                        <a:buSzPts val="1400"/>
                        <a:buFont typeface="Arial"/>
                        <a:buNone/>
                      </a:pPr>
                      <a:r>
                        <a:rPr lang="hr-HR" sz="1050" b="1" u="none" strike="noStrike" cap="none">
                          <a:latin typeface="Cabin"/>
                          <a:ea typeface="Times New Roman"/>
                          <a:cs typeface="Times New Roman"/>
                          <a:sym typeface="Times New Roman"/>
                        </a:rPr>
                        <a:t>Valentinovo</a:t>
                      </a:r>
                      <a:endParaRPr lang="hr-HR" sz="1050" b="1" u="none" strike="noStrike" cap="none">
                        <a:solidFill>
                          <a:srgbClr val="C00000"/>
                        </a:solidFill>
                        <a:latin typeface="Cabin"/>
                        <a:ea typeface="Times New Roman"/>
                        <a:cs typeface="Times New Roman"/>
                      </a:endParaRPr>
                    </a:p>
                  </a:txBody>
                  <a:tcPr marL="68575" marR="68575" marT="0" marB="0" anchor="ctr" anchorCtr="1"/>
                </a:tc>
                <a:tc>
                  <a:txBody>
                    <a:bodyPr/>
                    <a:lstStyle/>
                    <a:p>
                      <a:pPr marL="0" marR="0" lvl="0" indent="0" algn="ctr" rtl="0">
                        <a:lnSpc>
                          <a:spcPct val="100000"/>
                        </a:lnSpc>
                        <a:spcBef>
                          <a:spcPts val="0"/>
                        </a:spcBef>
                        <a:spcAft>
                          <a:spcPts val="0"/>
                        </a:spcAft>
                        <a:buClr>
                          <a:srgbClr val="000000"/>
                        </a:buClr>
                        <a:buSzPts val="1400"/>
                        <a:buFont typeface="Arial"/>
                        <a:buNone/>
                      </a:pPr>
                      <a:r>
                        <a:rPr lang="hr-HR" sz="1050" u="none" strike="noStrike" cap="none">
                          <a:latin typeface="Cabin"/>
                          <a:ea typeface="Times New Roman"/>
                          <a:cs typeface="Times New Roman"/>
                          <a:sym typeface="Times New Roman"/>
                        </a:rPr>
                        <a:t>Motivirati učenike za razvoj empatije i izražavanja emocija</a:t>
                      </a:r>
                      <a:endParaRPr sz="1050" b="0" u="none" strike="noStrike" cap="none">
                        <a:latin typeface="Cabin"/>
                        <a:ea typeface="Times New Roman"/>
                        <a:cs typeface="Times New Roman"/>
                        <a:sym typeface="Times New Roman"/>
                      </a:endParaRPr>
                    </a:p>
                  </a:txBody>
                  <a:tcPr marL="68575" marR="68575" marT="0" marB="0" anchor="ctr" anchorCtr="1"/>
                </a:tc>
                <a:tc>
                  <a:txBody>
                    <a:bodyPr/>
                    <a:lstStyle/>
                    <a:p>
                      <a:pPr marL="0" marR="0" lvl="0" indent="0" algn="ctr" rtl="0">
                        <a:lnSpc>
                          <a:spcPct val="100000"/>
                        </a:lnSpc>
                        <a:spcBef>
                          <a:spcPts val="0"/>
                        </a:spcBef>
                        <a:spcAft>
                          <a:spcPts val="0"/>
                        </a:spcAft>
                        <a:buClr>
                          <a:schemeClr val="dk1"/>
                        </a:buClr>
                        <a:buSzPts val="1100"/>
                        <a:buFont typeface="Arial"/>
                        <a:buNone/>
                      </a:pPr>
                      <a:r>
                        <a:rPr lang="hr-HR" sz="1050" u="none" strike="noStrike" cap="none">
                          <a:latin typeface="Cabin"/>
                          <a:ea typeface="Times New Roman"/>
                          <a:cs typeface="Times New Roman"/>
                        </a:rPr>
                        <a:t> </a:t>
                      </a:r>
                      <a:r>
                        <a:rPr lang="hr-HR" sz="1050" u="none" strike="noStrike" cap="none">
                          <a:latin typeface="Cabin"/>
                          <a:ea typeface="Times New Roman"/>
                          <a:cs typeface="Times New Roman"/>
                          <a:sym typeface="Times New Roman"/>
                        </a:rPr>
                        <a:t>Obilježavanje</a:t>
                      </a:r>
                      <a:r>
                        <a:rPr lang="hr-HR" sz="1050" u="none" strike="noStrike" cap="none">
                          <a:latin typeface="Cabin"/>
                          <a:ea typeface="Times New Roman"/>
                          <a:cs typeface="Times New Roman"/>
                        </a:rPr>
                        <a:t> </a:t>
                      </a:r>
                      <a:r>
                        <a:rPr lang="hr-HR" sz="1050" u="none" strike="noStrike" cap="none">
                          <a:latin typeface="Cabin"/>
                          <a:ea typeface="Times New Roman"/>
                          <a:cs typeface="Times New Roman"/>
                          <a:sym typeface="Times New Roman"/>
                        </a:rPr>
                        <a:t> običaja</a:t>
                      </a:r>
                      <a:endParaRPr sz="1050" u="none" strike="noStrike" cap="none">
                        <a:latin typeface="Cabi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1400"/>
                        <a:buFont typeface="Arial"/>
                        <a:buNone/>
                      </a:pPr>
                      <a:endParaRPr sz="1050" u="none" strike="noStrike" cap="none">
                        <a:latin typeface="Cabin" charset="0"/>
                        <a:ea typeface="Times New Roman"/>
                        <a:cs typeface="Times New Roman"/>
                        <a:sym typeface="Times New Roman"/>
                      </a:endParaRPr>
                    </a:p>
                  </a:txBody>
                  <a:tcPr marL="68575" marR="68575" marT="0" marB="0" anchor="ctr" anchorCtr="1"/>
                </a:tc>
                <a:tc>
                  <a:txBody>
                    <a:bodyPr/>
                    <a:lstStyle/>
                    <a:p>
                      <a:pPr marL="0" marR="0" lvl="0" indent="0" algn="ctr" rtl="0">
                        <a:lnSpc>
                          <a:spcPct val="100000"/>
                        </a:lnSpc>
                        <a:spcBef>
                          <a:spcPts val="0"/>
                        </a:spcBef>
                        <a:spcAft>
                          <a:spcPts val="0"/>
                        </a:spcAft>
                        <a:buClr>
                          <a:srgbClr val="000000"/>
                        </a:buClr>
                        <a:buSzPts val="1400"/>
                        <a:buFont typeface="Arial"/>
                        <a:buNone/>
                      </a:pPr>
                      <a:r>
                        <a:rPr lang="hr-HR" sz="1050" u="none" strike="noStrike" cap="none">
                          <a:latin typeface="Cabin"/>
                          <a:ea typeface="Times New Roman"/>
                          <a:cs typeface="Times New Roman"/>
                          <a:sym typeface="Times New Roman"/>
                        </a:rPr>
                        <a:t>D. </a:t>
                      </a:r>
                      <a:r>
                        <a:rPr lang="hr-HR" sz="1050" u="none" strike="noStrike" cap="none" err="1">
                          <a:latin typeface="Cabin"/>
                          <a:ea typeface="Times New Roman"/>
                          <a:cs typeface="Times New Roman"/>
                          <a:sym typeface="Times New Roman"/>
                        </a:rPr>
                        <a:t>Magoč</a:t>
                      </a:r>
                      <a:r>
                        <a:rPr lang="hr-HR" sz="1050" u="none" strike="noStrike" cap="none">
                          <a:latin typeface="Cabin"/>
                          <a:ea typeface="Times New Roman"/>
                          <a:cs typeface="Times New Roman"/>
                        </a:rPr>
                        <a:t> </a:t>
                      </a:r>
                      <a:endParaRPr sz="1050" u="none" strike="noStrike" cap="none">
                        <a:latin typeface="Cabin" charset="0"/>
                        <a:ea typeface="Times New Roman"/>
                        <a:cs typeface="Times New Roman"/>
                        <a:sym typeface="Times New Roman"/>
                      </a:endParaRPr>
                    </a:p>
                    <a:p>
                      <a:pPr marL="139700" marR="0" lvl="0" indent="0" algn="ctr" rtl="0">
                        <a:lnSpc>
                          <a:spcPct val="100000"/>
                        </a:lnSpc>
                        <a:spcBef>
                          <a:spcPts val="0"/>
                        </a:spcBef>
                        <a:spcAft>
                          <a:spcPts val="0"/>
                        </a:spcAft>
                        <a:buClr>
                          <a:srgbClr val="000000"/>
                        </a:buClr>
                        <a:buSzPts val="1400"/>
                        <a:buFont typeface="Times New Roman"/>
                        <a:buNone/>
                      </a:pPr>
                      <a:r>
                        <a:rPr lang="hr-HR" sz="1050" u="none" strike="noStrike" cap="none">
                          <a:latin typeface="Cabin"/>
                          <a:ea typeface="Times New Roman"/>
                          <a:cs typeface="Times New Roman"/>
                          <a:sym typeface="Times New Roman"/>
                        </a:rPr>
                        <a:t>A. Knez</a:t>
                      </a:r>
                      <a:endParaRPr sz="1050" u="none" strike="noStrike" cap="none">
                        <a:latin typeface="Cabin"/>
                        <a:ea typeface="Times New Roman"/>
                        <a:cs typeface="Times New Roman"/>
                        <a:sym typeface="Times New Roman"/>
                      </a:endParaRPr>
                    </a:p>
                  </a:txBody>
                  <a:tcPr marL="68575" marR="68575" marT="0" marB="0" anchor="ctr" anchorCtr="1"/>
                </a:tc>
                <a:tc>
                  <a:txBody>
                    <a:bodyPr/>
                    <a:lstStyle/>
                    <a:p>
                      <a:pPr marL="0" marR="0" lvl="0" indent="0" algn="ctr" rtl="0">
                        <a:lnSpc>
                          <a:spcPct val="100000"/>
                        </a:lnSpc>
                        <a:spcBef>
                          <a:spcPts val="0"/>
                        </a:spcBef>
                        <a:spcAft>
                          <a:spcPts val="0"/>
                        </a:spcAft>
                        <a:buClr>
                          <a:srgbClr val="000000"/>
                        </a:buClr>
                        <a:buSzPts val="1400"/>
                        <a:buFont typeface="Arial"/>
                        <a:buNone/>
                      </a:pPr>
                      <a:r>
                        <a:rPr lang="hr-HR" sz="1050" u="none" strike="noStrike" cap="none">
                          <a:latin typeface="Cabin"/>
                          <a:ea typeface="Times New Roman"/>
                          <a:cs typeface="Times New Roman"/>
                          <a:sym typeface="Times New Roman"/>
                        </a:rPr>
                        <a:t>Druženje, recitiranje, darivanje</a:t>
                      </a:r>
                      <a:endParaRPr sz="1050" b="0" u="none" strike="noStrike" cap="none">
                        <a:latin typeface="Cabin"/>
                        <a:ea typeface="Times New Roman"/>
                        <a:cs typeface="Times New Roman"/>
                        <a:sym typeface="Times New Roman"/>
                      </a:endParaRPr>
                    </a:p>
                  </a:txBody>
                  <a:tcPr marL="68575" marR="68575" marT="0" marB="0" anchor="ctr" anchorCtr="1"/>
                </a:tc>
                <a:tc>
                  <a:txBody>
                    <a:bodyPr/>
                    <a:lstStyle/>
                    <a:p>
                      <a:pPr marL="0" marR="0" lvl="0" indent="0" algn="l" rtl="0">
                        <a:lnSpc>
                          <a:spcPct val="100000"/>
                        </a:lnSpc>
                        <a:spcBef>
                          <a:spcPts val="0"/>
                        </a:spcBef>
                        <a:spcAft>
                          <a:spcPts val="0"/>
                        </a:spcAft>
                        <a:buClr>
                          <a:srgbClr val="000000"/>
                        </a:buClr>
                        <a:buSzPts val="1400"/>
                        <a:buFont typeface="Arial"/>
                        <a:buNone/>
                      </a:pPr>
                      <a:r>
                        <a:rPr lang="hr-HR" sz="1050" u="none" strike="noStrike" cap="none">
                          <a:latin typeface="Cabin"/>
                          <a:ea typeface="Times New Roman"/>
                          <a:cs typeface="Times New Roman"/>
                          <a:sym typeface="Times New Roman"/>
                        </a:rPr>
                        <a:t>veljača </a:t>
                      </a:r>
                      <a:r>
                        <a:rPr lang="hr-HR" sz="1050" u="none" strike="noStrike" cap="none">
                          <a:latin typeface="Cabin"/>
                          <a:ea typeface="Times New Roman"/>
                          <a:cs typeface="Times New Roman"/>
                        </a:rPr>
                        <a:t>2024.</a:t>
                      </a:r>
                      <a:endParaRPr lang="hr-HR" sz="1050" u="none" strike="noStrike" cap="none">
                        <a:latin typeface="Cabin"/>
                        <a:ea typeface="Times New Roman"/>
                        <a:cs typeface="Times New Roman"/>
                        <a:sym typeface="Times New Roman"/>
                      </a:endParaRPr>
                    </a:p>
                  </a:txBody>
                  <a:tcPr marL="68575" marR="68575" marT="0" marB="0" anchor="ctr" anchorCtr="1"/>
                </a:tc>
                <a:tc>
                  <a:txBody>
                    <a:bodyPr/>
                    <a:lstStyle/>
                    <a:p>
                      <a:pPr marL="0" marR="0" lvl="0" indent="0" algn="ctr" rtl="0">
                        <a:lnSpc>
                          <a:spcPct val="100000"/>
                        </a:lnSpc>
                        <a:spcBef>
                          <a:spcPts val="0"/>
                        </a:spcBef>
                        <a:spcAft>
                          <a:spcPts val="0"/>
                        </a:spcAft>
                        <a:buClr>
                          <a:srgbClr val="000000"/>
                        </a:buClr>
                        <a:buSzPts val="1400"/>
                        <a:buFont typeface="Arial"/>
                        <a:buNone/>
                      </a:pPr>
                      <a:r>
                        <a:rPr lang="hr-HR" sz="1050" u="none" strike="noStrike" cap="none">
                          <a:latin typeface="Cabin"/>
                          <a:ea typeface="Times New Roman"/>
                          <a:cs typeface="Times New Roman"/>
                        </a:rPr>
                        <a:t>50 e</a:t>
                      </a:r>
                      <a:endParaRPr lang="hr-HR" sz="1050" u="none" strike="noStrike" cap="none">
                        <a:latin typeface="Cabin"/>
                        <a:ea typeface="Times New Roman"/>
                        <a:cs typeface="Times New Roman"/>
                        <a:sym typeface="Times New Roman"/>
                      </a:endParaRPr>
                    </a:p>
                  </a:txBody>
                  <a:tcPr marL="68575" marR="68575" marT="0" marB="0" anchor="ctr" anchorCtr="1"/>
                </a:tc>
                <a:tc>
                  <a:txBody>
                    <a:bodyPr/>
                    <a:lstStyle/>
                    <a:p>
                      <a:pPr marL="0" marR="0" lvl="0" indent="0" algn="ctr" rtl="0">
                        <a:lnSpc>
                          <a:spcPct val="100000"/>
                        </a:lnSpc>
                        <a:spcBef>
                          <a:spcPts val="0"/>
                        </a:spcBef>
                        <a:spcAft>
                          <a:spcPts val="0"/>
                        </a:spcAft>
                        <a:buClr>
                          <a:srgbClr val="000000"/>
                        </a:buClr>
                        <a:buSzPts val="1400"/>
                        <a:buFont typeface="Arial"/>
                        <a:buNone/>
                      </a:pPr>
                      <a:r>
                        <a:rPr lang="hr-HR" sz="1050" u="none" strike="noStrike" cap="none">
                          <a:latin typeface="Cabin"/>
                          <a:ea typeface="Times New Roman"/>
                          <a:cs typeface="Times New Roman"/>
                          <a:sym typeface="Times New Roman"/>
                        </a:rPr>
                        <a:t>Priredba</a:t>
                      </a:r>
                      <a:endParaRPr sz="1050" u="none" strike="noStrike" cap="none">
                        <a:latin typeface="Cabin"/>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1400"/>
                        <a:buFont typeface="Arial"/>
                        <a:buNone/>
                      </a:pPr>
                      <a:endParaRPr sz="1050" u="none" strike="noStrike" cap="none">
                        <a:latin typeface="Cabin" charset="0"/>
                        <a:ea typeface="Times New Roman"/>
                        <a:cs typeface="Times New Roman"/>
                        <a:sym typeface="Times New Roman"/>
                      </a:endParaRPr>
                    </a:p>
                  </a:txBody>
                  <a:tcPr marL="68575" marR="68575" marT="0" marB="0" anchor="ctr" anchorCtr="1"/>
                </a:tc>
                <a:extLst>
                  <a:ext uri="{0D108BD9-81ED-4DB2-BD59-A6C34878D82A}">
                    <a16:rowId xmlns:a16="http://schemas.microsoft.com/office/drawing/2014/main" val="10001"/>
                  </a:ext>
                </a:extLst>
              </a:tr>
              <a:tr h="1028475">
                <a:tc>
                  <a:txBody>
                    <a:bodyPr/>
                    <a:lstStyle/>
                    <a:p>
                      <a:pPr marL="0" marR="0" lvl="0" indent="0" algn="ctr" rtl="0">
                        <a:lnSpc>
                          <a:spcPct val="100000"/>
                        </a:lnSpc>
                        <a:spcBef>
                          <a:spcPts val="0"/>
                        </a:spcBef>
                        <a:spcAft>
                          <a:spcPts val="0"/>
                        </a:spcAft>
                        <a:buClr>
                          <a:srgbClr val="000000"/>
                        </a:buClr>
                        <a:buSzPts val="350"/>
                        <a:buFont typeface="Arial"/>
                        <a:buNone/>
                      </a:pPr>
                      <a:r>
                        <a:rPr lang="hr-HR" sz="1050" b="1" u="none" strike="noStrike" cap="none">
                          <a:latin typeface="Cabin"/>
                          <a:ea typeface="Times New Roman"/>
                          <a:cs typeface="Times New Roman"/>
                          <a:sym typeface="Times New Roman"/>
                        </a:rPr>
                        <a:t>Maskenbal</a:t>
                      </a:r>
                      <a:endParaRPr lang="sr-Latn-RS"/>
                    </a:p>
                  </a:txBody>
                  <a:tcPr marL="68575" marR="68575" marT="0" marB="0" anchor="ctr" anchorCtr="1"/>
                </a:tc>
                <a:tc>
                  <a:txBody>
                    <a:bodyPr/>
                    <a:lstStyle/>
                    <a:p>
                      <a:pPr marL="0" marR="0" lvl="0" indent="0" algn="ctr" rtl="0">
                        <a:lnSpc>
                          <a:spcPct val="100000"/>
                        </a:lnSpc>
                        <a:spcBef>
                          <a:spcPts val="0"/>
                        </a:spcBef>
                        <a:spcAft>
                          <a:spcPts val="0"/>
                        </a:spcAft>
                        <a:buClr>
                          <a:srgbClr val="000000"/>
                        </a:buClr>
                        <a:buSzPts val="350"/>
                        <a:buFont typeface="Arial"/>
                        <a:buNone/>
                      </a:pPr>
                      <a:r>
                        <a:rPr lang="hr-HR" sz="1050" b="0" u="none" strike="noStrike" cap="none">
                          <a:latin typeface="Cabin"/>
                          <a:ea typeface="Times New Roman"/>
                          <a:cs typeface="Times New Roman"/>
                          <a:sym typeface="Times New Roman"/>
                        </a:rPr>
                        <a:t>Motivirati učenike za izradu maski</a:t>
                      </a:r>
                      <a:r>
                        <a:rPr lang="hr-HR" sz="1050" b="0" u="none" strike="noStrike" cap="none">
                          <a:latin typeface="Cabin"/>
                          <a:ea typeface="Times New Roman"/>
                          <a:cs typeface="Times New Roman"/>
                        </a:rPr>
                        <a:t> </a:t>
                      </a:r>
                      <a:r>
                        <a:rPr lang="hr-HR" sz="1050" b="0" u="none" strike="noStrike" cap="none">
                          <a:latin typeface="Cabin"/>
                          <a:ea typeface="Times New Roman"/>
                          <a:cs typeface="Times New Roman"/>
                          <a:sym typeface="Times New Roman"/>
                        </a:rPr>
                        <a:t> i tematskih maskiranja</a:t>
                      </a:r>
                      <a:endParaRPr sz="1050" u="none" strike="noStrike" cap="none">
                        <a:latin typeface="Cabin"/>
                      </a:endParaRPr>
                    </a:p>
                  </a:txBody>
                  <a:tcPr marL="68575" marR="68575" marT="0" marB="0" anchor="ctr" anchorCtr="1"/>
                </a:tc>
                <a:tc>
                  <a:txBody>
                    <a:bodyPr/>
                    <a:lstStyle/>
                    <a:p>
                      <a:pPr marL="0" marR="0" lvl="0" indent="0" algn="l" rtl="0">
                        <a:lnSpc>
                          <a:spcPct val="100000"/>
                        </a:lnSpc>
                        <a:spcBef>
                          <a:spcPts val="0"/>
                        </a:spcBef>
                        <a:spcAft>
                          <a:spcPts val="0"/>
                        </a:spcAft>
                        <a:buClr>
                          <a:schemeClr val="dk1"/>
                        </a:buClr>
                        <a:buSzPts val="350"/>
                        <a:buFont typeface="Arial"/>
                        <a:buNone/>
                      </a:pPr>
                      <a:r>
                        <a:rPr lang="hr-HR" sz="1050" u="none" strike="noStrike" cap="none">
                          <a:latin typeface="Cabin"/>
                          <a:ea typeface="Times New Roman"/>
                          <a:cs typeface="Times New Roman"/>
                          <a:sym typeface="Times New Roman"/>
                        </a:rPr>
                        <a:t>Nj</a:t>
                      </a:r>
                      <a:r>
                        <a:rPr lang="hr-HR" sz="1050" b="0" u="none" strike="noStrike" cap="none">
                          <a:latin typeface="Cabin"/>
                          <a:ea typeface="Times New Roman"/>
                          <a:cs typeface="Times New Roman"/>
                          <a:sym typeface="Times New Roman"/>
                        </a:rPr>
                        <a:t>egovanje starih običaja</a:t>
                      </a:r>
                      <a:endParaRPr sz="1050" u="none" strike="noStrike" cap="none">
                        <a:latin typeface="Cabin"/>
                      </a:endParaRPr>
                    </a:p>
                  </a:txBody>
                  <a:tcPr marL="68575" marR="68575" marT="0" marB="0" anchor="ctr" anchorCtr="1"/>
                </a:tc>
                <a:tc>
                  <a:txBody>
                    <a:bodyPr/>
                    <a:lstStyle/>
                    <a:p>
                      <a:pPr marL="0" marR="0" lvl="0" indent="0" algn="ctr" rtl="0">
                        <a:lnSpc>
                          <a:spcPct val="100000"/>
                        </a:lnSpc>
                        <a:spcBef>
                          <a:spcPts val="0"/>
                        </a:spcBef>
                        <a:spcAft>
                          <a:spcPts val="0"/>
                        </a:spcAft>
                        <a:buClr>
                          <a:schemeClr val="dk1"/>
                        </a:buClr>
                        <a:buSzPts val="350"/>
                        <a:buFont typeface="Arial"/>
                        <a:buNone/>
                      </a:pPr>
                      <a:r>
                        <a:rPr lang="hr-HR" sz="1050" b="0" u="none" strike="noStrike" cap="none">
                          <a:latin typeface="Cabin"/>
                          <a:ea typeface="Times New Roman"/>
                          <a:cs typeface="Times New Roman"/>
                          <a:sym typeface="Times New Roman"/>
                        </a:rPr>
                        <a:t>S. Kovač</a:t>
                      </a:r>
                      <a:endParaRPr sz="1050" u="none" strike="noStrike" cap="none">
                        <a:latin typeface="Cabin"/>
                      </a:endParaRPr>
                    </a:p>
                  </a:txBody>
                  <a:tcPr marL="68575" marR="68575" marT="0" marB="0" anchor="ctr" anchorCtr="1"/>
                </a:tc>
                <a:tc>
                  <a:txBody>
                    <a:bodyPr/>
                    <a:lstStyle/>
                    <a:p>
                      <a:pPr marL="0" marR="0" lvl="0" indent="0" algn="ctr" rtl="0">
                        <a:lnSpc>
                          <a:spcPct val="100000"/>
                        </a:lnSpc>
                        <a:spcBef>
                          <a:spcPts val="0"/>
                        </a:spcBef>
                        <a:spcAft>
                          <a:spcPts val="0"/>
                        </a:spcAft>
                        <a:buClr>
                          <a:schemeClr val="dk1"/>
                        </a:buClr>
                        <a:buSzPts val="350"/>
                        <a:buFont typeface="Arial"/>
                        <a:buNone/>
                      </a:pPr>
                      <a:r>
                        <a:rPr lang="hr-HR" sz="1050" b="0" u="none" strike="noStrike" cap="none">
                          <a:latin typeface="Cabin"/>
                          <a:ea typeface="Times New Roman"/>
                          <a:cs typeface="Times New Roman"/>
                          <a:sym typeface="Times New Roman"/>
                        </a:rPr>
                        <a:t>Praktični rad, terenski rad</a:t>
                      </a:r>
                      <a:endParaRPr sz="1050" u="none" strike="noStrike" cap="none">
                        <a:latin typeface="Cabin"/>
                      </a:endParaRPr>
                    </a:p>
                  </a:txBody>
                  <a:tcPr marL="68575" marR="68575" marT="0" marB="0" anchor="ctr" anchorCtr="1"/>
                </a:tc>
                <a:tc>
                  <a:txBody>
                    <a:bodyPr/>
                    <a:lstStyle/>
                    <a:p>
                      <a:pPr marL="0" marR="0" lvl="0" indent="0" algn="l" rtl="0">
                        <a:lnSpc>
                          <a:spcPct val="100000"/>
                        </a:lnSpc>
                        <a:spcBef>
                          <a:spcPts val="0"/>
                        </a:spcBef>
                        <a:spcAft>
                          <a:spcPts val="0"/>
                        </a:spcAft>
                        <a:buClr>
                          <a:srgbClr val="000000"/>
                        </a:buClr>
                        <a:buSzPts val="350"/>
                        <a:buFont typeface="Arial"/>
                        <a:buNone/>
                      </a:pPr>
                      <a:r>
                        <a:rPr lang="hr-HR" sz="1050" b="0" u="none" strike="noStrike" cap="none">
                          <a:latin typeface="Cabin"/>
                          <a:ea typeface="Times New Roman"/>
                          <a:cs typeface="Times New Roman"/>
                        </a:rPr>
                        <a:t> ožujak</a:t>
                      </a:r>
                      <a:r>
                        <a:rPr lang="hr-HR" sz="1050" b="0" u="none" strike="noStrike" cap="none">
                          <a:latin typeface="Cabin"/>
                          <a:ea typeface="Times New Roman"/>
                          <a:cs typeface="Times New Roman"/>
                          <a:sym typeface="Times New Roman"/>
                        </a:rPr>
                        <a:t> </a:t>
                      </a:r>
                      <a:r>
                        <a:rPr lang="hr-HR" sz="1050" b="0" u="none" strike="noStrike" cap="none">
                          <a:latin typeface="Cabin"/>
                          <a:ea typeface="Times New Roman"/>
                          <a:cs typeface="Times New Roman"/>
                        </a:rPr>
                        <a:t>20</a:t>
                      </a:r>
                      <a:r>
                        <a:rPr lang="hr-HR" sz="1050" u="none" strike="noStrike" cap="none">
                          <a:latin typeface="Cabin"/>
                          <a:ea typeface="Times New Roman"/>
                          <a:cs typeface="Times New Roman"/>
                        </a:rPr>
                        <a:t>24</a:t>
                      </a:r>
                      <a:r>
                        <a:rPr lang="hr-HR" sz="1050" b="0" u="none" strike="noStrike" cap="none">
                          <a:latin typeface="Cabin"/>
                          <a:ea typeface="Times New Roman"/>
                          <a:cs typeface="Times New Roman"/>
                          <a:sym typeface="Times New Roman"/>
                        </a:rPr>
                        <a:t>.</a:t>
                      </a:r>
                      <a:endParaRPr sz="1050" u="none" strike="noStrike" cap="none">
                        <a:latin typeface="Cabin"/>
                      </a:endParaRPr>
                    </a:p>
                  </a:txBody>
                  <a:tcPr marL="68575" marR="68575" marT="0" marB="0" anchor="ctr" anchorCtr="1"/>
                </a:tc>
                <a:tc>
                  <a:txBody>
                    <a:bodyPr/>
                    <a:lstStyle/>
                    <a:p>
                      <a:pPr marL="0" marR="0" lvl="0" indent="0" algn="ctr" rtl="0">
                        <a:lnSpc>
                          <a:spcPct val="100000"/>
                        </a:lnSpc>
                        <a:spcBef>
                          <a:spcPts val="0"/>
                        </a:spcBef>
                        <a:spcAft>
                          <a:spcPts val="0"/>
                        </a:spcAft>
                        <a:buClr>
                          <a:schemeClr val="dk1"/>
                        </a:buClr>
                        <a:buSzPts val="350"/>
                        <a:buFont typeface="Arial"/>
                        <a:buNone/>
                      </a:pPr>
                      <a:r>
                        <a:rPr lang="hr-HR" sz="1050" b="0" u="none" strike="noStrike" cap="none">
                          <a:latin typeface="Cabin"/>
                          <a:cs typeface="Times New Roman"/>
                        </a:rPr>
                        <a:t>50 e</a:t>
                      </a:r>
                    </a:p>
                  </a:txBody>
                  <a:tcPr marL="68575" marR="68575" marT="0" marB="0" anchor="ctr" anchorCtr="1"/>
                </a:tc>
                <a:tc>
                  <a:txBody>
                    <a:bodyPr/>
                    <a:lstStyle/>
                    <a:p>
                      <a:pPr marL="0" marR="0" lvl="0" indent="0" algn="ctr" rtl="0">
                        <a:lnSpc>
                          <a:spcPct val="100000"/>
                        </a:lnSpc>
                        <a:spcBef>
                          <a:spcPts val="0"/>
                        </a:spcBef>
                        <a:spcAft>
                          <a:spcPts val="0"/>
                        </a:spcAft>
                        <a:buClr>
                          <a:schemeClr val="dk1"/>
                        </a:buClr>
                        <a:buSzPts val="350"/>
                        <a:buFont typeface="Arial"/>
                        <a:buNone/>
                      </a:pPr>
                      <a:r>
                        <a:rPr lang="hr-HR" sz="1050" b="0" u="none" strike="noStrike" cap="none">
                          <a:latin typeface="Cabin"/>
                          <a:ea typeface="Times New Roman"/>
                          <a:cs typeface="Times New Roman"/>
                          <a:sym typeface="Times New Roman"/>
                        </a:rPr>
                        <a:t>Interno ocjenjivanje</a:t>
                      </a:r>
                      <a:endParaRPr sz="1050" u="none" strike="noStrike" cap="none">
                        <a:latin typeface="Cabin"/>
                      </a:endParaRPr>
                    </a:p>
                  </a:txBody>
                  <a:tcPr marL="68575" marR="68575" marT="0" marB="0" anchor="ctr" anchorCtr="1"/>
                </a:tc>
                <a:extLst>
                  <a:ext uri="{0D108BD9-81ED-4DB2-BD59-A6C34878D82A}">
                    <a16:rowId xmlns:a16="http://schemas.microsoft.com/office/drawing/2014/main" val="10002"/>
                  </a:ext>
                </a:extLst>
              </a:tr>
              <a:tr h="2337000">
                <a:tc>
                  <a:txBody>
                    <a:bodyPr/>
                    <a:lstStyle/>
                    <a:p>
                      <a:pPr marL="0" marR="0" lvl="0" indent="0" algn="ctr" rtl="0">
                        <a:lnSpc>
                          <a:spcPct val="100000"/>
                        </a:lnSpc>
                        <a:spcBef>
                          <a:spcPts val="0"/>
                        </a:spcBef>
                        <a:spcAft>
                          <a:spcPts val="0"/>
                        </a:spcAft>
                        <a:buClr>
                          <a:srgbClr val="000000"/>
                        </a:buClr>
                        <a:buSzPts val="350"/>
                        <a:buFont typeface="Arial"/>
                        <a:buNone/>
                      </a:pPr>
                      <a:r>
                        <a:rPr lang="hr-HR" sz="1050" b="1" u="none" strike="noStrike" cap="none">
                          <a:latin typeface="Cabin"/>
                          <a:ea typeface="Times New Roman"/>
                          <a:cs typeface="Times New Roman"/>
                          <a:sym typeface="Times New Roman"/>
                        </a:rPr>
                        <a:t>Sveti Nikola</a:t>
                      </a:r>
                    </a:p>
                    <a:p>
                      <a:pPr marL="0" marR="0" lvl="0" indent="0" algn="ctr">
                        <a:lnSpc>
                          <a:spcPct val="100000"/>
                        </a:lnSpc>
                        <a:spcBef>
                          <a:spcPts val="0"/>
                        </a:spcBef>
                        <a:spcAft>
                          <a:spcPts val="0"/>
                        </a:spcAft>
                        <a:buSzPts val="350"/>
                        <a:buFont typeface="Arial"/>
                        <a:buNone/>
                      </a:pPr>
                      <a:endParaRPr lang="hr-HR" sz="1050" b="1" u="none" strike="noStrike" cap="none">
                        <a:solidFill>
                          <a:srgbClr val="C00000"/>
                        </a:solidFill>
                        <a:latin typeface="Cabin"/>
                        <a:cs typeface="Times New Roman"/>
                      </a:endParaRPr>
                    </a:p>
                  </a:txBody>
                  <a:tcPr marL="68575" marR="68575" marT="0" marB="0" anchor="ctr" anchorCtr="1"/>
                </a:tc>
                <a:tc>
                  <a:txBody>
                    <a:bodyPr/>
                    <a:lstStyle/>
                    <a:p>
                      <a:pPr marL="0" marR="0" lvl="0" indent="0" algn="ctr" rtl="0">
                        <a:lnSpc>
                          <a:spcPct val="100000"/>
                        </a:lnSpc>
                        <a:spcBef>
                          <a:spcPts val="0"/>
                        </a:spcBef>
                        <a:spcAft>
                          <a:spcPts val="0"/>
                        </a:spcAft>
                        <a:buClr>
                          <a:srgbClr val="000000"/>
                        </a:buClr>
                        <a:buSzPts val="350"/>
                        <a:buFont typeface="Arial"/>
                        <a:buNone/>
                      </a:pPr>
                      <a:r>
                        <a:rPr lang="hr-HR" sz="1050" u="none" strike="noStrike" cap="none">
                          <a:latin typeface="Cabin"/>
                          <a:ea typeface="Times New Roman"/>
                          <a:cs typeface="Times New Roman"/>
                          <a:sym typeface="Times New Roman"/>
                        </a:rPr>
                        <a:t>Upoznati se s književnim tekstovima i pjesmama o svetom Nikoli putniku</a:t>
                      </a:r>
                      <a:endParaRPr sz="1050" u="none" strike="noStrike" cap="none">
                        <a:latin typeface="Cabin"/>
                      </a:endParaRPr>
                    </a:p>
                  </a:txBody>
                  <a:tcPr marL="68575" marR="68575" marT="0" marB="0" anchor="ctr" anchorCtr="1"/>
                </a:tc>
                <a:tc>
                  <a:txBody>
                    <a:bodyPr/>
                    <a:lstStyle/>
                    <a:p>
                      <a:pPr marL="0" marR="0" lvl="0" indent="0" algn="ctr" rtl="0">
                        <a:lnSpc>
                          <a:spcPct val="100000"/>
                        </a:lnSpc>
                        <a:spcBef>
                          <a:spcPts val="0"/>
                        </a:spcBef>
                        <a:spcAft>
                          <a:spcPts val="0"/>
                        </a:spcAft>
                        <a:buClr>
                          <a:srgbClr val="000000"/>
                        </a:buClr>
                        <a:buSzPts val="350"/>
                        <a:buFont typeface="Arial"/>
                        <a:buNone/>
                      </a:pPr>
                      <a:r>
                        <a:rPr lang="hr-HR" sz="1050" u="none" strike="noStrike" cap="none">
                          <a:latin typeface="Cabin"/>
                          <a:ea typeface="Times New Roman"/>
                          <a:cs typeface="Times New Roman"/>
                          <a:sym typeface="Times New Roman"/>
                        </a:rPr>
                        <a:t>Njegovanje starih katoličkih običaja</a:t>
                      </a:r>
                      <a:endParaRPr sz="1050" u="none" strike="noStrike" cap="none">
                        <a:latin typeface="Cabin"/>
                      </a:endParaRPr>
                    </a:p>
                  </a:txBody>
                  <a:tcPr marL="68575" marR="68575" marT="0" marB="0" anchor="ctr" anchorCtr="1"/>
                </a:tc>
                <a:tc>
                  <a:txBody>
                    <a:bodyPr/>
                    <a:lstStyle/>
                    <a:p>
                      <a:pPr marL="0" marR="0" lvl="0" indent="0" algn="l" rtl="0">
                        <a:lnSpc>
                          <a:spcPct val="100000"/>
                        </a:lnSpc>
                        <a:spcBef>
                          <a:spcPts val="0"/>
                        </a:spcBef>
                        <a:spcAft>
                          <a:spcPts val="0"/>
                        </a:spcAft>
                        <a:buClr>
                          <a:srgbClr val="000000"/>
                        </a:buClr>
                        <a:buSzPts val="1400"/>
                        <a:buFont typeface="Arial"/>
                        <a:buNone/>
                      </a:pPr>
                      <a:r>
                        <a:rPr lang="hr-HR" sz="1050" u="none" strike="noStrike" cap="none">
                          <a:latin typeface="Cabin"/>
                          <a:ea typeface="Times New Roman"/>
                          <a:cs typeface="Times New Roman"/>
                          <a:sym typeface="Times New Roman"/>
                        </a:rPr>
                        <a:t>D.</a:t>
                      </a:r>
                      <a:r>
                        <a:rPr lang="hr-HR" sz="1050" u="none" strike="noStrike" cap="none">
                          <a:latin typeface="Cabin"/>
                          <a:ea typeface="Times New Roman"/>
                          <a:cs typeface="Times New Roman"/>
                        </a:rPr>
                        <a:t> </a:t>
                      </a:r>
                      <a:r>
                        <a:rPr lang="hr-HR" sz="1050" u="none" strike="noStrike" cap="none" err="1">
                          <a:latin typeface="Cabin"/>
                          <a:ea typeface="Times New Roman"/>
                          <a:cs typeface="Times New Roman"/>
                          <a:sym typeface="Times New Roman"/>
                        </a:rPr>
                        <a:t>Magoč</a:t>
                      </a:r>
                      <a:endParaRPr sz="1050" u="none" strike="noStrike" cap="none" err="1">
                        <a:latin typeface="Cabin"/>
                      </a:endParaRPr>
                    </a:p>
                  </a:txBody>
                  <a:tcPr marL="68575" marR="68575" marT="0" marB="0" anchor="ctr" anchorCtr="1"/>
                </a:tc>
                <a:tc>
                  <a:txBody>
                    <a:bodyPr/>
                    <a:lstStyle/>
                    <a:p>
                      <a:pPr marL="0" marR="0" lvl="0" indent="0" algn="ctr" rtl="0">
                        <a:lnSpc>
                          <a:spcPct val="100000"/>
                        </a:lnSpc>
                        <a:spcBef>
                          <a:spcPts val="0"/>
                        </a:spcBef>
                        <a:spcAft>
                          <a:spcPts val="0"/>
                        </a:spcAft>
                        <a:buClr>
                          <a:srgbClr val="000000"/>
                        </a:buClr>
                        <a:buSzPts val="350"/>
                        <a:buFont typeface="Arial"/>
                        <a:buNone/>
                      </a:pPr>
                      <a:r>
                        <a:rPr lang="hr-HR" sz="1050" u="none" strike="noStrike" cap="none">
                          <a:latin typeface="Cabin"/>
                          <a:ea typeface="Times New Roman"/>
                          <a:cs typeface="Times New Roman"/>
                          <a:sym typeface="Times New Roman"/>
                        </a:rPr>
                        <a:t>Priredba</a:t>
                      </a:r>
                      <a:endParaRPr sz="1050" u="none" strike="noStrike" cap="none">
                        <a:latin typeface="Cabin"/>
                      </a:endParaRPr>
                    </a:p>
                  </a:txBody>
                  <a:tcPr marL="68575" marR="68575" marT="0" marB="0" anchor="ctr" anchorCtr="1"/>
                </a:tc>
                <a:tc>
                  <a:txBody>
                    <a:bodyPr/>
                    <a:lstStyle/>
                    <a:p>
                      <a:pPr marL="0" marR="0" lvl="0" indent="0" algn="ctr" rtl="0">
                        <a:lnSpc>
                          <a:spcPct val="100000"/>
                        </a:lnSpc>
                        <a:spcBef>
                          <a:spcPts val="0"/>
                        </a:spcBef>
                        <a:spcAft>
                          <a:spcPts val="0"/>
                        </a:spcAft>
                        <a:buClr>
                          <a:srgbClr val="000000"/>
                        </a:buClr>
                        <a:buSzPts val="350"/>
                        <a:buFont typeface="Arial"/>
                        <a:buNone/>
                      </a:pPr>
                      <a:r>
                        <a:rPr lang="hr-HR" sz="1050" u="none" strike="noStrike" cap="none">
                          <a:latin typeface="Cabin"/>
                          <a:ea typeface="Times New Roman"/>
                          <a:cs typeface="Times New Roman"/>
                        </a:rPr>
                        <a:t>Prosinac</a:t>
                      </a:r>
                      <a:endParaRPr lang="sr-Latn-RS" sz="1050" u="none" strike="noStrike" cap="none">
                        <a:latin typeface="Cabin"/>
                      </a:endParaRPr>
                    </a:p>
                    <a:p>
                      <a:pPr marL="0" marR="0" lvl="0" indent="0" algn="ctr">
                        <a:lnSpc>
                          <a:spcPct val="100000"/>
                        </a:lnSpc>
                        <a:spcBef>
                          <a:spcPts val="0"/>
                        </a:spcBef>
                        <a:spcAft>
                          <a:spcPts val="0"/>
                        </a:spcAft>
                        <a:buSzPts val="350"/>
                        <a:buFont typeface="Arial"/>
                        <a:buNone/>
                      </a:pPr>
                      <a:r>
                        <a:rPr lang="hr-HR" sz="1050" u="none" strike="noStrike" cap="none">
                          <a:latin typeface="Cabin"/>
                          <a:ea typeface="Times New Roman"/>
                          <a:cs typeface="Times New Roman"/>
                        </a:rPr>
                        <a:t> 2023</a:t>
                      </a:r>
                      <a:r>
                        <a:rPr lang="hr-HR" sz="1050" u="none" strike="noStrike" cap="none">
                          <a:latin typeface="Cabin"/>
                          <a:ea typeface="Times New Roman"/>
                          <a:cs typeface="Times New Roman"/>
                          <a:sym typeface="Times New Roman"/>
                        </a:rPr>
                        <a:t>.</a:t>
                      </a:r>
                      <a:endParaRPr sz="1050" u="none" strike="noStrike" cap="none">
                        <a:latin typeface="Cabin"/>
                      </a:endParaRPr>
                    </a:p>
                  </a:txBody>
                  <a:tcPr marL="68575" marR="68575" marT="0" marB="0" anchor="ctr" anchorCtr="1"/>
                </a:tc>
                <a:tc>
                  <a:txBody>
                    <a:bodyPr/>
                    <a:lstStyle/>
                    <a:p>
                      <a:pPr marL="0" marR="0" lvl="0" indent="0" algn="ctr" rtl="0">
                        <a:lnSpc>
                          <a:spcPct val="100000"/>
                        </a:lnSpc>
                        <a:spcBef>
                          <a:spcPts val="0"/>
                        </a:spcBef>
                        <a:spcAft>
                          <a:spcPts val="0"/>
                        </a:spcAft>
                        <a:buClr>
                          <a:srgbClr val="000000"/>
                        </a:buClr>
                        <a:buSzPts val="350"/>
                        <a:buFont typeface="Arial"/>
                        <a:buNone/>
                      </a:pPr>
                      <a:r>
                        <a:rPr lang="hr-HR" sz="1050" u="none" strike="noStrike" cap="none">
                          <a:latin typeface="Cabin"/>
                          <a:cs typeface="Times New Roman"/>
                        </a:rPr>
                        <a:t>50 e</a:t>
                      </a:r>
                    </a:p>
                  </a:txBody>
                  <a:tcPr marL="68575" marR="68575" marT="0" marB="0" anchor="ctr" anchorCtr="1"/>
                </a:tc>
                <a:tc>
                  <a:txBody>
                    <a:bodyPr/>
                    <a:lstStyle/>
                    <a:p>
                      <a:pPr marL="0" marR="0" lvl="0" indent="0" algn="ctr" rtl="0">
                        <a:lnSpc>
                          <a:spcPct val="100000"/>
                        </a:lnSpc>
                        <a:spcBef>
                          <a:spcPts val="0"/>
                        </a:spcBef>
                        <a:spcAft>
                          <a:spcPts val="0"/>
                        </a:spcAft>
                        <a:buClr>
                          <a:srgbClr val="000000"/>
                        </a:buClr>
                        <a:buSzPts val="350"/>
                        <a:buFont typeface="Arial"/>
                        <a:buNone/>
                      </a:pPr>
                      <a:r>
                        <a:rPr lang="hr-HR" sz="1050" u="none" strike="noStrike" cap="none">
                          <a:latin typeface="Cabin"/>
                          <a:ea typeface="Times New Roman"/>
                          <a:cs typeface="Times New Roman"/>
                          <a:sym typeface="Times New Roman"/>
                        </a:rPr>
                        <a:t>Priredba</a:t>
                      </a:r>
                      <a:endParaRPr sz="1050" u="none" strike="noStrike" cap="none">
                        <a:latin typeface="Cabin"/>
                      </a:endParaRPr>
                    </a:p>
                  </a:txBody>
                  <a:tcPr marL="68575" marR="68575" marT="0" marB="0" anchor="ctr" anchorCtr="1"/>
                </a:tc>
                <a:extLst>
                  <a:ext uri="{0D108BD9-81ED-4DB2-BD59-A6C34878D82A}">
                    <a16:rowId xmlns:a16="http://schemas.microsoft.com/office/drawing/2014/main" val="10003"/>
                  </a:ext>
                </a:extLst>
              </a:tr>
            </a:tbl>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20"/>
          <p:cNvSpPr txBox="1">
            <a:spLocks noGrp="1"/>
          </p:cNvSpPr>
          <p:nvPr>
            <p:ph type="title"/>
          </p:nvPr>
        </p:nvSpPr>
        <p:spPr>
          <a:xfrm>
            <a:off x="428595" y="142852"/>
            <a:ext cx="8435279" cy="471296"/>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dk2"/>
              </a:buClr>
              <a:buSzPts val="600"/>
              <a:buFont typeface="Domine"/>
              <a:buNone/>
            </a:pPr>
            <a:r>
              <a:rPr lang="hr-HR" sz="2400" b="0" i="0" u="none" strike="noStrike" cap="none">
                <a:solidFill>
                  <a:schemeClr val="dk2"/>
                </a:solidFill>
                <a:latin typeface="Cabin" charset="0"/>
                <a:sym typeface="Times New Roman"/>
              </a:rPr>
              <a:t>Razredna nastava / ostale aktivnosti</a:t>
            </a:r>
            <a:endParaRPr>
              <a:latin typeface="Cabin" charset="0"/>
            </a:endParaRPr>
          </a:p>
        </p:txBody>
      </p:sp>
      <p:sp>
        <p:nvSpPr>
          <p:cNvPr id="268" name="Google Shape;268;p20"/>
          <p:cNvSpPr txBox="1">
            <a:spLocks noGrp="1"/>
          </p:cNvSpPr>
          <p:nvPr>
            <p:ph type="ftr" idx="11"/>
          </p:nvPr>
        </p:nvSpPr>
        <p:spPr>
          <a:xfrm>
            <a:off x="5191471" y="6356350"/>
            <a:ext cx="3505200" cy="365759"/>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464653"/>
              </a:buClr>
              <a:buSzPts val="350"/>
              <a:buFont typeface="Cabin"/>
              <a:buNone/>
            </a:pPr>
            <a:r>
              <a:rPr lang="hr-HR" sz="1400" b="0" i="0" u="none" strike="noStrike" cap="none">
                <a:solidFill>
                  <a:srgbClr val="464653"/>
                </a:solidFill>
                <a:latin typeface="Cabin"/>
                <a:ea typeface="Cabin"/>
                <a:cs typeface="Cabin"/>
                <a:sym typeface="Cabin"/>
              </a:rPr>
              <a:t>Školski kurikulum </a:t>
            </a:r>
            <a:r>
              <a:rPr lang="hr-HR"/>
              <a:t>2022./2023</a:t>
            </a:r>
            <a:r>
              <a:rPr lang="hr-HR" sz="1400" b="0" i="0" u="none" strike="noStrike" cap="none">
                <a:latin typeface="Cabin"/>
                <a:ea typeface="Cabin"/>
                <a:cs typeface="Cabin"/>
                <a:sym typeface="Cabin"/>
              </a:rPr>
              <a:t>.</a:t>
            </a:r>
            <a:endParaRPr sz="1400" b="0" i="0" u="none" strike="noStrike" cap="none">
              <a:latin typeface="Cabin"/>
              <a:ea typeface="Cabin"/>
              <a:cs typeface="Cabin"/>
              <a:sym typeface="Cabin"/>
            </a:endParaRPr>
          </a:p>
        </p:txBody>
      </p:sp>
      <p:sp>
        <p:nvSpPr>
          <p:cNvPr id="269" name="Google Shape;269;p20"/>
          <p:cNvSpPr txBox="1">
            <a:spLocks noGrp="1"/>
          </p:cNvSpPr>
          <p:nvPr>
            <p:ph type="sldNum" idx="12"/>
          </p:nvPr>
        </p:nvSpPr>
        <p:spPr>
          <a:xfrm>
            <a:off x="612647" y="6356350"/>
            <a:ext cx="1981199" cy="36575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464653"/>
              </a:buClr>
              <a:buSzPts val="350"/>
              <a:buFont typeface="Cabin"/>
              <a:buNone/>
            </a:pPr>
            <a:fld id="{00000000-1234-1234-1234-123412341234}" type="slidenum">
              <a:rPr lang="hr-HR" sz="1400" b="0" i="0" u="none" strike="noStrike" cap="none">
                <a:solidFill>
                  <a:srgbClr val="464653"/>
                </a:solidFill>
                <a:latin typeface="Cabin"/>
                <a:ea typeface="Cabin"/>
                <a:cs typeface="Cabin"/>
                <a:sym typeface="Cabin"/>
              </a:rPr>
              <a:pPr marL="0" marR="0" lvl="0" indent="0" algn="l" rtl="0">
                <a:lnSpc>
                  <a:spcPct val="100000"/>
                </a:lnSpc>
                <a:spcBef>
                  <a:spcPts val="0"/>
                </a:spcBef>
                <a:spcAft>
                  <a:spcPts val="0"/>
                </a:spcAft>
                <a:buClr>
                  <a:srgbClr val="464653"/>
                </a:buClr>
                <a:buSzPts val="350"/>
                <a:buFont typeface="Cabin"/>
                <a:buNone/>
              </a:pPr>
              <a:t>26</a:t>
            </a:fld>
            <a:endParaRPr sz="1400" b="0" i="0" u="none" strike="noStrike" cap="none">
              <a:solidFill>
                <a:srgbClr val="464653"/>
              </a:solidFill>
              <a:latin typeface="Cabin"/>
              <a:ea typeface="Cabin"/>
              <a:cs typeface="Cabin"/>
              <a:sym typeface="Cabin"/>
            </a:endParaRPr>
          </a:p>
        </p:txBody>
      </p:sp>
      <p:graphicFrame>
        <p:nvGraphicFramePr>
          <p:cNvPr id="270" name="Google Shape;270;p20"/>
          <p:cNvGraphicFramePr/>
          <p:nvPr>
            <p:extLst>
              <p:ext uri="{D42A27DB-BD31-4B8C-83A1-F6EECF244321}">
                <p14:modId xmlns:p14="http://schemas.microsoft.com/office/powerpoint/2010/main" val="1639580992"/>
              </p:ext>
            </p:extLst>
          </p:nvPr>
        </p:nvGraphicFramePr>
        <p:xfrm>
          <a:off x="91610" y="750627"/>
          <a:ext cx="8858575" cy="2815075"/>
        </p:xfrm>
        <a:graphic>
          <a:graphicData uri="http://schemas.openxmlformats.org/drawingml/2006/table">
            <a:tbl>
              <a:tblPr firstRow="1" bandRow="1">
                <a:noFill/>
                <a:tableStyleId>{2B1E4052-6B5D-4648-950B-1C1C1EDA2936}</a:tableStyleId>
              </a:tblPr>
              <a:tblGrid>
                <a:gridCol w="1096050">
                  <a:extLst>
                    <a:ext uri="{9D8B030D-6E8A-4147-A177-3AD203B41FA5}">
                      <a16:colId xmlns:a16="http://schemas.microsoft.com/office/drawing/2014/main" val="20000"/>
                    </a:ext>
                  </a:extLst>
                </a:gridCol>
                <a:gridCol w="1485775">
                  <a:extLst>
                    <a:ext uri="{9D8B030D-6E8A-4147-A177-3AD203B41FA5}">
                      <a16:colId xmlns:a16="http://schemas.microsoft.com/office/drawing/2014/main" val="20001"/>
                    </a:ext>
                  </a:extLst>
                </a:gridCol>
                <a:gridCol w="1191350">
                  <a:extLst>
                    <a:ext uri="{9D8B030D-6E8A-4147-A177-3AD203B41FA5}">
                      <a16:colId xmlns:a16="http://schemas.microsoft.com/office/drawing/2014/main" val="20002"/>
                    </a:ext>
                  </a:extLst>
                </a:gridCol>
                <a:gridCol w="1095325">
                  <a:extLst>
                    <a:ext uri="{9D8B030D-6E8A-4147-A177-3AD203B41FA5}">
                      <a16:colId xmlns:a16="http://schemas.microsoft.com/office/drawing/2014/main" val="20003"/>
                    </a:ext>
                  </a:extLst>
                </a:gridCol>
                <a:gridCol w="1251800">
                  <a:extLst>
                    <a:ext uri="{9D8B030D-6E8A-4147-A177-3AD203B41FA5}">
                      <a16:colId xmlns:a16="http://schemas.microsoft.com/office/drawing/2014/main" val="20004"/>
                    </a:ext>
                  </a:extLst>
                </a:gridCol>
                <a:gridCol w="870625">
                  <a:extLst>
                    <a:ext uri="{9D8B030D-6E8A-4147-A177-3AD203B41FA5}">
                      <a16:colId xmlns:a16="http://schemas.microsoft.com/office/drawing/2014/main" val="20005"/>
                    </a:ext>
                  </a:extLst>
                </a:gridCol>
                <a:gridCol w="772325">
                  <a:extLst>
                    <a:ext uri="{9D8B030D-6E8A-4147-A177-3AD203B41FA5}">
                      <a16:colId xmlns:a16="http://schemas.microsoft.com/office/drawing/2014/main" val="20006"/>
                    </a:ext>
                  </a:extLst>
                </a:gridCol>
                <a:gridCol w="1095325">
                  <a:extLst>
                    <a:ext uri="{9D8B030D-6E8A-4147-A177-3AD203B41FA5}">
                      <a16:colId xmlns:a16="http://schemas.microsoft.com/office/drawing/2014/main" val="20007"/>
                    </a:ext>
                  </a:extLst>
                </a:gridCol>
              </a:tblGrid>
              <a:tr h="1190525">
                <a:tc>
                  <a:txBody>
                    <a:bodyPr/>
                    <a:lstStyle/>
                    <a:p>
                      <a:pPr marL="0" marR="0" lvl="0" indent="0" algn="ctr" rtl="0">
                        <a:lnSpc>
                          <a:spcPct val="100000"/>
                        </a:lnSpc>
                        <a:spcBef>
                          <a:spcPts val="0"/>
                        </a:spcBef>
                        <a:spcAft>
                          <a:spcPts val="0"/>
                        </a:spcAft>
                        <a:buClr>
                          <a:srgbClr val="000000"/>
                        </a:buClr>
                        <a:buSzPts val="400"/>
                        <a:buFont typeface="Arial"/>
                        <a:buNone/>
                      </a:pPr>
                      <a:endParaRPr sz="1050" b="1" u="none" strike="noStrike" cap="none">
                        <a:latin typeface="Cabin" charset="0"/>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300"/>
                        <a:buFont typeface="Arial"/>
                        <a:buNone/>
                      </a:pPr>
                      <a:r>
                        <a:rPr lang="hr-HR" sz="1050" b="1" u="none" strike="noStrike" cap="none">
                          <a:latin typeface="Cabin"/>
                          <a:ea typeface="Times New Roman"/>
                          <a:cs typeface="Times New Roman"/>
                          <a:sym typeface="Times New Roman"/>
                        </a:rPr>
                        <a:t>Aktivnosti</a:t>
                      </a:r>
                      <a:endParaRPr sz="1050" u="none" strike="noStrike" cap="none">
                        <a:latin typeface="Cabin"/>
                      </a:endParaRPr>
                    </a:p>
                  </a:txBody>
                  <a:tcPr marL="68575" marR="68575" marT="0" marB="0"/>
                </a:tc>
                <a:tc>
                  <a:txBody>
                    <a:bodyPr/>
                    <a:lstStyle/>
                    <a:p>
                      <a:pPr marL="0" marR="0" lvl="0" indent="0" algn="ctr" rtl="0">
                        <a:lnSpc>
                          <a:spcPct val="100000"/>
                        </a:lnSpc>
                        <a:spcBef>
                          <a:spcPts val="0"/>
                        </a:spcBef>
                        <a:spcAft>
                          <a:spcPts val="0"/>
                        </a:spcAft>
                        <a:buClr>
                          <a:srgbClr val="000000"/>
                        </a:buClr>
                        <a:buSzPts val="600"/>
                        <a:buFont typeface="Arial"/>
                        <a:buNone/>
                      </a:pPr>
                      <a:endParaRPr sz="1050" u="none" strike="noStrike" cap="none">
                        <a:latin typeface="Cabin" charset="0"/>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300"/>
                        <a:buFont typeface="Arial"/>
                        <a:buNone/>
                      </a:pPr>
                      <a:r>
                        <a:rPr lang="hr-HR" sz="1050" b="1" u="none" strike="noStrike" cap="none">
                          <a:latin typeface="Cabin"/>
                          <a:ea typeface="Times New Roman"/>
                          <a:cs typeface="Times New Roman"/>
                          <a:sym typeface="Times New Roman"/>
                        </a:rPr>
                        <a:t>Ciljevi</a:t>
                      </a:r>
                      <a:endParaRPr sz="1050" u="none" strike="noStrike" cap="none">
                        <a:latin typeface="Cabin"/>
                      </a:endParaRPr>
                    </a:p>
                  </a:txBody>
                  <a:tcPr marL="68575" marR="68575" marT="0" marB="0"/>
                </a:tc>
                <a:tc>
                  <a:txBody>
                    <a:bodyPr/>
                    <a:lstStyle/>
                    <a:p>
                      <a:pPr marL="0" marR="0" lvl="0" indent="0" algn="ctr" rtl="0">
                        <a:lnSpc>
                          <a:spcPct val="100000"/>
                        </a:lnSpc>
                        <a:spcBef>
                          <a:spcPts val="0"/>
                        </a:spcBef>
                        <a:spcAft>
                          <a:spcPts val="0"/>
                        </a:spcAft>
                        <a:buClr>
                          <a:srgbClr val="000000"/>
                        </a:buClr>
                        <a:buSzPts val="600"/>
                        <a:buFont typeface="Arial"/>
                        <a:buNone/>
                      </a:pPr>
                      <a:endParaRPr sz="1050" u="none" strike="noStrike" cap="none">
                        <a:latin typeface="Cabin" charset="0"/>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300"/>
                        <a:buFont typeface="Arial"/>
                        <a:buNone/>
                      </a:pPr>
                      <a:r>
                        <a:rPr lang="hr-HR" sz="1050" b="1" u="none" strike="noStrike" cap="none">
                          <a:latin typeface="Cabin"/>
                          <a:ea typeface="Times New Roman"/>
                          <a:cs typeface="Times New Roman"/>
                          <a:sym typeface="Times New Roman"/>
                        </a:rPr>
                        <a:t>Namjena</a:t>
                      </a:r>
                      <a:endParaRPr sz="1050" u="none" strike="noStrike" cap="none">
                        <a:latin typeface="Cabin"/>
                      </a:endParaRPr>
                    </a:p>
                  </a:txBody>
                  <a:tcPr marL="68575" marR="68575" marT="0" marB="0"/>
                </a:tc>
                <a:tc>
                  <a:txBody>
                    <a:bodyPr/>
                    <a:lstStyle/>
                    <a:p>
                      <a:pPr marL="0" marR="0" lvl="0" indent="0" algn="ctr" rtl="0">
                        <a:lnSpc>
                          <a:spcPct val="100000"/>
                        </a:lnSpc>
                        <a:spcBef>
                          <a:spcPts val="0"/>
                        </a:spcBef>
                        <a:spcAft>
                          <a:spcPts val="0"/>
                        </a:spcAft>
                        <a:buClr>
                          <a:srgbClr val="000000"/>
                        </a:buClr>
                        <a:buSzPts val="600"/>
                        <a:buFont typeface="Arial"/>
                        <a:buNone/>
                      </a:pPr>
                      <a:endParaRPr sz="1050" u="none" strike="noStrike" cap="none">
                        <a:latin typeface="Cabin" charset="0"/>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300"/>
                        <a:buFont typeface="Arial"/>
                        <a:buNone/>
                      </a:pPr>
                      <a:r>
                        <a:rPr lang="hr-HR" sz="1050" b="1" u="none" strike="noStrike" cap="none">
                          <a:latin typeface="Cabin"/>
                          <a:ea typeface="Times New Roman"/>
                          <a:cs typeface="Times New Roman"/>
                          <a:sym typeface="Times New Roman"/>
                        </a:rPr>
                        <a:t>Nositelji i njihova odgovornost</a:t>
                      </a:r>
                      <a:endParaRPr sz="1050" u="none" strike="noStrike" cap="none">
                        <a:latin typeface="Cabin"/>
                      </a:endParaRPr>
                    </a:p>
                  </a:txBody>
                  <a:tcPr marL="68575" marR="68575" marT="0" marB="0"/>
                </a:tc>
                <a:tc>
                  <a:txBody>
                    <a:bodyPr/>
                    <a:lstStyle/>
                    <a:p>
                      <a:pPr marL="0" marR="0" lvl="0" indent="0" algn="ctr" rtl="0">
                        <a:lnSpc>
                          <a:spcPct val="100000"/>
                        </a:lnSpc>
                        <a:spcBef>
                          <a:spcPts val="0"/>
                        </a:spcBef>
                        <a:spcAft>
                          <a:spcPts val="0"/>
                        </a:spcAft>
                        <a:buClr>
                          <a:srgbClr val="000000"/>
                        </a:buClr>
                        <a:buSzPts val="600"/>
                        <a:buFont typeface="Arial"/>
                        <a:buNone/>
                      </a:pPr>
                      <a:endParaRPr sz="1050" u="none" strike="noStrike" cap="none">
                        <a:latin typeface="Cabin" charset="0"/>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300"/>
                        <a:buFont typeface="Arial"/>
                        <a:buNone/>
                      </a:pPr>
                      <a:r>
                        <a:rPr lang="hr-HR" sz="1050" b="1" u="none" strike="noStrike" cap="none">
                          <a:latin typeface="Cabin"/>
                          <a:ea typeface="Times New Roman"/>
                          <a:cs typeface="Times New Roman"/>
                          <a:sym typeface="Times New Roman"/>
                        </a:rPr>
                        <a:t>Način realizacije</a:t>
                      </a:r>
                      <a:endParaRPr sz="1050" u="none" strike="noStrike" cap="none">
                        <a:latin typeface="Cabin"/>
                      </a:endParaRPr>
                    </a:p>
                  </a:txBody>
                  <a:tcPr marL="68575" marR="68575" marT="0" marB="0"/>
                </a:tc>
                <a:tc>
                  <a:txBody>
                    <a:bodyPr/>
                    <a:lstStyle/>
                    <a:p>
                      <a:pPr marL="0" marR="0" lvl="0" indent="0" algn="ctr" rtl="0">
                        <a:lnSpc>
                          <a:spcPct val="100000"/>
                        </a:lnSpc>
                        <a:spcBef>
                          <a:spcPts val="0"/>
                        </a:spcBef>
                        <a:spcAft>
                          <a:spcPts val="0"/>
                        </a:spcAft>
                        <a:buClr>
                          <a:srgbClr val="000000"/>
                        </a:buClr>
                        <a:buSzPts val="600"/>
                        <a:buFont typeface="Arial"/>
                        <a:buNone/>
                      </a:pPr>
                      <a:endParaRPr sz="1050" u="none" strike="noStrike" cap="none">
                        <a:latin typeface="Cabin" charset="0"/>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300"/>
                        <a:buFont typeface="Arial"/>
                        <a:buNone/>
                      </a:pPr>
                      <a:r>
                        <a:rPr lang="hr-HR" sz="1050" b="1" u="none" strike="noStrike" cap="none" err="1">
                          <a:latin typeface="Cabin"/>
                          <a:ea typeface="Times New Roman"/>
                          <a:cs typeface="Times New Roman"/>
                          <a:sym typeface="Times New Roman"/>
                        </a:rPr>
                        <a:t>Vremenik</a:t>
                      </a:r>
                      <a:endParaRPr sz="1050" u="none" strike="noStrike" cap="none" err="1">
                        <a:latin typeface="Cabin"/>
                      </a:endParaRPr>
                    </a:p>
                  </a:txBody>
                  <a:tcPr marL="68575" marR="68575" marT="0" marB="0"/>
                </a:tc>
                <a:tc>
                  <a:txBody>
                    <a:bodyPr/>
                    <a:lstStyle/>
                    <a:p>
                      <a:pPr marL="0" marR="0" lvl="0" indent="0" algn="ctr" rtl="0">
                        <a:lnSpc>
                          <a:spcPct val="100000"/>
                        </a:lnSpc>
                        <a:spcBef>
                          <a:spcPts val="0"/>
                        </a:spcBef>
                        <a:spcAft>
                          <a:spcPts val="0"/>
                        </a:spcAft>
                        <a:buClr>
                          <a:srgbClr val="000000"/>
                        </a:buClr>
                        <a:buSzPts val="600"/>
                        <a:buFont typeface="Arial"/>
                        <a:buNone/>
                      </a:pPr>
                      <a:endParaRPr sz="1050" u="none" strike="noStrike" cap="none">
                        <a:latin typeface="Cabin" charset="0"/>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300"/>
                        <a:buFont typeface="Arial"/>
                        <a:buNone/>
                      </a:pPr>
                      <a:r>
                        <a:rPr lang="hr-HR" sz="1050" b="1" u="none" strike="noStrike" cap="none">
                          <a:latin typeface="Cabin"/>
                          <a:ea typeface="Times New Roman"/>
                          <a:cs typeface="Times New Roman"/>
                          <a:sym typeface="Times New Roman"/>
                        </a:rPr>
                        <a:t>Detaljan troškovnik</a:t>
                      </a:r>
                      <a:endParaRPr sz="1050" u="none" strike="noStrike" cap="none">
                        <a:latin typeface="Cabin"/>
                      </a:endParaRPr>
                    </a:p>
                  </a:txBody>
                  <a:tcPr marL="68575" marR="68575" marT="0" marB="0"/>
                </a:tc>
                <a:tc>
                  <a:txBody>
                    <a:bodyPr/>
                    <a:lstStyle/>
                    <a:p>
                      <a:pPr marL="0" marR="0" lvl="0" indent="0" algn="ctr" rtl="0">
                        <a:lnSpc>
                          <a:spcPct val="100000"/>
                        </a:lnSpc>
                        <a:spcBef>
                          <a:spcPts val="0"/>
                        </a:spcBef>
                        <a:spcAft>
                          <a:spcPts val="0"/>
                        </a:spcAft>
                        <a:buClr>
                          <a:srgbClr val="000000"/>
                        </a:buClr>
                        <a:buSzPts val="300"/>
                        <a:buFont typeface="Arial"/>
                        <a:buNone/>
                      </a:pPr>
                      <a:r>
                        <a:rPr lang="hr-HR" sz="1050" b="1" u="none" strike="noStrike" cap="none">
                          <a:latin typeface="Cabin"/>
                          <a:ea typeface="Times New Roman"/>
                          <a:cs typeface="Times New Roman"/>
                          <a:sym typeface="Times New Roman"/>
                        </a:rPr>
                        <a:t>Način vrednovanja i korištenja rezultata vrednovanja</a:t>
                      </a:r>
                      <a:endParaRPr sz="1050" u="none" strike="noStrike" cap="none">
                        <a:latin typeface="Cabin"/>
                      </a:endParaRPr>
                    </a:p>
                  </a:txBody>
                  <a:tcPr marL="68575" marR="68575" marT="0" marB="0"/>
                </a:tc>
                <a:extLst>
                  <a:ext uri="{0D108BD9-81ED-4DB2-BD59-A6C34878D82A}">
                    <a16:rowId xmlns:a16="http://schemas.microsoft.com/office/drawing/2014/main" val="10000"/>
                  </a:ext>
                </a:extLst>
              </a:tr>
              <a:tr h="1624550">
                <a:tc>
                  <a:txBody>
                    <a:bodyPr/>
                    <a:lstStyle/>
                    <a:p>
                      <a:pPr marL="0" marR="0" lvl="0" indent="0" algn="ctr" rtl="0">
                        <a:lnSpc>
                          <a:spcPct val="100000"/>
                        </a:lnSpc>
                        <a:spcBef>
                          <a:spcPts val="0"/>
                        </a:spcBef>
                        <a:spcAft>
                          <a:spcPts val="0"/>
                        </a:spcAft>
                        <a:buClr>
                          <a:srgbClr val="000000"/>
                        </a:buClr>
                        <a:buSzPts val="1400"/>
                        <a:buFont typeface="Arial"/>
                        <a:buNone/>
                      </a:pPr>
                      <a:r>
                        <a:rPr lang="hr-HR" sz="1050" b="1" u="none" strike="noStrike" cap="none">
                          <a:latin typeface="Cabin"/>
                          <a:ea typeface="Times New Roman"/>
                          <a:cs typeface="Times New Roman"/>
                          <a:sym typeface="Times New Roman"/>
                        </a:rPr>
                        <a:t>Dani kruha i zahvalnosti za plodove zemlje</a:t>
                      </a:r>
                    </a:p>
                    <a:p>
                      <a:pPr marL="0" marR="0" lvl="0" indent="0" algn="ctr">
                        <a:lnSpc>
                          <a:spcPct val="100000"/>
                        </a:lnSpc>
                        <a:spcBef>
                          <a:spcPts val="0"/>
                        </a:spcBef>
                        <a:spcAft>
                          <a:spcPts val="0"/>
                        </a:spcAft>
                        <a:buSzPts val="1400"/>
                        <a:buFont typeface="Arial"/>
                        <a:buNone/>
                      </a:pPr>
                      <a:endParaRPr lang="hr-HR" sz="1050" b="1" u="none" strike="noStrike" cap="none">
                        <a:solidFill>
                          <a:srgbClr val="FF0000"/>
                        </a:solidFill>
                        <a:latin typeface="Cabin"/>
                        <a:ea typeface="Times New Roman"/>
                        <a:cs typeface="Times New Roman"/>
                      </a:endParaRPr>
                    </a:p>
                  </a:txBody>
                  <a:tcPr marL="68575" marR="68575" marT="0" marB="0" anchor="ctr" anchorCtr="1"/>
                </a:tc>
                <a:tc>
                  <a:txBody>
                    <a:bodyPr/>
                    <a:lstStyle/>
                    <a:p>
                      <a:pPr marL="0" marR="0" lvl="0" indent="0" algn="ctr" rtl="0">
                        <a:lnSpc>
                          <a:spcPct val="115000"/>
                        </a:lnSpc>
                        <a:spcBef>
                          <a:spcPts val="0"/>
                        </a:spcBef>
                        <a:spcAft>
                          <a:spcPts val="0"/>
                        </a:spcAft>
                        <a:buClr>
                          <a:schemeClr val="dk1"/>
                        </a:buClr>
                        <a:buSzPts val="1100"/>
                        <a:buFont typeface="Arial"/>
                        <a:buNone/>
                      </a:pPr>
                      <a:r>
                        <a:rPr lang="hr-HR" sz="1050" u="none" strike="noStrike" cap="none">
                          <a:latin typeface="Cabin"/>
                          <a:ea typeface="Times New Roman"/>
                          <a:cs typeface="Times New Roman"/>
                          <a:sym typeface="Times New Roman"/>
                        </a:rPr>
                        <a:t>Prepoznati kruh i plodove zemlje kao Božji dar i plod rada čovjekovih ruku.</a:t>
                      </a:r>
                      <a:endParaRPr sz="1050" u="none" strike="noStrike" cap="none">
                        <a:latin typeface="Cabin"/>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1400"/>
                        <a:buFont typeface="Arial"/>
                        <a:buNone/>
                      </a:pPr>
                      <a:endParaRPr sz="1050" u="none" strike="noStrike" cap="none">
                        <a:latin typeface="Cabin" charset="0"/>
                        <a:ea typeface="Times New Roman"/>
                        <a:cs typeface="Times New Roman"/>
                        <a:sym typeface="Times New Roman"/>
                      </a:endParaRPr>
                    </a:p>
                  </a:txBody>
                  <a:tcPr marL="68575" marR="68575" marT="0" marB="0" anchor="ctr" anchorCtr="1"/>
                </a:tc>
                <a:tc>
                  <a:txBody>
                    <a:bodyPr/>
                    <a:lstStyle/>
                    <a:p>
                      <a:pPr marL="0" marR="0" lvl="0" indent="0" algn="ctr" rtl="0">
                        <a:lnSpc>
                          <a:spcPct val="100000"/>
                        </a:lnSpc>
                        <a:spcBef>
                          <a:spcPts val="0"/>
                        </a:spcBef>
                        <a:spcAft>
                          <a:spcPts val="0"/>
                        </a:spcAft>
                        <a:buClr>
                          <a:schemeClr val="dk1"/>
                        </a:buClr>
                        <a:buSzPts val="350"/>
                        <a:buFont typeface="Arial"/>
                        <a:buNone/>
                      </a:pPr>
                      <a:r>
                        <a:rPr lang="hr-HR" sz="1050" u="none" strike="noStrike" cap="none">
                          <a:latin typeface="Cabin"/>
                          <a:ea typeface="Times New Roman"/>
                          <a:cs typeface="Times New Roman"/>
                          <a:sym typeface="Times New Roman"/>
                        </a:rPr>
                        <a:t>Učenici</a:t>
                      </a:r>
                      <a:r>
                        <a:rPr lang="hr-HR" sz="1050" u="none" strike="noStrike" cap="none">
                          <a:latin typeface="Cabin"/>
                          <a:ea typeface="Times New Roman"/>
                          <a:cs typeface="Times New Roman"/>
                        </a:rPr>
                        <a:t> </a:t>
                      </a:r>
                      <a:endParaRPr sz="1050" u="none" strike="noStrike" cap="none">
                        <a:latin typeface="Cabin" charset="0"/>
                      </a:endParaRPr>
                    </a:p>
                    <a:p>
                      <a:pPr marL="0" marR="0" lvl="0" indent="0" algn="ctr" rtl="0">
                        <a:lnSpc>
                          <a:spcPct val="100000"/>
                        </a:lnSpc>
                        <a:spcBef>
                          <a:spcPts val="0"/>
                        </a:spcBef>
                        <a:spcAft>
                          <a:spcPts val="0"/>
                        </a:spcAft>
                        <a:buClr>
                          <a:schemeClr val="dk1"/>
                        </a:buClr>
                        <a:buSzPts val="350"/>
                        <a:buFont typeface="Arial"/>
                        <a:buNone/>
                      </a:pPr>
                      <a:r>
                        <a:rPr lang="hr-HR" sz="1050" u="none" strike="noStrike" cap="none">
                          <a:latin typeface="Cabin"/>
                          <a:ea typeface="Times New Roman"/>
                          <a:cs typeface="Times New Roman"/>
                          <a:sym typeface="Times New Roman"/>
                        </a:rPr>
                        <a:t>1.-8. r.</a:t>
                      </a:r>
                      <a:endParaRPr sz="1050" u="none" strike="noStrike" cap="none">
                        <a:latin typeface="Cabin"/>
                        <a:ea typeface="Times New Roman"/>
                        <a:cs typeface="Times New Roman"/>
                        <a:sym typeface="Times New Roman"/>
                      </a:endParaRPr>
                    </a:p>
                    <a:p>
                      <a:pPr marL="0" marR="0" lvl="0" indent="0" algn="ctr">
                        <a:lnSpc>
                          <a:spcPct val="100000"/>
                        </a:lnSpc>
                        <a:spcBef>
                          <a:spcPts val="0"/>
                        </a:spcBef>
                        <a:spcAft>
                          <a:spcPts val="0"/>
                        </a:spcAft>
                        <a:buSzPts val="350"/>
                        <a:buFont typeface="Arial"/>
                        <a:buNone/>
                      </a:pPr>
                      <a:endParaRPr lang="hr-HR" sz="1050" u="none" strike="noStrike" cap="none">
                        <a:latin typeface="Cabin"/>
                        <a:ea typeface="Times New Roman"/>
                        <a:cs typeface="Times New Roman"/>
                        <a:sym typeface="Times New Roman"/>
                      </a:endParaRPr>
                    </a:p>
                    <a:p>
                      <a:pPr marL="0" marR="0" lvl="0" indent="0" algn="ctr">
                        <a:lnSpc>
                          <a:spcPct val="100000"/>
                        </a:lnSpc>
                        <a:spcBef>
                          <a:spcPts val="0"/>
                        </a:spcBef>
                        <a:spcAft>
                          <a:spcPts val="0"/>
                        </a:spcAft>
                        <a:buSzPts val="350"/>
                        <a:buFont typeface="Arial"/>
                        <a:buNone/>
                      </a:pPr>
                      <a:r>
                        <a:rPr lang="hr-HR" sz="1050" u="none" strike="noStrike" cap="none">
                          <a:latin typeface="Cabin"/>
                          <a:ea typeface="Times New Roman"/>
                          <a:cs typeface="Times New Roman"/>
                        </a:rPr>
                        <a:t>Učenici PŠ </a:t>
                      </a:r>
                      <a:r>
                        <a:rPr lang="hr-HR" sz="1050" u="none" strike="noStrike" cap="none" err="1">
                          <a:latin typeface="Cabin"/>
                          <a:ea typeface="Times New Roman"/>
                          <a:cs typeface="Times New Roman"/>
                        </a:rPr>
                        <a:t>Šodolovci</a:t>
                      </a:r>
                      <a:r>
                        <a:rPr lang="hr-HR" sz="1050" u="none" strike="noStrike" cap="none">
                          <a:latin typeface="Cabin"/>
                          <a:ea typeface="Times New Roman"/>
                          <a:cs typeface="Times New Roman"/>
                        </a:rPr>
                        <a:t> 1.,3.,4.b</a:t>
                      </a:r>
                    </a:p>
                    <a:p>
                      <a:pPr marL="0" marR="0" lvl="0" indent="0" algn="ctr" rtl="0">
                        <a:lnSpc>
                          <a:spcPct val="100000"/>
                        </a:lnSpc>
                        <a:spcBef>
                          <a:spcPts val="0"/>
                        </a:spcBef>
                        <a:spcAft>
                          <a:spcPts val="0"/>
                        </a:spcAft>
                        <a:buClr>
                          <a:srgbClr val="000000"/>
                        </a:buClr>
                        <a:buSzPts val="1400"/>
                        <a:buFont typeface="Arial"/>
                        <a:buNone/>
                      </a:pPr>
                      <a:endParaRPr lang="hr-HR" sz="1050" u="none" strike="noStrike" cap="none">
                        <a:latin typeface="Cabin" charset="0"/>
                        <a:ea typeface="Times New Roman"/>
                        <a:cs typeface="Times New Roman"/>
                      </a:endParaRPr>
                    </a:p>
                  </a:txBody>
                  <a:tcPr marL="68575" marR="68575" marT="0" marB="0" anchor="ctr" anchorCtr="1"/>
                </a:tc>
                <a:tc>
                  <a:txBody>
                    <a:bodyPr/>
                    <a:lstStyle/>
                    <a:p>
                      <a:pPr marL="0" marR="0" lvl="0" indent="0" algn="ctr" rtl="0">
                        <a:lnSpc>
                          <a:spcPct val="100000"/>
                        </a:lnSpc>
                        <a:spcBef>
                          <a:spcPts val="0"/>
                        </a:spcBef>
                        <a:spcAft>
                          <a:spcPts val="0"/>
                        </a:spcAft>
                        <a:buClr>
                          <a:srgbClr val="000000"/>
                        </a:buClr>
                        <a:buSzPts val="1400"/>
                        <a:buFont typeface="Arial"/>
                        <a:buNone/>
                      </a:pPr>
                      <a:r>
                        <a:rPr lang="hr-HR" sz="1050" u="none" strike="noStrike" cap="none">
                          <a:latin typeface="Cabin"/>
                          <a:ea typeface="Times New Roman"/>
                          <a:cs typeface="Times New Roman"/>
                          <a:sym typeface="Times New Roman"/>
                        </a:rPr>
                        <a:t>Suzana Katić</a:t>
                      </a:r>
                      <a:endParaRPr sz="1050" u="none" strike="noStrike" cap="none">
                        <a:latin typeface="Cabin"/>
                        <a:ea typeface="Times New Roman"/>
                        <a:cs typeface="Times New Roman"/>
                        <a:sym typeface="Times New Roman"/>
                      </a:endParaRPr>
                    </a:p>
                    <a:p>
                      <a:pPr marL="0" marR="0" lvl="0" indent="0" algn="ctr">
                        <a:lnSpc>
                          <a:spcPct val="100000"/>
                        </a:lnSpc>
                        <a:spcBef>
                          <a:spcPts val="0"/>
                        </a:spcBef>
                        <a:spcAft>
                          <a:spcPts val="0"/>
                        </a:spcAft>
                        <a:buNone/>
                      </a:pPr>
                      <a:endParaRPr lang="hr-HR" sz="1050" u="none" strike="noStrike" cap="none">
                        <a:latin typeface="Cabin"/>
                        <a:cs typeface="Times New Roman"/>
                        <a:sym typeface="Times New Roman"/>
                      </a:endParaRPr>
                    </a:p>
                    <a:p>
                      <a:pPr marL="0" marR="0" lvl="0" indent="0" algn="ctr">
                        <a:lnSpc>
                          <a:spcPct val="100000"/>
                        </a:lnSpc>
                        <a:spcBef>
                          <a:spcPts val="0"/>
                        </a:spcBef>
                        <a:spcAft>
                          <a:spcPts val="0"/>
                        </a:spcAft>
                        <a:buNone/>
                      </a:pPr>
                      <a:r>
                        <a:rPr lang="hr-HR" sz="1050" u="none" strike="noStrike" cap="none">
                          <a:latin typeface="Cabin"/>
                          <a:cs typeface="Times New Roman"/>
                        </a:rPr>
                        <a:t>Gordana Aleksić</a:t>
                      </a:r>
                    </a:p>
                  </a:txBody>
                  <a:tcPr marL="68575" marR="68575" marT="0" marB="0" anchor="ctr" anchorCtr="1"/>
                </a:tc>
                <a:tc>
                  <a:txBody>
                    <a:bodyPr/>
                    <a:lstStyle/>
                    <a:p>
                      <a:pPr marL="0" marR="0" lvl="0" indent="0" algn="ctr" rtl="0">
                        <a:lnSpc>
                          <a:spcPct val="115000"/>
                        </a:lnSpc>
                        <a:spcBef>
                          <a:spcPts val="0"/>
                        </a:spcBef>
                        <a:spcAft>
                          <a:spcPts val="0"/>
                        </a:spcAft>
                        <a:buClr>
                          <a:schemeClr val="dk1"/>
                        </a:buClr>
                        <a:buSzPts val="1100"/>
                        <a:buFont typeface="Arial"/>
                        <a:buNone/>
                      </a:pPr>
                      <a:r>
                        <a:rPr lang="hr-HR" sz="1050" u="none" strike="noStrike" cap="none">
                          <a:latin typeface="Cabin"/>
                          <a:ea typeface="Times New Roman"/>
                          <a:cs typeface="Times New Roman"/>
                          <a:sym typeface="Times New Roman"/>
                        </a:rPr>
                        <a:t>Prikupljanje podataka, obrada, prezentacija,</a:t>
                      </a:r>
                      <a:r>
                        <a:rPr lang="hr-HR" sz="1050" u="none" strike="noStrike" cap="none">
                          <a:latin typeface="Cabin"/>
                          <a:ea typeface="Times New Roman"/>
                          <a:cs typeface="Times New Roman"/>
                        </a:rPr>
                        <a:t> </a:t>
                      </a:r>
                      <a:r>
                        <a:rPr lang="hr-HR" sz="1050" u="none" strike="noStrike" cap="none">
                          <a:latin typeface="Cabin"/>
                          <a:ea typeface="Times New Roman"/>
                          <a:cs typeface="Times New Roman"/>
                          <a:sym typeface="Times New Roman"/>
                        </a:rPr>
                        <a:t> evaluacija,</a:t>
                      </a:r>
                      <a:r>
                        <a:rPr lang="hr-HR" sz="1050" u="none" strike="noStrike" cap="none">
                          <a:latin typeface="Cabin"/>
                          <a:ea typeface="Times New Roman"/>
                          <a:cs typeface="Times New Roman"/>
                        </a:rPr>
                        <a:t> </a:t>
                      </a:r>
                      <a:r>
                        <a:rPr lang="hr-HR" sz="1050" u="none" strike="noStrike" cap="none">
                          <a:latin typeface="Cabin"/>
                          <a:ea typeface="Times New Roman"/>
                          <a:cs typeface="Times New Roman"/>
                          <a:sym typeface="Times New Roman"/>
                        </a:rPr>
                        <a:t> kratka priredba.</a:t>
                      </a:r>
                      <a:endParaRPr sz="1050" u="none" strike="noStrike" cap="none">
                        <a:latin typeface="Cabin"/>
                        <a:ea typeface="Times New Roman"/>
                        <a:cs typeface="Times New Roman"/>
                        <a:sym typeface="Times New Roman"/>
                      </a:endParaRPr>
                    </a:p>
                    <a:p>
                      <a:pPr marL="285750" marR="0" lvl="0" indent="-263525" algn="ctr" rtl="0">
                        <a:lnSpc>
                          <a:spcPct val="100000"/>
                        </a:lnSpc>
                        <a:spcBef>
                          <a:spcPts val="0"/>
                        </a:spcBef>
                        <a:spcAft>
                          <a:spcPts val="0"/>
                        </a:spcAft>
                        <a:buClr>
                          <a:srgbClr val="000000"/>
                        </a:buClr>
                        <a:buSzPts val="1200"/>
                        <a:buFont typeface="Arial"/>
                        <a:buNone/>
                      </a:pPr>
                      <a:endParaRPr sz="1050" u="none" strike="noStrike" cap="none">
                        <a:latin typeface="Cabin" charset="0"/>
                        <a:ea typeface="Times New Roman"/>
                        <a:cs typeface="Times New Roman"/>
                        <a:sym typeface="Times New Roman"/>
                      </a:endParaRPr>
                    </a:p>
                  </a:txBody>
                  <a:tcPr marL="68575" marR="68575" marT="0" marB="0" anchor="ctr" anchorCtr="1"/>
                </a:tc>
                <a:tc>
                  <a:txBody>
                    <a:bodyPr/>
                    <a:lstStyle/>
                    <a:p>
                      <a:pPr marL="0" marR="0" lvl="0" indent="0" algn="ctr" rtl="0">
                        <a:lnSpc>
                          <a:spcPct val="100000"/>
                        </a:lnSpc>
                        <a:spcBef>
                          <a:spcPts val="0"/>
                        </a:spcBef>
                        <a:spcAft>
                          <a:spcPts val="0"/>
                        </a:spcAft>
                        <a:buClr>
                          <a:srgbClr val="000000"/>
                        </a:buClr>
                        <a:buSzPts val="1400"/>
                        <a:buFont typeface="Arial"/>
                        <a:buNone/>
                      </a:pPr>
                      <a:r>
                        <a:rPr lang="hr-HR" sz="1050" u="none" strike="noStrike" cap="none">
                          <a:latin typeface="Cabin"/>
                          <a:ea typeface="Times New Roman"/>
                          <a:cs typeface="Times New Roman"/>
                          <a:sym typeface="Times New Roman"/>
                        </a:rPr>
                        <a:t>Listopad </a:t>
                      </a:r>
                      <a:r>
                        <a:rPr lang="hr-HR" sz="1050" u="none" strike="noStrike" cap="none">
                          <a:latin typeface="Cabin"/>
                          <a:ea typeface="Times New Roman"/>
                          <a:cs typeface="Times New Roman"/>
                        </a:rPr>
                        <a:t>2023.</a:t>
                      </a:r>
                      <a:endParaRPr lang="hr-HR" sz="1050" u="none" strike="noStrike" cap="none">
                        <a:latin typeface="Cabin"/>
                        <a:ea typeface="Times New Roman"/>
                        <a:cs typeface="Times New Roman"/>
                        <a:sym typeface="Times New Roman"/>
                      </a:endParaRPr>
                    </a:p>
                  </a:txBody>
                  <a:tcPr marL="68575" marR="68575" marT="0" marB="0" anchor="ctr" anchorCtr="1"/>
                </a:tc>
                <a:tc>
                  <a:txBody>
                    <a:bodyPr/>
                    <a:lstStyle/>
                    <a:p>
                      <a:pPr marL="0" marR="0" lvl="0" indent="0" algn="ctr" rtl="0">
                        <a:lnSpc>
                          <a:spcPct val="100000"/>
                        </a:lnSpc>
                        <a:spcBef>
                          <a:spcPts val="0"/>
                        </a:spcBef>
                        <a:spcAft>
                          <a:spcPts val="0"/>
                        </a:spcAft>
                        <a:buClr>
                          <a:srgbClr val="000000"/>
                        </a:buClr>
                        <a:buSzPts val="1400"/>
                        <a:buFont typeface="Arial"/>
                        <a:buNone/>
                      </a:pPr>
                      <a:r>
                        <a:rPr lang="hr-HR" sz="1050" u="none" strike="noStrike" cap="none">
                          <a:latin typeface="Cabin"/>
                          <a:ea typeface="Times New Roman"/>
                          <a:cs typeface="Times New Roman"/>
                          <a:sym typeface="Times New Roman"/>
                        </a:rPr>
                        <a:t>0kn</a:t>
                      </a:r>
                      <a:endParaRPr sz="1050" b="0" u="none" strike="noStrike" cap="none">
                        <a:latin typeface="Cabin"/>
                        <a:ea typeface="Times New Roman"/>
                        <a:cs typeface="Times New Roman"/>
                        <a:sym typeface="Times New Roman"/>
                      </a:endParaRPr>
                    </a:p>
                  </a:txBody>
                  <a:tcPr marL="68575" marR="68575" marT="0" marB="0" anchor="ctr" anchorCtr="1"/>
                </a:tc>
                <a:tc>
                  <a:txBody>
                    <a:bodyPr/>
                    <a:lstStyle/>
                    <a:p>
                      <a:pPr marL="0" marR="0" lvl="0" indent="0" algn="ctr" rtl="0">
                        <a:lnSpc>
                          <a:spcPct val="100000"/>
                        </a:lnSpc>
                        <a:spcBef>
                          <a:spcPts val="0"/>
                        </a:spcBef>
                        <a:spcAft>
                          <a:spcPts val="0"/>
                        </a:spcAft>
                        <a:buClr>
                          <a:srgbClr val="000000"/>
                        </a:buClr>
                        <a:buSzPts val="1200"/>
                        <a:buFont typeface="Arial"/>
                        <a:buNone/>
                      </a:pPr>
                      <a:r>
                        <a:rPr lang="hr-HR" sz="1050" u="none" strike="noStrike" cap="none">
                          <a:latin typeface="Cabin"/>
                          <a:ea typeface="Times New Roman"/>
                          <a:cs typeface="Times New Roman"/>
                          <a:sym typeface="Times New Roman"/>
                        </a:rPr>
                        <a:t>Kratki prigodni program</a:t>
                      </a:r>
                      <a:endParaRPr sz="1050" b="0" u="none" strike="noStrike" cap="none">
                        <a:latin typeface="Cabin"/>
                        <a:ea typeface="Times New Roman"/>
                        <a:cs typeface="Times New Roman"/>
                        <a:sym typeface="Times New Roman"/>
                      </a:endParaRPr>
                    </a:p>
                  </a:txBody>
                  <a:tcPr marL="68575" marR="68575" marT="0" marB="0" anchor="ctr" anchorCtr="1"/>
                </a:tc>
                <a:extLst>
                  <a:ext uri="{0D108BD9-81ED-4DB2-BD59-A6C34878D82A}">
                    <a16:rowId xmlns:a16="http://schemas.microsoft.com/office/drawing/2014/main" val="10002"/>
                  </a:ext>
                </a:extLst>
              </a:tr>
            </a:tbl>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p21"/>
          <p:cNvSpPr txBox="1">
            <a:spLocks noGrp="1"/>
          </p:cNvSpPr>
          <p:nvPr>
            <p:ph type="title"/>
          </p:nvPr>
        </p:nvSpPr>
        <p:spPr>
          <a:xfrm>
            <a:off x="428595" y="142852"/>
            <a:ext cx="8435400" cy="4713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dk2"/>
              </a:buClr>
              <a:buSzPts val="600"/>
              <a:buFont typeface="Domine"/>
              <a:buNone/>
            </a:pPr>
            <a:r>
              <a:rPr lang="hr-HR" sz="2400" b="0" i="0" u="none" strike="noStrike" cap="none">
                <a:solidFill>
                  <a:schemeClr val="dk2"/>
                </a:solidFill>
                <a:latin typeface="Cabin" charset="0"/>
                <a:sym typeface="Times New Roman"/>
              </a:rPr>
              <a:t>Razredna nastava / ostale aktivnosti</a:t>
            </a:r>
            <a:endParaRPr>
              <a:latin typeface="Cabin" charset="0"/>
            </a:endParaRPr>
          </a:p>
        </p:txBody>
      </p:sp>
      <p:sp>
        <p:nvSpPr>
          <p:cNvPr id="276" name="Google Shape;276;p21"/>
          <p:cNvSpPr txBox="1">
            <a:spLocks noGrp="1"/>
          </p:cNvSpPr>
          <p:nvPr>
            <p:ph type="ftr" idx="11"/>
          </p:nvPr>
        </p:nvSpPr>
        <p:spPr>
          <a:xfrm>
            <a:off x="5191471" y="6356350"/>
            <a:ext cx="3505200" cy="3657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464653"/>
              </a:buClr>
              <a:buSzPts val="350"/>
              <a:buFont typeface="Cabin"/>
              <a:buNone/>
            </a:pPr>
            <a:r>
              <a:rPr lang="hr-HR" sz="1400" b="0" i="0" u="none" strike="noStrike" cap="none">
                <a:solidFill>
                  <a:srgbClr val="464653"/>
                </a:solidFill>
                <a:latin typeface="Cabin"/>
                <a:ea typeface="Cabin"/>
                <a:cs typeface="Cabin"/>
                <a:sym typeface="Cabin"/>
              </a:rPr>
              <a:t>Školski kurikulum </a:t>
            </a:r>
            <a:r>
              <a:rPr lang="hr-HR"/>
              <a:t>2022./2023</a:t>
            </a:r>
            <a:r>
              <a:rPr lang="hr-HR" sz="1400" b="0" i="0" u="none" strike="noStrike" cap="none">
                <a:latin typeface="Cabin"/>
                <a:ea typeface="Cabin"/>
                <a:cs typeface="Cabin"/>
                <a:sym typeface="Cabin"/>
              </a:rPr>
              <a:t>.</a:t>
            </a:r>
            <a:endParaRPr lang="sr-Latn-RS" sz="1400" b="0" i="0" u="none" strike="noStrike" cap="none">
              <a:latin typeface="Cabin"/>
              <a:ea typeface="Cabin"/>
              <a:cs typeface="Cabin"/>
            </a:endParaRPr>
          </a:p>
        </p:txBody>
      </p:sp>
      <p:sp>
        <p:nvSpPr>
          <p:cNvPr id="277" name="Google Shape;277;p21"/>
          <p:cNvSpPr txBox="1">
            <a:spLocks noGrp="1"/>
          </p:cNvSpPr>
          <p:nvPr>
            <p:ph type="sldNum" idx="12"/>
          </p:nvPr>
        </p:nvSpPr>
        <p:spPr>
          <a:xfrm>
            <a:off x="612647" y="6356350"/>
            <a:ext cx="1981200" cy="365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464653"/>
              </a:buClr>
              <a:buSzPts val="350"/>
              <a:buFont typeface="Cabin"/>
              <a:buNone/>
            </a:pPr>
            <a:fld id="{00000000-1234-1234-1234-123412341234}" type="slidenum">
              <a:rPr lang="hr-HR" sz="1400" b="0" i="0" u="none" strike="noStrike" cap="none">
                <a:solidFill>
                  <a:srgbClr val="464653"/>
                </a:solidFill>
                <a:latin typeface="Cabin"/>
                <a:ea typeface="Cabin"/>
                <a:cs typeface="Cabin"/>
                <a:sym typeface="Cabin"/>
              </a:rPr>
              <a:pPr marL="0" marR="0" lvl="0" indent="0" algn="l" rtl="0">
                <a:lnSpc>
                  <a:spcPct val="100000"/>
                </a:lnSpc>
                <a:spcBef>
                  <a:spcPts val="0"/>
                </a:spcBef>
                <a:spcAft>
                  <a:spcPts val="0"/>
                </a:spcAft>
                <a:buClr>
                  <a:srgbClr val="464653"/>
                </a:buClr>
                <a:buSzPts val="350"/>
                <a:buFont typeface="Cabin"/>
                <a:buNone/>
              </a:pPr>
              <a:t>27</a:t>
            </a:fld>
            <a:endParaRPr sz="1400" b="0" i="0" u="none" strike="noStrike" cap="none">
              <a:solidFill>
                <a:srgbClr val="464653"/>
              </a:solidFill>
              <a:latin typeface="Cabin"/>
              <a:ea typeface="Cabin"/>
              <a:cs typeface="Cabin"/>
              <a:sym typeface="Cabin"/>
            </a:endParaRPr>
          </a:p>
        </p:txBody>
      </p:sp>
      <p:graphicFrame>
        <p:nvGraphicFramePr>
          <p:cNvPr id="278" name="Google Shape;278;p21"/>
          <p:cNvGraphicFramePr/>
          <p:nvPr>
            <p:extLst>
              <p:ext uri="{D42A27DB-BD31-4B8C-83A1-F6EECF244321}">
                <p14:modId xmlns:p14="http://schemas.microsoft.com/office/powerpoint/2010/main" val="620283820"/>
              </p:ext>
            </p:extLst>
          </p:nvPr>
        </p:nvGraphicFramePr>
        <p:xfrm>
          <a:off x="91610" y="750627"/>
          <a:ext cx="8858575" cy="5535415"/>
        </p:xfrm>
        <a:graphic>
          <a:graphicData uri="http://schemas.openxmlformats.org/drawingml/2006/table">
            <a:tbl>
              <a:tblPr firstRow="1" bandRow="1">
                <a:noFill/>
                <a:tableStyleId>{2B1E4052-6B5D-4648-950B-1C1C1EDA2936}</a:tableStyleId>
              </a:tblPr>
              <a:tblGrid>
                <a:gridCol w="1096050">
                  <a:extLst>
                    <a:ext uri="{9D8B030D-6E8A-4147-A177-3AD203B41FA5}">
                      <a16:colId xmlns:a16="http://schemas.microsoft.com/office/drawing/2014/main" val="20000"/>
                    </a:ext>
                  </a:extLst>
                </a:gridCol>
                <a:gridCol w="1485775">
                  <a:extLst>
                    <a:ext uri="{9D8B030D-6E8A-4147-A177-3AD203B41FA5}">
                      <a16:colId xmlns:a16="http://schemas.microsoft.com/office/drawing/2014/main" val="20001"/>
                    </a:ext>
                  </a:extLst>
                </a:gridCol>
                <a:gridCol w="1191350">
                  <a:extLst>
                    <a:ext uri="{9D8B030D-6E8A-4147-A177-3AD203B41FA5}">
                      <a16:colId xmlns:a16="http://schemas.microsoft.com/office/drawing/2014/main" val="20002"/>
                    </a:ext>
                  </a:extLst>
                </a:gridCol>
                <a:gridCol w="1095325">
                  <a:extLst>
                    <a:ext uri="{9D8B030D-6E8A-4147-A177-3AD203B41FA5}">
                      <a16:colId xmlns:a16="http://schemas.microsoft.com/office/drawing/2014/main" val="20003"/>
                    </a:ext>
                  </a:extLst>
                </a:gridCol>
                <a:gridCol w="1251800">
                  <a:extLst>
                    <a:ext uri="{9D8B030D-6E8A-4147-A177-3AD203B41FA5}">
                      <a16:colId xmlns:a16="http://schemas.microsoft.com/office/drawing/2014/main" val="20004"/>
                    </a:ext>
                  </a:extLst>
                </a:gridCol>
                <a:gridCol w="870625">
                  <a:extLst>
                    <a:ext uri="{9D8B030D-6E8A-4147-A177-3AD203B41FA5}">
                      <a16:colId xmlns:a16="http://schemas.microsoft.com/office/drawing/2014/main" val="20005"/>
                    </a:ext>
                  </a:extLst>
                </a:gridCol>
                <a:gridCol w="772325">
                  <a:extLst>
                    <a:ext uri="{9D8B030D-6E8A-4147-A177-3AD203B41FA5}">
                      <a16:colId xmlns:a16="http://schemas.microsoft.com/office/drawing/2014/main" val="20006"/>
                    </a:ext>
                  </a:extLst>
                </a:gridCol>
                <a:gridCol w="1095325">
                  <a:extLst>
                    <a:ext uri="{9D8B030D-6E8A-4147-A177-3AD203B41FA5}">
                      <a16:colId xmlns:a16="http://schemas.microsoft.com/office/drawing/2014/main" val="20007"/>
                    </a:ext>
                  </a:extLst>
                </a:gridCol>
              </a:tblGrid>
              <a:tr h="1190525">
                <a:tc>
                  <a:txBody>
                    <a:bodyPr/>
                    <a:lstStyle/>
                    <a:p>
                      <a:pPr marL="0" marR="0" lvl="0" indent="0" algn="ctr" rtl="0">
                        <a:lnSpc>
                          <a:spcPct val="100000"/>
                        </a:lnSpc>
                        <a:spcBef>
                          <a:spcPts val="0"/>
                        </a:spcBef>
                        <a:spcAft>
                          <a:spcPts val="0"/>
                        </a:spcAft>
                        <a:buClr>
                          <a:srgbClr val="000000"/>
                        </a:buClr>
                        <a:buSzPts val="400"/>
                        <a:buFont typeface="Arial"/>
                        <a:buNone/>
                      </a:pPr>
                      <a:endParaRPr sz="1050" b="1" u="none" strike="noStrike" cap="none">
                        <a:latin typeface="Cabin" charset="0"/>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300"/>
                        <a:buFont typeface="Arial"/>
                        <a:buNone/>
                      </a:pPr>
                      <a:r>
                        <a:rPr lang="hr-HR" sz="1050" b="1" u="none" strike="noStrike" cap="none">
                          <a:latin typeface="Cabin"/>
                          <a:ea typeface="Times New Roman"/>
                          <a:cs typeface="Times New Roman"/>
                          <a:sym typeface="Times New Roman"/>
                        </a:rPr>
                        <a:t>Aktivnosti</a:t>
                      </a:r>
                      <a:endParaRPr sz="1050" u="none" strike="noStrike" cap="none">
                        <a:latin typeface="Cabin"/>
                      </a:endParaRPr>
                    </a:p>
                  </a:txBody>
                  <a:tcPr marL="68575" marR="68575" marT="0" marB="0"/>
                </a:tc>
                <a:tc>
                  <a:txBody>
                    <a:bodyPr/>
                    <a:lstStyle/>
                    <a:p>
                      <a:pPr marL="0" marR="0" lvl="0" indent="0" algn="ctr" rtl="0">
                        <a:lnSpc>
                          <a:spcPct val="100000"/>
                        </a:lnSpc>
                        <a:spcBef>
                          <a:spcPts val="0"/>
                        </a:spcBef>
                        <a:spcAft>
                          <a:spcPts val="0"/>
                        </a:spcAft>
                        <a:buClr>
                          <a:srgbClr val="000000"/>
                        </a:buClr>
                        <a:buSzPts val="600"/>
                        <a:buFont typeface="Arial"/>
                        <a:buNone/>
                      </a:pPr>
                      <a:endParaRPr sz="1050" u="none" strike="noStrike" cap="none">
                        <a:latin typeface="Cabin" charset="0"/>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300"/>
                        <a:buFont typeface="Arial"/>
                        <a:buNone/>
                      </a:pPr>
                      <a:r>
                        <a:rPr lang="hr-HR" sz="1050" b="1" u="none" strike="noStrike" cap="none">
                          <a:latin typeface="Cabin"/>
                          <a:ea typeface="Times New Roman"/>
                          <a:cs typeface="Times New Roman"/>
                          <a:sym typeface="Times New Roman"/>
                        </a:rPr>
                        <a:t>Ciljevi</a:t>
                      </a:r>
                      <a:endParaRPr sz="1050" u="none" strike="noStrike" cap="none">
                        <a:latin typeface="Cabin"/>
                      </a:endParaRPr>
                    </a:p>
                  </a:txBody>
                  <a:tcPr marL="68575" marR="68575" marT="0" marB="0"/>
                </a:tc>
                <a:tc>
                  <a:txBody>
                    <a:bodyPr/>
                    <a:lstStyle/>
                    <a:p>
                      <a:pPr marL="0" marR="0" lvl="0" indent="0" algn="ctr" rtl="0">
                        <a:lnSpc>
                          <a:spcPct val="100000"/>
                        </a:lnSpc>
                        <a:spcBef>
                          <a:spcPts val="0"/>
                        </a:spcBef>
                        <a:spcAft>
                          <a:spcPts val="0"/>
                        </a:spcAft>
                        <a:buClr>
                          <a:srgbClr val="000000"/>
                        </a:buClr>
                        <a:buSzPts val="600"/>
                        <a:buFont typeface="Arial"/>
                        <a:buNone/>
                      </a:pPr>
                      <a:endParaRPr sz="1050" u="none" strike="noStrike" cap="none">
                        <a:latin typeface="Cabin" charset="0"/>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300"/>
                        <a:buFont typeface="Arial"/>
                        <a:buNone/>
                      </a:pPr>
                      <a:r>
                        <a:rPr lang="hr-HR" sz="1050" b="1" u="none" strike="noStrike" cap="none">
                          <a:latin typeface="Cabin"/>
                          <a:ea typeface="Times New Roman"/>
                          <a:cs typeface="Times New Roman"/>
                          <a:sym typeface="Times New Roman"/>
                        </a:rPr>
                        <a:t>Namjena</a:t>
                      </a:r>
                      <a:endParaRPr sz="1050" u="none" strike="noStrike" cap="none">
                        <a:latin typeface="Cabin"/>
                      </a:endParaRPr>
                    </a:p>
                  </a:txBody>
                  <a:tcPr marL="68575" marR="68575" marT="0" marB="0"/>
                </a:tc>
                <a:tc>
                  <a:txBody>
                    <a:bodyPr/>
                    <a:lstStyle/>
                    <a:p>
                      <a:pPr marL="0" marR="0" lvl="0" indent="0" algn="ctr" rtl="0">
                        <a:lnSpc>
                          <a:spcPct val="100000"/>
                        </a:lnSpc>
                        <a:spcBef>
                          <a:spcPts val="0"/>
                        </a:spcBef>
                        <a:spcAft>
                          <a:spcPts val="0"/>
                        </a:spcAft>
                        <a:buClr>
                          <a:srgbClr val="000000"/>
                        </a:buClr>
                        <a:buSzPts val="600"/>
                        <a:buFont typeface="Arial"/>
                        <a:buNone/>
                      </a:pPr>
                      <a:endParaRPr sz="1050" u="none" strike="noStrike" cap="none">
                        <a:latin typeface="Cabin" charset="0"/>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300"/>
                        <a:buFont typeface="Arial"/>
                        <a:buNone/>
                      </a:pPr>
                      <a:r>
                        <a:rPr lang="hr-HR" sz="1050" b="1" u="none" strike="noStrike" cap="none">
                          <a:latin typeface="Cabin"/>
                          <a:ea typeface="Times New Roman"/>
                          <a:cs typeface="Times New Roman"/>
                          <a:sym typeface="Times New Roman"/>
                        </a:rPr>
                        <a:t>Nositelji i njihova odgovornost</a:t>
                      </a:r>
                      <a:endParaRPr sz="1050" u="none" strike="noStrike" cap="none">
                        <a:latin typeface="Cabin"/>
                      </a:endParaRPr>
                    </a:p>
                  </a:txBody>
                  <a:tcPr marL="68575" marR="68575" marT="0" marB="0"/>
                </a:tc>
                <a:tc>
                  <a:txBody>
                    <a:bodyPr/>
                    <a:lstStyle/>
                    <a:p>
                      <a:pPr marL="0" marR="0" lvl="0" indent="0" algn="ctr" rtl="0">
                        <a:lnSpc>
                          <a:spcPct val="100000"/>
                        </a:lnSpc>
                        <a:spcBef>
                          <a:spcPts val="0"/>
                        </a:spcBef>
                        <a:spcAft>
                          <a:spcPts val="0"/>
                        </a:spcAft>
                        <a:buClr>
                          <a:srgbClr val="000000"/>
                        </a:buClr>
                        <a:buSzPts val="600"/>
                        <a:buFont typeface="Arial"/>
                        <a:buNone/>
                      </a:pPr>
                      <a:endParaRPr sz="1050" u="none" strike="noStrike" cap="none">
                        <a:latin typeface="Cabin" charset="0"/>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300"/>
                        <a:buFont typeface="Arial"/>
                        <a:buNone/>
                      </a:pPr>
                      <a:r>
                        <a:rPr lang="hr-HR" sz="1050" b="1" u="none" strike="noStrike" cap="none">
                          <a:latin typeface="Cabin"/>
                          <a:ea typeface="Times New Roman"/>
                          <a:cs typeface="Times New Roman"/>
                          <a:sym typeface="Times New Roman"/>
                        </a:rPr>
                        <a:t>Način realizacije</a:t>
                      </a:r>
                      <a:endParaRPr sz="1050" u="none" strike="noStrike" cap="none">
                        <a:latin typeface="Cabin"/>
                      </a:endParaRPr>
                    </a:p>
                  </a:txBody>
                  <a:tcPr marL="68575" marR="68575" marT="0" marB="0"/>
                </a:tc>
                <a:tc>
                  <a:txBody>
                    <a:bodyPr/>
                    <a:lstStyle/>
                    <a:p>
                      <a:pPr marL="0" marR="0" lvl="0" indent="0" algn="ctr" rtl="0">
                        <a:lnSpc>
                          <a:spcPct val="100000"/>
                        </a:lnSpc>
                        <a:spcBef>
                          <a:spcPts val="0"/>
                        </a:spcBef>
                        <a:spcAft>
                          <a:spcPts val="0"/>
                        </a:spcAft>
                        <a:buClr>
                          <a:srgbClr val="000000"/>
                        </a:buClr>
                        <a:buSzPts val="600"/>
                        <a:buFont typeface="Arial"/>
                        <a:buNone/>
                      </a:pPr>
                      <a:endParaRPr sz="1050" u="none" strike="noStrike" cap="none">
                        <a:latin typeface="Cabin" charset="0"/>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300"/>
                        <a:buFont typeface="Arial"/>
                        <a:buNone/>
                      </a:pPr>
                      <a:r>
                        <a:rPr lang="hr-HR" sz="1050" b="1" u="none" strike="noStrike" cap="none" err="1">
                          <a:latin typeface="Cabin"/>
                          <a:ea typeface="Times New Roman"/>
                          <a:cs typeface="Times New Roman"/>
                          <a:sym typeface="Times New Roman"/>
                        </a:rPr>
                        <a:t>Vremenik</a:t>
                      </a:r>
                      <a:endParaRPr sz="1050" u="none" strike="noStrike" cap="none" err="1">
                        <a:latin typeface="Cabin"/>
                      </a:endParaRPr>
                    </a:p>
                  </a:txBody>
                  <a:tcPr marL="68575" marR="68575" marT="0" marB="0"/>
                </a:tc>
                <a:tc>
                  <a:txBody>
                    <a:bodyPr/>
                    <a:lstStyle/>
                    <a:p>
                      <a:pPr marL="0" marR="0" lvl="0" indent="0" algn="ctr" rtl="0">
                        <a:lnSpc>
                          <a:spcPct val="100000"/>
                        </a:lnSpc>
                        <a:spcBef>
                          <a:spcPts val="0"/>
                        </a:spcBef>
                        <a:spcAft>
                          <a:spcPts val="0"/>
                        </a:spcAft>
                        <a:buClr>
                          <a:srgbClr val="000000"/>
                        </a:buClr>
                        <a:buSzPts val="600"/>
                        <a:buFont typeface="Arial"/>
                        <a:buNone/>
                      </a:pPr>
                      <a:endParaRPr sz="1050" u="none" strike="noStrike" cap="none">
                        <a:latin typeface="Cabin" charset="0"/>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300"/>
                        <a:buFont typeface="Arial"/>
                        <a:buNone/>
                      </a:pPr>
                      <a:r>
                        <a:rPr lang="hr-HR" sz="1050" b="1" u="none" strike="noStrike" cap="none">
                          <a:latin typeface="Cabin"/>
                          <a:ea typeface="Times New Roman"/>
                          <a:cs typeface="Times New Roman"/>
                          <a:sym typeface="Times New Roman"/>
                        </a:rPr>
                        <a:t>Detaljan troškovnik</a:t>
                      </a:r>
                      <a:endParaRPr sz="1050" u="none" strike="noStrike" cap="none">
                        <a:latin typeface="Cabin"/>
                      </a:endParaRPr>
                    </a:p>
                  </a:txBody>
                  <a:tcPr marL="68575" marR="68575" marT="0" marB="0"/>
                </a:tc>
                <a:tc>
                  <a:txBody>
                    <a:bodyPr/>
                    <a:lstStyle/>
                    <a:p>
                      <a:pPr marL="0" marR="0" lvl="0" indent="0" algn="ctr" rtl="0">
                        <a:lnSpc>
                          <a:spcPct val="100000"/>
                        </a:lnSpc>
                        <a:spcBef>
                          <a:spcPts val="0"/>
                        </a:spcBef>
                        <a:spcAft>
                          <a:spcPts val="0"/>
                        </a:spcAft>
                        <a:buClr>
                          <a:srgbClr val="000000"/>
                        </a:buClr>
                        <a:buSzPts val="300"/>
                        <a:buFont typeface="Arial"/>
                        <a:buNone/>
                      </a:pPr>
                      <a:r>
                        <a:rPr lang="hr-HR" sz="1050" b="1" u="none" strike="noStrike" cap="none">
                          <a:latin typeface="Cabin"/>
                          <a:ea typeface="Times New Roman"/>
                          <a:cs typeface="Times New Roman"/>
                          <a:sym typeface="Times New Roman"/>
                        </a:rPr>
                        <a:t>Način vrednovanja i korištenja rezultata vrednovanja</a:t>
                      </a:r>
                      <a:endParaRPr sz="1050" u="none" strike="noStrike" cap="none">
                        <a:latin typeface="Cabin"/>
                      </a:endParaRPr>
                    </a:p>
                  </a:txBody>
                  <a:tcPr marL="68575" marR="68575" marT="0" marB="0"/>
                </a:tc>
                <a:extLst>
                  <a:ext uri="{0D108BD9-81ED-4DB2-BD59-A6C34878D82A}">
                    <a16:rowId xmlns:a16="http://schemas.microsoft.com/office/drawing/2014/main" val="10000"/>
                  </a:ext>
                </a:extLst>
              </a:tr>
              <a:tr h="1624550">
                <a:tc>
                  <a:txBody>
                    <a:bodyPr/>
                    <a:lstStyle/>
                    <a:p>
                      <a:pPr marL="0" marR="0" lvl="0" indent="0" algn="ctr" rtl="0">
                        <a:lnSpc>
                          <a:spcPct val="100000"/>
                        </a:lnSpc>
                        <a:spcBef>
                          <a:spcPts val="0"/>
                        </a:spcBef>
                        <a:spcAft>
                          <a:spcPts val="0"/>
                        </a:spcAft>
                        <a:buClr>
                          <a:srgbClr val="000000"/>
                        </a:buClr>
                        <a:buSzPts val="350"/>
                        <a:buFont typeface="Arial"/>
                        <a:buNone/>
                      </a:pPr>
                      <a:r>
                        <a:rPr lang="hr-HR" sz="1050" b="1" u="none" strike="noStrike" cap="none">
                          <a:latin typeface="Cabin"/>
                          <a:ea typeface="Times New Roman"/>
                          <a:cs typeface="Times New Roman"/>
                          <a:sym typeface="Times New Roman"/>
                        </a:rPr>
                        <a:t>Europski tjedan kodiranja</a:t>
                      </a:r>
                    </a:p>
                    <a:p>
                      <a:pPr marL="0" marR="0" lvl="0" indent="0" algn="ctr">
                        <a:lnSpc>
                          <a:spcPct val="100000"/>
                        </a:lnSpc>
                        <a:spcBef>
                          <a:spcPts val="0"/>
                        </a:spcBef>
                        <a:spcAft>
                          <a:spcPts val="0"/>
                        </a:spcAft>
                        <a:buSzPts val="350"/>
                        <a:buFont typeface="Arial"/>
                        <a:buNone/>
                      </a:pPr>
                      <a:endParaRPr lang="hr-HR" sz="1050" b="1" u="none" strike="noStrike" cap="none">
                        <a:solidFill>
                          <a:srgbClr val="FF0000"/>
                        </a:solidFill>
                        <a:latin typeface="Cabin"/>
                        <a:ea typeface="Times New Roman"/>
                        <a:cs typeface="Times New Roman"/>
                      </a:endParaRPr>
                    </a:p>
                  </a:txBody>
                  <a:tcPr marL="68575" marR="68575" marT="0" marB="0" anchor="ctr" anchorCtr="1"/>
                </a:tc>
                <a:tc>
                  <a:txBody>
                    <a:bodyPr/>
                    <a:lstStyle/>
                    <a:p>
                      <a:pPr marL="0" marR="0" lvl="0" indent="0" algn="l" rtl="0">
                        <a:lnSpc>
                          <a:spcPct val="100000"/>
                        </a:lnSpc>
                        <a:spcBef>
                          <a:spcPts val="0"/>
                        </a:spcBef>
                        <a:spcAft>
                          <a:spcPts val="0"/>
                        </a:spcAft>
                        <a:buClr>
                          <a:srgbClr val="000000"/>
                        </a:buClr>
                        <a:buSzPts val="1100"/>
                        <a:buFont typeface="Arial"/>
                        <a:buNone/>
                      </a:pPr>
                      <a:r>
                        <a:rPr lang="hr-HR" sz="1050" u="none" strike="noStrike" cap="none">
                          <a:latin typeface="Cabin"/>
                        </a:rPr>
                        <a:t>Razvijati računalno razmišljanje </a:t>
                      </a:r>
                      <a:endParaRPr sz="1050" u="none" strike="noStrike" cap="none">
                        <a:latin typeface="Cabin" charset="0"/>
                      </a:endParaRPr>
                    </a:p>
                  </a:txBody>
                  <a:tcPr marL="68575" marR="68575" marT="0" marB="0" anchor="ctr" anchorCtr="1"/>
                </a:tc>
                <a:tc>
                  <a:txBody>
                    <a:bodyPr/>
                    <a:lstStyle/>
                    <a:p>
                      <a:pPr marL="0" marR="0" lvl="0" indent="0" algn="l" rtl="0">
                        <a:lnSpc>
                          <a:spcPct val="100000"/>
                        </a:lnSpc>
                        <a:spcBef>
                          <a:spcPts val="0"/>
                        </a:spcBef>
                        <a:spcAft>
                          <a:spcPts val="0"/>
                        </a:spcAft>
                        <a:buClr>
                          <a:srgbClr val="000000"/>
                        </a:buClr>
                        <a:buSzPts val="1100"/>
                        <a:buFont typeface="Arial"/>
                        <a:buNone/>
                      </a:pPr>
                      <a:r>
                        <a:rPr lang="hr-HR" sz="1050" u="none" strike="noStrike" cap="none">
                          <a:latin typeface="Cabin"/>
                        </a:rPr>
                        <a:t>Potaknuti učenike da nauče nešto više o tehnologiji i programiranju koje je kreativno, zanimljivo i zabavno, ali itekako traženo zanimanje.</a:t>
                      </a:r>
                      <a:endParaRPr sz="1050" u="none" strike="noStrike" cap="none">
                        <a:latin typeface="Cabin"/>
                      </a:endParaRPr>
                    </a:p>
                  </a:txBody>
                  <a:tcPr marL="68575" marR="68575" marT="0" marB="0" anchor="ctr" anchorCtr="1"/>
                </a:tc>
                <a:tc>
                  <a:txBody>
                    <a:bodyPr/>
                    <a:lstStyle/>
                    <a:p>
                      <a:pPr marL="0" marR="0" lvl="0" indent="0" algn="l" rtl="0">
                        <a:lnSpc>
                          <a:spcPct val="100000"/>
                        </a:lnSpc>
                        <a:spcBef>
                          <a:spcPts val="0"/>
                        </a:spcBef>
                        <a:spcAft>
                          <a:spcPts val="0"/>
                        </a:spcAft>
                        <a:buClr>
                          <a:srgbClr val="000000"/>
                        </a:buClr>
                        <a:buSzPts val="1100"/>
                        <a:buFont typeface="Arial"/>
                        <a:buNone/>
                      </a:pPr>
                      <a:r>
                        <a:rPr lang="hr-HR" sz="1050" u="none" strike="noStrike" cap="none">
                          <a:latin typeface="Cabin"/>
                        </a:rPr>
                        <a:t>Ana Leko</a:t>
                      </a:r>
                      <a:endParaRPr sz="1050" u="none" strike="noStrike" cap="none">
                        <a:latin typeface="Cabin"/>
                      </a:endParaRPr>
                    </a:p>
                    <a:p>
                      <a:pPr marL="0" marR="0" lvl="0" indent="0" algn="l" rtl="0">
                        <a:lnSpc>
                          <a:spcPct val="100000"/>
                        </a:lnSpc>
                        <a:spcBef>
                          <a:spcPts val="0"/>
                        </a:spcBef>
                        <a:spcAft>
                          <a:spcPts val="0"/>
                        </a:spcAft>
                        <a:buClr>
                          <a:srgbClr val="000000"/>
                        </a:buClr>
                        <a:buSzPts val="1100"/>
                        <a:buFont typeface="Arial"/>
                        <a:buNone/>
                      </a:pPr>
                      <a:r>
                        <a:rPr lang="hr-HR" sz="1050" u="none" strike="noStrike" cap="none">
                          <a:latin typeface="Cabin"/>
                        </a:rPr>
                        <a:t>Doris </a:t>
                      </a:r>
                      <a:r>
                        <a:rPr lang="hr-HR" sz="1050" u="none" strike="noStrike" cap="none" err="1">
                          <a:latin typeface="Cabin"/>
                        </a:rPr>
                        <a:t>Cvenić</a:t>
                      </a:r>
                      <a:endParaRPr lang="hr-HR" sz="1050" u="none" strike="noStrike" cap="none">
                        <a:latin typeface="Cabin"/>
                      </a:endParaRPr>
                    </a:p>
                  </a:txBody>
                  <a:tcPr marL="68575" marR="68575" marT="0" marB="0" anchor="ctr" anchorCtr="1"/>
                </a:tc>
                <a:tc>
                  <a:txBody>
                    <a:bodyPr/>
                    <a:lstStyle/>
                    <a:p>
                      <a:pPr marL="0" marR="0" lvl="0" indent="0" algn="l" rtl="0">
                        <a:lnSpc>
                          <a:spcPct val="100000"/>
                        </a:lnSpc>
                        <a:spcBef>
                          <a:spcPts val="0"/>
                        </a:spcBef>
                        <a:spcAft>
                          <a:spcPts val="0"/>
                        </a:spcAft>
                        <a:buClr>
                          <a:srgbClr val="000000"/>
                        </a:buClr>
                        <a:buSzPts val="1100"/>
                        <a:buFont typeface="Arial"/>
                        <a:buNone/>
                      </a:pPr>
                      <a:r>
                        <a:rPr lang="hr-HR" sz="1050" u="none" strike="noStrike" cap="none">
                          <a:latin typeface="Cabin"/>
                        </a:rPr>
                        <a:t>Radionica, rješavanje zadataka-programiranje</a:t>
                      </a:r>
                      <a:endParaRPr sz="1050" u="none" strike="noStrike" cap="none">
                        <a:latin typeface="Cabin"/>
                      </a:endParaRPr>
                    </a:p>
                  </a:txBody>
                  <a:tcPr marL="68575" marR="68575" marT="0" marB="0" anchor="ctr" anchorCtr="1"/>
                </a:tc>
                <a:tc>
                  <a:txBody>
                    <a:bodyPr/>
                    <a:lstStyle/>
                    <a:p>
                      <a:pPr marL="0" marR="0" lvl="0" indent="0" algn="l" rtl="0">
                        <a:lnSpc>
                          <a:spcPct val="100000"/>
                        </a:lnSpc>
                        <a:spcBef>
                          <a:spcPts val="0"/>
                        </a:spcBef>
                        <a:spcAft>
                          <a:spcPts val="0"/>
                        </a:spcAft>
                        <a:buClr>
                          <a:srgbClr val="000000"/>
                        </a:buClr>
                        <a:buSzPts val="1100"/>
                        <a:buFont typeface="Arial"/>
                        <a:buNone/>
                      </a:pPr>
                      <a:r>
                        <a:rPr lang="hr-HR" sz="1050" u="none" strike="noStrike" cap="none">
                          <a:latin typeface="Cabin"/>
                        </a:rPr>
                        <a:t>9.10.- 24. 10. 2023.</a:t>
                      </a:r>
                      <a:endParaRPr sz="1050" u="none" strike="noStrike" cap="none">
                        <a:latin typeface="Cabin"/>
                      </a:endParaRPr>
                    </a:p>
                  </a:txBody>
                  <a:tcPr marL="68575" marR="68575" marT="0" marB="0" anchor="ctr" anchorCtr="1"/>
                </a:tc>
                <a:tc>
                  <a:txBody>
                    <a:bodyPr/>
                    <a:lstStyle/>
                    <a:p>
                      <a:pPr marL="0" marR="0" lvl="0" indent="0" algn="l" rtl="0">
                        <a:lnSpc>
                          <a:spcPct val="100000"/>
                        </a:lnSpc>
                        <a:spcBef>
                          <a:spcPts val="0"/>
                        </a:spcBef>
                        <a:spcAft>
                          <a:spcPts val="0"/>
                        </a:spcAft>
                        <a:buClr>
                          <a:srgbClr val="000000"/>
                        </a:buClr>
                        <a:buSzPts val="1100"/>
                        <a:buFont typeface="Arial"/>
                        <a:buNone/>
                      </a:pPr>
                      <a:r>
                        <a:rPr lang="hr-HR" sz="1050" u="none" strike="noStrike" cap="none">
                          <a:latin typeface="Cabin"/>
                        </a:rPr>
                        <a:t>-</a:t>
                      </a:r>
                      <a:endParaRPr sz="1050" u="none" strike="noStrike" cap="none">
                        <a:latin typeface="Cabin"/>
                      </a:endParaRPr>
                    </a:p>
                  </a:txBody>
                  <a:tcPr marL="68575" marR="68575" marT="0" marB="0" anchor="ctr" anchorCtr="1"/>
                </a:tc>
                <a:tc>
                  <a:txBody>
                    <a:bodyPr/>
                    <a:lstStyle/>
                    <a:p>
                      <a:pPr marL="0" marR="0" lvl="0" indent="0" algn="l" rtl="0">
                        <a:lnSpc>
                          <a:spcPct val="100000"/>
                        </a:lnSpc>
                        <a:spcBef>
                          <a:spcPts val="0"/>
                        </a:spcBef>
                        <a:spcAft>
                          <a:spcPts val="0"/>
                        </a:spcAft>
                        <a:buClr>
                          <a:srgbClr val="000000"/>
                        </a:buClr>
                        <a:buSzPts val="1100"/>
                        <a:buFont typeface="Arial"/>
                        <a:buNone/>
                      </a:pPr>
                      <a:r>
                        <a:rPr lang="hr-HR" sz="1050" u="none" strike="noStrike" cap="none">
                          <a:latin typeface="Cabin"/>
                        </a:rPr>
                        <a:t>Rješavanje zadataka (</a:t>
                      </a:r>
                      <a:r>
                        <a:rPr lang="hr-HR" sz="1050" u="none" strike="noStrike" cap="none" err="1">
                          <a:latin typeface="Cabin"/>
                        </a:rPr>
                        <a:t>Scratch</a:t>
                      </a:r>
                      <a:r>
                        <a:rPr lang="hr-HR" sz="1050" u="none" strike="noStrike" cap="none">
                          <a:latin typeface="Cabin"/>
                        </a:rPr>
                        <a:t>) te razgovor o postignutim rezultatima. Uočiti propuste i poraditi na njima.</a:t>
                      </a:r>
                      <a:endParaRPr sz="1050" u="none" strike="noStrike" cap="none">
                        <a:latin typeface="Cabin"/>
                      </a:endParaRPr>
                    </a:p>
                  </a:txBody>
                  <a:tcPr marL="68575" marR="68575" marT="0" marB="0" anchor="ctr" anchorCtr="1"/>
                </a:tc>
                <a:extLst>
                  <a:ext uri="{0D108BD9-81ED-4DB2-BD59-A6C34878D82A}">
                    <a16:rowId xmlns:a16="http://schemas.microsoft.com/office/drawing/2014/main" val="10001"/>
                  </a:ext>
                </a:extLst>
              </a:tr>
              <a:tr h="1624550">
                <a:tc>
                  <a:txBody>
                    <a:bodyPr/>
                    <a:lstStyle/>
                    <a:p>
                      <a:pPr marL="0" marR="0" lvl="0" indent="0" algn="ctr" rtl="0">
                        <a:lnSpc>
                          <a:spcPct val="100000"/>
                        </a:lnSpc>
                        <a:spcBef>
                          <a:spcPts val="0"/>
                        </a:spcBef>
                        <a:spcAft>
                          <a:spcPts val="0"/>
                        </a:spcAft>
                        <a:buClr>
                          <a:srgbClr val="000000"/>
                        </a:buClr>
                        <a:buSzPts val="1100"/>
                        <a:buFont typeface="Arial"/>
                        <a:buNone/>
                      </a:pPr>
                      <a:r>
                        <a:rPr lang="hr-HR" sz="1050" b="1" u="none" strike="noStrike" cap="none">
                          <a:latin typeface="Cabin"/>
                          <a:ea typeface="Times New Roman"/>
                          <a:cs typeface="Times New Roman"/>
                          <a:sym typeface="Times New Roman"/>
                        </a:rPr>
                        <a:t>Dabar</a:t>
                      </a:r>
                    </a:p>
                    <a:p>
                      <a:pPr marL="0" marR="0" lvl="0" indent="0" algn="ctr">
                        <a:lnSpc>
                          <a:spcPct val="100000"/>
                        </a:lnSpc>
                        <a:spcBef>
                          <a:spcPts val="0"/>
                        </a:spcBef>
                        <a:spcAft>
                          <a:spcPts val="0"/>
                        </a:spcAft>
                        <a:buSzPts val="1100"/>
                        <a:buFont typeface="Arial"/>
                        <a:buNone/>
                      </a:pPr>
                      <a:endParaRPr lang="hr-HR" sz="1050" b="1" u="none" strike="noStrike" cap="none">
                        <a:solidFill>
                          <a:srgbClr val="FF0000"/>
                        </a:solidFill>
                        <a:latin typeface="Cabin"/>
                        <a:ea typeface="Times New Roman"/>
                        <a:cs typeface="Times New Roman"/>
                      </a:endParaRPr>
                    </a:p>
                  </a:txBody>
                  <a:tcPr marL="68575" marR="68575" marT="0" marB="0" anchor="ctr" anchorCtr="1"/>
                </a:tc>
                <a:tc>
                  <a:txBody>
                    <a:bodyPr/>
                    <a:lstStyle/>
                    <a:p>
                      <a:pPr marL="0" marR="0" lvl="0" indent="0" algn="l" rtl="0">
                        <a:lnSpc>
                          <a:spcPct val="100000"/>
                        </a:lnSpc>
                        <a:spcBef>
                          <a:spcPts val="0"/>
                        </a:spcBef>
                        <a:spcAft>
                          <a:spcPts val="0"/>
                        </a:spcAft>
                        <a:buClr>
                          <a:srgbClr val="000000"/>
                        </a:buClr>
                        <a:buSzPts val="1100"/>
                        <a:buFont typeface="Arial"/>
                        <a:buNone/>
                      </a:pPr>
                      <a:r>
                        <a:rPr lang="hr-HR" sz="1050" u="none" strike="noStrike" cap="none">
                          <a:latin typeface="Cabin"/>
                        </a:rPr>
                        <a:t>Širenje i popularizacija računalstva i informatike</a:t>
                      </a:r>
                      <a:endParaRPr sz="1050" u="none" strike="noStrike" cap="none">
                        <a:latin typeface="Cabin"/>
                      </a:endParaRPr>
                    </a:p>
                  </a:txBody>
                  <a:tcPr marL="68575" marR="68575" marT="0" marB="0" anchor="ctr" anchorCtr="1"/>
                </a:tc>
                <a:tc>
                  <a:txBody>
                    <a:bodyPr/>
                    <a:lstStyle/>
                    <a:p>
                      <a:pPr marL="0" marR="0" lvl="0" indent="0" algn="l" rtl="0">
                        <a:lnSpc>
                          <a:spcPct val="100000"/>
                        </a:lnSpc>
                        <a:spcBef>
                          <a:spcPts val="0"/>
                        </a:spcBef>
                        <a:spcAft>
                          <a:spcPts val="0"/>
                        </a:spcAft>
                        <a:buClr>
                          <a:srgbClr val="000000"/>
                        </a:buClr>
                        <a:buSzPts val="1100"/>
                        <a:buFont typeface="Arial"/>
                        <a:buNone/>
                      </a:pPr>
                      <a:r>
                        <a:rPr lang="hr-HR" sz="1050" u="none" strike="noStrike" cap="none">
                          <a:latin typeface="Cabin"/>
                        </a:rPr>
                        <a:t>Razvoj računalnog razmišljanja kod učenika, usporedba znanja iz područja računalnih znanosti i informacijskih tehnologija između učenika u Hrvatskoj i Svijetu</a:t>
                      </a:r>
                      <a:endParaRPr sz="1050" u="none" strike="noStrike" cap="none">
                        <a:latin typeface="Cabin"/>
                      </a:endParaRPr>
                    </a:p>
                  </a:txBody>
                  <a:tcPr marL="68575" marR="68575" marT="0" marB="0" anchor="ctr" anchorCtr="1"/>
                </a:tc>
                <a:tc>
                  <a:txBody>
                    <a:bodyPr/>
                    <a:lstStyle/>
                    <a:p>
                      <a:pPr marL="0" marR="0" lvl="0" indent="0" algn="l" rtl="0">
                        <a:lnSpc>
                          <a:spcPct val="100000"/>
                        </a:lnSpc>
                        <a:spcBef>
                          <a:spcPts val="0"/>
                        </a:spcBef>
                        <a:spcAft>
                          <a:spcPts val="0"/>
                        </a:spcAft>
                        <a:buClr>
                          <a:srgbClr val="000000"/>
                        </a:buClr>
                        <a:buSzPts val="1100"/>
                        <a:buFont typeface="Arial"/>
                        <a:buNone/>
                      </a:pPr>
                      <a:r>
                        <a:rPr lang="hr-HR" sz="1050" u="none" strike="noStrike" cap="none">
                          <a:latin typeface="Cabin"/>
                        </a:rPr>
                        <a:t>Ana Leko</a:t>
                      </a:r>
                      <a:endParaRPr sz="1050" u="none" strike="noStrike" cap="none">
                        <a:latin typeface="Cabin"/>
                      </a:endParaRPr>
                    </a:p>
                    <a:p>
                      <a:pPr marL="0" marR="0" lvl="0" indent="0" algn="l" rtl="0">
                        <a:lnSpc>
                          <a:spcPct val="100000"/>
                        </a:lnSpc>
                        <a:spcBef>
                          <a:spcPts val="0"/>
                        </a:spcBef>
                        <a:spcAft>
                          <a:spcPts val="0"/>
                        </a:spcAft>
                        <a:buClr>
                          <a:srgbClr val="000000"/>
                        </a:buClr>
                        <a:buSzPts val="1100"/>
                        <a:buFont typeface="Arial"/>
                        <a:buNone/>
                      </a:pPr>
                      <a:r>
                        <a:rPr lang="hr-HR" sz="1050" u="none" strike="noStrike" cap="none">
                          <a:latin typeface="Cabin"/>
                        </a:rPr>
                        <a:t>Doris </a:t>
                      </a:r>
                      <a:r>
                        <a:rPr lang="hr-HR" sz="1050" u="none" strike="noStrike" cap="none" err="1">
                          <a:latin typeface="Cabin"/>
                        </a:rPr>
                        <a:t>Cvenić</a:t>
                      </a:r>
                      <a:endParaRPr sz="1050" u="none" strike="noStrike" cap="none" err="1">
                        <a:latin typeface="Cabin"/>
                      </a:endParaRPr>
                    </a:p>
                  </a:txBody>
                  <a:tcPr marL="68575" marR="68575" marT="0" marB="0" anchor="ctr" anchorCtr="1"/>
                </a:tc>
                <a:tc>
                  <a:txBody>
                    <a:bodyPr/>
                    <a:lstStyle/>
                    <a:p>
                      <a:pPr marL="0" marR="0" lvl="0" indent="0" algn="l" rtl="0">
                        <a:lnSpc>
                          <a:spcPct val="100000"/>
                        </a:lnSpc>
                        <a:spcBef>
                          <a:spcPts val="0"/>
                        </a:spcBef>
                        <a:spcAft>
                          <a:spcPts val="0"/>
                        </a:spcAft>
                        <a:buClr>
                          <a:srgbClr val="000000"/>
                        </a:buClr>
                        <a:buSzPts val="1100"/>
                        <a:buFont typeface="Arial"/>
                        <a:buNone/>
                      </a:pPr>
                      <a:r>
                        <a:rPr lang="hr-HR" sz="1050" u="none" strike="noStrike" cap="none">
                          <a:latin typeface="Cabin"/>
                        </a:rPr>
                        <a:t>Učenici u sustavu </a:t>
                      </a:r>
                      <a:r>
                        <a:rPr lang="hr-HR" sz="1050" u="none" strike="noStrike" cap="none" err="1">
                          <a:latin typeface="Cabin"/>
                        </a:rPr>
                        <a:t>Loomen</a:t>
                      </a:r>
                      <a:r>
                        <a:rPr lang="hr-HR" sz="1050" u="none" strike="noStrike" cap="none">
                          <a:latin typeface="Cabin"/>
                        </a:rPr>
                        <a:t> rješavaju zadatke i na taj način se pripremaju za natjecanje. Natjecanje se odvija online, u </a:t>
                      </a:r>
                      <a:r>
                        <a:rPr lang="hr-HR" sz="1050" u="none" strike="noStrike" cap="none" err="1">
                          <a:latin typeface="Cabin"/>
                        </a:rPr>
                        <a:t>CARNetovom</a:t>
                      </a:r>
                      <a:r>
                        <a:rPr lang="hr-HR" sz="1050" u="none" strike="noStrike" cap="none">
                          <a:latin typeface="Cabin"/>
                        </a:rPr>
                        <a:t> sustavu </a:t>
                      </a:r>
                      <a:r>
                        <a:rPr lang="hr-HR" sz="1050" u="none" strike="noStrike" cap="none" err="1">
                          <a:latin typeface="Cabin"/>
                        </a:rPr>
                        <a:t>Loomen</a:t>
                      </a:r>
                      <a:r>
                        <a:rPr lang="hr-HR" sz="1050" u="none" strike="noStrike" cap="none">
                          <a:latin typeface="Cabin"/>
                        </a:rPr>
                        <a:t> za online testiranje. Učenicima je za sudjelovanje potreban korisnički identitet AAI @skole.hr. Učenici se natječu pojedinačno.</a:t>
                      </a:r>
                      <a:endParaRPr sz="1050" u="none" strike="noStrike" cap="none">
                        <a:latin typeface="Cabin"/>
                      </a:endParaRPr>
                    </a:p>
                  </a:txBody>
                  <a:tcPr marL="68575" marR="68575" marT="0" marB="0" anchor="ctr" anchorCtr="1"/>
                </a:tc>
                <a:tc>
                  <a:txBody>
                    <a:bodyPr/>
                    <a:lstStyle/>
                    <a:p>
                      <a:pPr marL="0" marR="0" lvl="0" indent="0" algn="l" rtl="0">
                        <a:lnSpc>
                          <a:spcPct val="100000"/>
                        </a:lnSpc>
                        <a:spcBef>
                          <a:spcPts val="0"/>
                        </a:spcBef>
                        <a:spcAft>
                          <a:spcPts val="0"/>
                        </a:spcAft>
                        <a:buClr>
                          <a:srgbClr val="000000"/>
                        </a:buClr>
                        <a:buSzPts val="1100"/>
                        <a:buFont typeface="Arial"/>
                        <a:buNone/>
                      </a:pPr>
                      <a:r>
                        <a:rPr lang="hr-HR" sz="1050" u="none" strike="noStrike" cap="none">
                          <a:latin typeface="Cabin"/>
                        </a:rPr>
                        <a:t>8. -12. 11. 2023.</a:t>
                      </a:r>
                      <a:endParaRPr sz="1050" u="none" strike="noStrike" cap="none">
                        <a:latin typeface="Cabin"/>
                      </a:endParaRPr>
                    </a:p>
                  </a:txBody>
                  <a:tcPr marL="68575" marR="68575" marT="0" marB="0" anchor="ctr" anchorCtr="1"/>
                </a:tc>
                <a:tc>
                  <a:txBody>
                    <a:bodyPr/>
                    <a:lstStyle/>
                    <a:p>
                      <a:pPr marL="0" marR="0" lvl="0" indent="0" algn="l" rtl="0">
                        <a:lnSpc>
                          <a:spcPct val="100000"/>
                        </a:lnSpc>
                        <a:spcBef>
                          <a:spcPts val="0"/>
                        </a:spcBef>
                        <a:spcAft>
                          <a:spcPts val="0"/>
                        </a:spcAft>
                        <a:buClr>
                          <a:srgbClr val="000000"/>
                        </a:buClr>
                        <a:buSzPts val="1100"/>
                        <a:buFont typeface="Arial"/>
                        <a:buNone/>
                      </a:pPr>
                      <a:r>
                        <a:rPr lang="hr-HR" sz="1050" u="none" strike="noStrike" cap="none">
                          <a:latin typeface="Cabin"/>
                        </a:rPr>
                        <a:t>-</a:t>
                      </a:r>
                      <a:endParaRPr sz="1050" u="none" strike="noStrike" cap="none">
                        <a:latin typeface="Cabin"/>
                      </a:endParaRPr>
                    </a:p>
                  </a:txBody>
                  <a:tcPr marL="68575" marR="68575" marT="0" marB="0" anchor="ctr" anchorCtr="1"/>
                </a:tc>
                <a:tc>
                  <a:txBody>
                    <a:bodyPr/>
                    <a:lstStyle/>
                    <a:p>
                      <a:pPr marL="0" marR="0" lvl="0" indent="0" algn="l" rtl="0">
                        <a:lnSpc>
                          <a:spcPct val="100000"/>
                        </a:lnSpc>
                        <a:spcBef>
                          <a:spcPts val="0"/>
                        </a:spcBef>
                        <a:spcAft>
                          <a:spcPts val="0"/>
                        </a:spcAft>
                        <a:buClr>
                          <a:srgbClr val="000000"/>
                        </a:buClr>
                        <a:buSzPts val="1100"/>
                        <a:buFont typeface="Arial"/>
                        <a:buNone/>
                      </a:pPr>
                      <a:r>
                        <a:rPr lang="hr-HR" sz="1050" u="none" strike="noStrike" cap="none">
                          <a:latin typeface="Cabin"/>
                        </a:rPr>
                        <a:t>Sudionici natjecanja dobivaju diplome o sudjelovanju u digitalnom obliku. Najboljih 10% sudionika u svakoj kategoriji dobiva posebno priznanje za najbolje rezultate.</a:t>
                      </a:r>
                    </a:p>
                  </a:txBody>
                  <a:tcPr marL="68575" marR="68575" marT="0" marB="0" anchor="ctr" anchorCtr="1"/>
                </a:tc>
                <a:extLst>
                  <a:ext uri="{0D108BD9-81ED-4DB2-BD59-A6C34878D82A}">
                    <a16:rowId xmlns:a16="http://schemas.microsoft.com/office/drawing/2014/main" val="10002"/>
                  </a:ext>
                </a:extLst>
              </a:tr>
            </a:tbl>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p21"/>
          <p:cNvSpPr txBox="1">
            <a:spLocks noGrp="1"/>
          </p:cNvSpPr>
          <p:nvPr>
            <p:ph type="title"/>
          </p:nvPr>
        </p:nvSpPr>
        <p:spPr>
          <a:xfrm>
            <a:off x="428595" y="142852"/>
            <a:ext cx="8435400" cy="4713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dk2"/>
              </a:buClr>
              <a:buSzPts val="600"/>
              <a:buFont typeface="Domine"/>
              <a:buNone/>
            </a:pPr>
            <a:r>
              <a:rPr lang="hr-HR" sz="2400" b="0" i="0" u="none" strike="noStrike" cap="none">
                <a:solidFill>
                  <a:schemeClr val="dk2"/>
                </a:solidFill>
                <a:latin typeface="Cabin" charset="0"/>
                <a:sym typeface="Times New Roman"/>
              </a:rPr>
              <a:t>Razredna nastava / ostale aktivnosti</a:t>
            </a:r>
            <a:endParaRPr>
              <a:latin typeface="Cabin" charset="0"/>
            </a:endParaRPr>
          </a:p>
        </p:txBody>
      </p:sp>
      <p:sp>
        <p:nvSpPr>
          <p:cNvPr id="276" name="Google Shape;276;p21"/>
          <p:cNvSpPr txBox="1">
            <a:spLocks noGrp="1"/>
          </p:cNvSpPr>
          <p:nvPr>
            <p:ph type="ftr" idx="11"/>
          </p:nvPr>
        </p:nvSpPr>
        <p:spPr>
          <a:xfrm>
            <a:off x="5191471" y="6356350"/>
            <a:ext cx="3505200" cy="3657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464653"/>
              </a:buClr>
              <a:buSzPts val="350"/>
              <a:buFont typeface="Cabin"/>
              <a:buNone/>
            </a:pPr>
            <a:r>
              <a:rPr lang="hr-HR" sz="1400" b="0" i="0" u="none" strike="noStrike" cap="none">
                <a:solidFill>
                  <a:srgbClr val="464653"/>
                </a:solidFill>
                <a:latin typeface="Cabin"/>
                <a:ea typeface="Cabin"/>
                <a:cs typeface="Cabin"/>
                <a:sym typeface="Cabin"/>
              </a:rPr>
              <a:t>Školski kurikulum </a:t>
            </a:r>
            <a:r>
              <a:rPr lang="hr-HR"/>
              <a:t>2022./2023</a:t>
            </a:r>
            <a:r>
              <a:rPr lang="hr-HR" sz="1400" b="0" i="0" u="none" strike="noStrike" cap="none">
                <a:latin typeface="Cabin"/>
                <a:ea typeface="Cabin"/>
                <a:cs typeface="Cabin"/>
                <a:sym typeface="Cabin"/>
              </a:rPr>
              <a:t>.</a:t>
            </a:r>
            <a:endParaRPr sz="1400" b="0" i="0" u="none" strike="noStrike" cap="none">
              <a:latin typeface="Cabin"/>
              <a:ea typeface="Cabin"/>
              <a:cs typeface="Cabin"/>
              <a:sym typeface="Cabin"/>
            </a:endParaRPr>
          </a:p>
        </p:txBody>
      </p:sp>
      <p:sp>
        <p:nvSpPr>
          <p:cNvPr id="277" name="Google Shape;277;p21"/>
          <p:cNvSpPr txBox="1">
            <a:spLocks noGrp="1"/>
          </p:cNvSpPr>
          <p:nvPr>
            <p:ph type="sldNum" idx="12"/>
          </p:nvPr>
        </p:nvSpPr>
        <p:spPr>
          <a:xfrm>
            <a:off x="612647" y="6356350"/>
            <a:ext cx="1981200" cy="365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464653"/>
              </a:buClr>
              <a:buSzPts val="350"/>
              <a:buFont typeface="Cabin"/>
              <a:buNone/>
            </a:pPr>
            <a:fld id="{00000000-1234-1234-1234-123412341234}" type="slidenum">
              <a:rPr lang="hr-HR" sz="1400" b="0" i="0" u="none" strike="noStrike" cap="none">
                <a:solidFill>
                  <a:srgbClr val="464653"/>
                </a:solidFill>
                <a:latin typeface="Cabin"/>
                <a:ea typeface="Cabin"/>
                <a:cs typeface="Cabin"/>
                <a:sym typeface="Cabin"/>
              </a:rPr>
              <a:pPr marL="0" marR="0" lvl="0" indent="0" algn="l" rtl="0">
                <a:lnSpc>
                  <a:spcPct val="100000"/>
                </a:lnSpc>
                <a:spcBef>
                  <a:spcPts val="0"/>
                </a:spcBef>
                <a:spcAft>
                  <a:spcPts val="0"/>
                </a:spcAft>
                <a:buClr>
                  <a:srgbClr val="464653"/>
                </a:buClr>
                <a:buSzPts val="350"/>
                <a:buFont typeface="Cabin"/>
                <a:buNone/>
              </a:pPr>
              <a:t>28</a:t>
            </a:fld>
            <a:endParaRPr sz="1400" b="0" i="0" u="none" strike="noStrike" cap="none">
              <a:solidFill>
                <a:srgbClr val="464653"/>
              </a:solidFill>
              <a:latin typeface="Cabin"/>
              <a:ea typeface="Cabin"/>
              <a:cs typeface="Cabin"/>
              <a:sym typeface="Cabin"/>
            </a:endParaRPr>
          </a:p>
        </p:txBody>
      </p:sp>
      <p:graphicFrame>
        <p:nvGraphicFramePr>
          <p:cNvPr id="278" name="Google Shape;278;p21"/>
          <p:cNvGraphicFramePr/>
          <p:nvPr>
            <p:extLst>
              <p:ext uri="{D42A27DB-BD31-4B8C-83A1-F6EECF244321}">
                <p14:modId xmlns:p14="http://schemas.microsoft.com/office/powerpoint/2010/main" val="2855357317"/>
              </p:ext>
            </p:extLst>
          </p:nvPr>
        </p:nvGraphicFramePr>
        <p:xfrm>
          <a:off x="91610" y="750627"/>
          <a:ext cx="8858573" cy="4735315"/>
        </p:xfrm>
        <a:graphic>
          <a:graphicData uri="http://schemas.openxmlformats.org/drawingml/2006/table">
            <a:tbl>
              <a:tblPr firstRow="1" bandRow="1">
                <a:noFill/>
                <a:tableStyleId>{2B1E4052-6B5D-4648-950B-1C1C1EDA2936}</a:tableStyleId>
              </a:tblPr>
              <a:tblGrid>
                <a:gridCol w="1096050">
                  <a:extLst>
                    <a:ext uri="{9D8B030D-6E8A-4147-A177-3AD203B41FA5}">
                      <a16:colId xmlns:a16="http://schemas.microsoft.com/office/drawing/2014/main" val="20000"/>
                    </a:ext>
                  </a:extLst>
                </a:gridCol>
                <a:gridCol w="1485774">
                  <a:extLst>
                    <a:ext uri="{9D8B030D-6E8A-4147-A177-3AD203B41FA5}">
                      <a16:colId xmlns:a16="http://schemas.microsoft.com/office/drawing/2014/main" val="20001"/>
                    </a:ext>
                  </a:extLst>
                </a:gridCol>
                <a:gridCol w="1191350">
                  <a:extLst>
                    <a:ext uri="{9D8B030D-6E8A-4147-A177-3AD203B41FA5}">
                      <a16:colId xmlns:a16="http://schemas.microsoft.com/office/drawing/2014/main" val="20002"/>
                    </a:ext>
                  </a:extLst>
                </a:gridCol>
                <a:gridCol w="1095325">
                  <a:extLst>
                    <a:ext uri="{9D8B030D-6E8A-4147-A177-3AD203B41FA5}">
                      <a16:colId xmlns:a16="http://schemas.microsoft.com/office/drawing/2014/main" val="20003"/>
                    </a:ext>
                  </a:extLst>
                </a:gridCol>
                <a:gridCol w="1251800">
                  <a:extLst>
                    <a:ext uri="{9D8B030D-6E8A-4147-A177-3AD203B41FA5}">
                      <a16:colId xmlns:a16="http://schemas.microsoft.com/office/drawing/2014/main" val="20004"/>
                    </a:ext>
                  </a:extLst>
                </a:gridCol>
                <a:gridCol w="870625">
                  <a:extLst>
                    <a:ext uri="{9D8B030D-6E8A-4147-A177-3AD203B41FA5}">
                      <a16:colId xmlns:a16="http://schemas.microsoft.com/office/drawing/2014/main" val="20005"/>
                    </a:ext>
                  </a:extLst>
                </a:gridCol>
                <a:gridCol w="772324">
                  <a:extLst>
                    <a:ext uri="{9D8B030D-6E8A-4147-A177-3AD203B41FA5}">
                      <a16:colId xmlns:a16="http://schemas.microsoft.com/office/drawing/2014/main" val="20006"/>
                    </a:ext>
                  </a:extLst>
                </a:gridCol>
                <a:gridCol w="1095325">
                  <a:extLst>
                    <a:ext uri="{9D8B030D-6E8A-4147-A177-3AD203B41FA5}">
                      <a16:colId xmlns:a16="http://schemas.microsoft.com/office/drawing/2014/main" val="20007"/>
                    </a:ext>
                  </a:extLst>
                </a:gridCol>
              </a:tblGrid>
              <a:tr h="1190525">
                <a:tc>
                  <a:txBody>
                    <a:bodyPr/>
                    <a:lstStyle/>
                    <a:p>
                      <a:pPr marL="0" marR="0" lvl="0" indent="0" algn="ctr" rtl="0">
                        <a:lnSpc>
                          <a:spcPct val="100000"/>
                        </a:lnSpc>
                        <a:spcBef>
                          <a:spcPts val="0"/>
                        </a:spcBef>
                        <a:spcAft>
                          <a:spcPts val="0"/>
                        </a:spcAft>
                        <a:buClr>
                          <a:srgbClr val="000000"/>
                        </a:buClr>
                        <a:buSzPts val="400"/>
                        <a:buFont typeface="Arial"/>
                        <a:buNone/>
                      </a:pPr>
                      <a:endParaRPr sz="1050" b="1" u="none" strike="noStrike" cap="none">
                        <a:latin typeface="Cabin" charset="0"/>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300"/>
                        <a:buFont typeface="Arial"/>
                        <a:buNone/>
                      </a:pPr>
                      <a:r>
                        <a:rPr lang="hr-HR" sz="1050" b="1" u="none" strike="noStrike" cap="none">
                          <a:latin typeface="Cabin"/>
                          <a:ea typeface="Times New Roman"/>
                          <a:cs typeface="Times New Roman"/>
                          <a:sym typeface="Times New Roman"/>
                        </a:rPr>
                        <a:t>Aktivnosti</a:t>
                      </a:r>
                      <a:endParaRPr sz="1050" u="none" strike="noStrike" cap="none">
                        <a:latin typeface="Cabin"/>
                      </a:endParaRPr>
                    </a:p>
                  </a:txBody>
                  <a:tcPr marL="68575" marR="68575" marT="0" marB="0"/>
                </a:tc>
                <a:tc>
                  <a:txBody>
                    <a:bodyPr/>
                    <a:lstStyle/>
                    <a:p>
                      <a:pPr marL="0" marR="0" lvl="0" indent="0" algn="ctr" rtl="0">
                        <a:lnSpc>
                          <a:spcPct val="100000"/>
                        </a:lnSpc>
                        <a:spcBef>
                          <a:spcPts val="0"/>
                        </a:spcBef>
                        <a:spcAft>
                          <a:spcPts val="0"/>
                        </a:spcAft>
                        <a:buClr>
                          <a:srgbClr val="000000"/>
                        </a:buClr>
                        <a:buSzPts val="600"/>
                        <a:buFont typeface="Arial"/>
                        <a:buNone/>
                      </a:pPr>
                      <a:endParaRPr sz="1050" u="none" strike="noStrike" cap="none">
                        <a:latin typeface="Cabin" charset="0"/>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300"/>
                        <a:buFont typeface="Arial"/>
                        <a:buNone/>
                      </a:pPr>
                      <a:r>
                        <a:rPr lang="hr-HR" sz="1050" b="1" u="none" strike="noStrike" cap="none">
                          <a:latin typeface="Cabin"/>
                          <a:ea typeface="Times New Roman"/>
                          <a:cs typeface="Times New Roman"/>
                          <a:sym typeface="Times New Roman"/>
                        </a:rPr>
                        <a:t>Ciljevi</a:t>
                      </a:r>
                      <a:endParaRPr sz="1050" u="none" strike="noStrike" cap="none">
                        <a:latin typeface="Cabin"/>
                      </a:endParaRPr>
                    </a:p>
                  </a:txBody>
                  <a:tcPr marL="68575" marR="68575" marT="0" marB="0"/>
                </a:tc>
                <a:tc>
                  <a:txBody>
                    <a:bodyPr/>
                    <a:lstStyle/>
                    <a:p>
                      <a:pPr marL="0" marR="0" lvl="0" indent="0" algn="ctr" rtl="0">
                        <a:lnSpc>
                          <a:spcPct val="100000"/>
                        </a:lnSpc>
                        <a:spcBef>
                          <a:spcPts val="0"/>
                        </a:spcBef>
                        <a:spcAft>
                          <a:spcPts val="0"/>
                        </a:spcAft>
                        <a:buClr>
                          <a:srgbClr val="000000"/>
                        </a:buClr>
                        <a:buSzPts val="600"/>
                        <a:buFont typeface="Arial"/>
                        <a:buNone/>
                      </a:pPr>
                      <a:endParaRPr sz="1050" u="none" strike="noStrike" cap="none">
                        <a:latin typeface="Cabin" charset="0"/>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300"/>
                        <a:buFont typeface="Arial"/>
                        <a:buNone/>
                      </a:pPr>
                      <a:r>
                        <a:rPr lang="hr-HR" sz="1050" b="1" u="none" strike="noStrike" cap="none">
                          <a:latin typeface="Cabin"/>
                          <a:ea typeface="Times New Roman"/>
                          <a:cs typeface="Times New Roman"/>
                          <a:sym typeface="Times New Roman"/>
                        </a:rPr>
                        <a:t>Namjena</a:t>
                      </a:r>
                      <a:endParaRPr sz="1050" u="none" strike="noStrike" cap="none">
                        <a:latin typeface="Cabin"/>
                      </a:endParaRPr>
                    </a:p>
                  </a:txBody>
                  <a:tcPr marL="68575" marR="68575" marT="0" marB="0"/>
                </a:tc>
                <a:tc>
                  <a:txBody>
                    <a:bodyPr/>
                    <a:lstStyle/>
                    <a:p>
                      <a:pPr marL="0" marR="0" lvl="0" indent="0" algn="ctr" rtl="0">
                        <a:lnSpc>
                          <a:spcPct val="100000"/>
                        </a:lnSpc>
                        <a:spcBef>
                          <a:spcPts val="0"/>
                        </a:spcBef>
                        <a:spcAft>
                          <a:spcPts val="0"/>
                        </a:spcAft>
                        <a:buClr>
                          <a:srgbClr val="000000"/>
                        </a:buClr>
                        <a:buSzPts val="600"/>
                        <a:buFont typeface="Arial"/>
                        <a:buNone/>
                      </a:pPr>
                      <a:endParaRPr sz="1050" u="none" strike="noStrike" cap="none">
                        <a:latin typeface="Cabin" charset="0"/>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300"/>
                        <a:buFont typeface="Arial"/>
                        <a:buNone/>
                      </a:pPr>
                      <a:r>
                        <a:rPr lang="hr-HR" sz="1050" b="1" u="none" strike="noStrike" cap="none">
                          <a:latin typeface="Cabin"/>
                          <a:ea typeface="Times New Roman"/>
                          <a:cs typeface="Times New Roman"/>
                          <a:sym typeface="Times New Roman"/>
                        </a:rPr>
                        <a:t>Nositelji i njihova odgovornost</a:t>
                      </a:r>
                      <a:endParaRPr sz="1050" u="none" strike="noStrike" cap="none">
                        <a:latin typeface="Cabin"/>
                      </a:endParaRPr>
                    </a:p>
                  </a:txBody>
                  <a:tcPr marL="68575" marR="68575" marT="0" marB="0"/>
                </a:tc>
                <a:tc>
                  <a:txBody>
                    <a:bodyPr/>
                    <a:lstStyle/>
                    <a:p>
                      <a:pPr marL="0" marR="0" lvl="0" indent="0" algn="ctr" rtl="0">
                        <a:lnSpc>
                          <a:spcPct val="100000"/>
                        </a:lnSpc>
                        <a:spcBef>
                          <a:spcPts val="0"/>
                        </a:spcBef>
                        <a:spcAft>
                          <a:spcPts val="0"/>
                        </a:spcAft>
                        <a:buClr>
                          <a:srgbClr val="000000"/>
                        </a:buClr>
                        <a:buSzPts val="600"/>
                        <a:buFont typeface="Arial"/>
                        <a:buNone/>
                      </a:pPr>
                      <a:endParaRPr sz="1050" u="none" strike="noStrike" cap="none">
                        <a:latin typeface="Cabin" charset="0"/>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300"/>
                        <a:buFont typeface="Arial"/>
                        <a:buNone/>
                      </a:pPr>
                      <a:r>
                        <a:rPr lang="hr-HR" sz="1050" b="1" u="none" strike="noStrike" cap="none">
                          <a:latin typeface="Cabin"/>
                          <a:ea typeface="Times New Roman"/>
                          <a:cs typeface="Times New Roman"/>
                          <a:sym typeface="Times New Roman"/>
                        </a:rPr>
                        <a:t>Način realizacije</a:t>
                      </a:r>
                      <a:endParaRPr sz="1050" u="none" strike="noStrike" cap="none">
                        <a:latin typeface="Cabin"/>
                      </a:endParaRPr>
                    </a:p>
                  </a:txBody>
                  <a:tcPr marL="68575" marR="68575" marT="0" marB="0"/>
                </a:tc>
                <a:tc>
                  <a:txBody>
                    <a:bodyPr/>
                    <a:lstStyle/>
                    <a:p>
                      <a:pPr marL="0" marR="0" lvl="0" indent="0" algn="ctr" rtl="0">
                        <a:lnSpc>
                          <a:spcPct val="100000"/>
                        </a:lnSpc>
                        <a:spcBef>
                          <a:spcPts val="0"/>
                        </a:spcBef>
                        <a:spcAft>
                          <a:spcPts val="0"/>
                        </a:spcAft>
                        <a:buClr>
                          <a:srgbClr val="000000"/>
                        </a:buClr>
                        <a:buSzPts val="600"/>
                        <a:buFont typeface="Arial"/>
                        <a:buNone/>
                      </a:pPr>
                      <a:endParaRPr sz="1050" u="none" strike="noStrike" cap="none">
                        <a:latin typeface="Cabin" charset="0"/>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300"/>
                        <a:buFont typeface="Arial"/>
                        <a:buNone/>
                      </a:pPr>
                      <a:r>
                        <a:rPr lang="hr-HR" sz="1050" b="1" u="none" strike="noStrike" cap="none" err="1">
                          <a:latin typeface="Cabin"/>
                          <a:ea typeface="Times New Roman"/>
                          <a:cs typeface="Times New Roman"/>
                          <a:sym typeface="Times New Roman"/>
                        </a:rPr>
                        <a:t>Vremenik</a:t>
                      </a:r>
                      <a:endParaRPr sz="1050" u="none" strike="noStrike" cap="none" err="1">
                        <a:latin typeface="Cabin"/>
                      </a:endParaRPr>
                    </a:p>
                  </a:txBody>
                  <a:tcPr marL="68575" marR="68575" marT="0" marB="0"/>
                </a:tc>
                <a:tc>
                  <a:txBody>
                    <a:bodyPr/>
                    <a:lstStyle/>
                    <a:p>
                      <a:pPr marL="0" marR="0" lvl="0" indent="0" algn="ctr" rtl="0">
                        <a:lnSpc>
                          <a:spcPct val="100000"/>
                        </a:lnSpc>
                        <a:spcBef>
                          <a:spcPts val="0"/>
                        </a:spcBef>
                        <a:spcAft>
                          <a:spcPts val="0"/>
                        </a:spcAft>
                        <a:buClr>
                          <a:srgbClr val="000000"/>
                        </a:buClr>
                        <a:buSzPts val="600"/>
                        <a:buFont typeface="Arial"/>
                        <a:buNone/>
                      </a:pPr>
                      <a:endParaRPr sz="1050" u="none" strike="noStrike" cap="none">
                        <a:latin typeface="Cabin" charset="0"/>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300"/>
                        <a:buFont typeface="Arial"/>
                        <a:buNone/>
                      </a:pPr>
                      <a:r>
                        <a:rPr lang="hr-HR" sz="1050" b="1" u="none" strike="noStrike" cap="none">
                          <a:latin typeface="Cabin"/>
                          <a:ea typeface="Times New Roman"/>
                          <a:cs typeface="Times New Roman"/>
                          <a:sym typeface="Times New Roman"/>
                        </a:rPr>
                        <a:t>Detaljan troškovnik</a:t>
                      </a:r>
                      <a:endParaRPr sz="1050" u="none" strike="noStrike" cap="none">
                        <a:latin typeface="Cabin"/>
                      </a:endParaRPr>
                    </a:p>
                  </a:txBody>
                  <a:tcPr marL="68575" marR="68575" marT="0" marB="0"/>
                </a:tc>
                <a:tc>
                  <a:txBody>
                    <a:bodyPr/>
                    <a:lstStyle/>
                    <a:p>
                      <a:pPr marL="0" marR="0" lvl="0" indent="0" algn="ctr" rtl="0">
                        <a:lnSpc>
                          <a:spcPct val="100000"/>
                        </a:lnSpc>
                        <a:spcBef>
                          <a:spcPts val="0"/>
                        </a:spcBef>
                        <a:spcAft>
                          <a:spcPts val="0"/>
                        </a:spcAft>
                        <a:buClr>
                          <a:srgbClr val="000000"/>
                        </a:buClr>
                        <a:buSzPts val="300"/>
                        <a:buFont typeface="Arial"/>
                        <a:buNone/>
                      </a:pPr>
                      <a:r>
                        <a:rPr lang="hr-HR" sz="1050" b="1" u="none" strike="noStrike" cap="none">
                          <a:latin typeface="Cabin"/>
                          <a:ea typeface="Times New Roman"/>
                          <a:cs typeface="Times New Roman"/>
                          <a:sym typeface="Times New Roman"/>
                        </a:rPr>
                        <a:t>Način vrednovanja i korištenja rezultata vrednovanja</a:t>
                      </a:r>
                      <a:endParaRPr sz="1050" u="none" strike="noStrike" cap="none">
                        <a:latin typeface="Cabin"/>
                      </a:endParaRPr>
                    </a:p>
                  </a:txBody>
                  <a:tcPr marL="68575" marR="68575" marT="0" marB="0"/>
                </a:tc>
                <a:extLst>
                  <a:ext uri="{0D108BD9-81ED-4DB2-BD59-A6C34878D82A}">
                    <a16:rowId xmlns:a16="http://schemas.microsoft.com/office/drawing/2014/main" val="10000"/>
                  </a:ext>
                </a:extLst>
              </a:tr>
              <a:tr h="1624550">
                <a:tc>
                  <a:txBody>
                    <a:bodyPr/>
                    <a:lstStyle/>
                    <a:p>
                      <a:pPr marL="0" marR="0" lvl="0" indent="0" algn="ctr">
                        <a:lnSpc>
                          <a:spcPct val="100000"/>
                        </a:lnSpc>
                        <a:spcBef>
                          <a:spcPts val="0"/>
                        </a:spcBef>
                        <a:spcAft>
                          <a:spcPts val="0"/>
                        </a:spcAft>
                        <a:buNone/>
                      </a:pPr>
                      <a:endParaRPr lang="hr-HR" sz="1050" b="1" u="none" strike="noStrike" cap="none">
                        <a:latin typeface="Cabin"/>
                        <a:ea typeface="Times New Roman"/>
                        <a:cs typeface="Times New Roman"/>
                      </a:endParaRPr>
                    </a:p>
                  </a:txBody>
                  <a:tcPr marL="68575" marR="68575" marT="0" marB="0" anchor="ctr" anchorCtr="1"/>
                </a:tc>
                <a:tc>
                  <a:txBody>
                    <a:bodyPr/>
                    <a:lstStyle/>
                    <a:p>
                      <a:pPr marL="0" lvl="0" indent="0" algn="l">
                        <a:lnSpc>
                          <a:spcPct val="100000"/>
                        </a:lnSpc>
                        <a:spcBef>
                          <a:spcPts val="0"/>
                        </a:spcBef>
                        <a:spcAft>
                          <a:spcPts val="0"/>
                        </a:spcAft>
                        <a:buNone/>
                      </a:pPr>
                      <a:endParaRPr lang="hr" sz="1050" b="0" i="0" u="none" strike="noStrike" cap="none" noProof="0"/>
                    </a:p>
                  </a:txBody>
                  <a:tcPr marL="68575" marR="68575" marT="0" marB="0" anchor="ctr" anchorCtr="1"/>
                </a:tc>
                <a:tc>
                  <a:txBody>
                    <a:bodyPr/>
                    <a:lstStyle/>
                    <a:p>
                      <a:pPr marL="0" marR="0" lvl="0" indent="0" algn="l" rtl="0">
                        <a:lnSpc>
                          <a:spcPct val="100000"/>
                        </a:lnSpc>
                        <a:spcBef>
                          <a:spcPts val="0"/>
                        </a:spcBef>
                        <a:spcAft>
                          <a:spcPts val="0"/>
                        </a:spcAft>
                        <a:buClr>
                          <a:srgbClr val="000000"/>
                        </a:buClr>
                        <a:buSzPts val="1100"/>
                        <a:buFont typeface="Arial"/>
                        <a:buNone/>
                      </a:pPr>
                      <a:endParaRPr lang="hr-HR" sz="1050" u="none" strike="noStrike" cap="none">
                        <a:latin typeface="Cabin"/>
                      </a:endParaRPr>
                    </a:p>
                  </a:txBody>
                  <a:tcPr marL="68575" marR="68575" marT="0" marB="0" anchor="ctr" anchorCtr="1"/>
                </a:tc>
                <a:tc>
                  <a:txBody>
                    <a:bodyPr/>
                    <a:lstStyle/>
                    <a:p>
                      <a:pPr marL="0" marR="0" lvl="0" indent="0" algn="l" rtl="0">
                        <a:lnSpc>
                          <a:spcPct val="100000"/>
                        </a:lnSpc>
                        <a:spcBef>
                          <a:spcPts val="0"/>
                        </a:spcBef>
                        <a:spcAft>
                          <a:spcPts val="0"/>
                        </a:spcAft>
                        <a:buClr>
                          <a:srgbClr val="000000"/>
                        </a:buClr>
                        <a:buSzPts val="1100"/>
                        <a:buFont typeface="Arial"/>
                        <a:buNone/>
                      </a:pPr>
                      <a:endParaRPr lang="hr-HR" sz="1050" u="none" strike="noStrike" cap="none">
                        <a:latin typeface="Cabin"/>
                      </a:endParaRPr>
                    </a:p>
                  </a:txBody>
                  <a:tcPr marL="68575" marR="68575" marT="0" marB="0" anchor="ctr" anchorCtr="1"/>
                </a:tc>
                <a:tc>
                  <a:txBody>
                    <a:bodyPr/>
                    <a:lstStyle/>
                    <a:p>
                      <a:pPr marL="0" marR="0" lvl="0" indent="0" algn="l" rtl="0">
                        <a:lnSpc>
                          <a:spcPct val="100000"/>
                        </a:lnSpc>
                        <a:spcBef>
                          <a:spcPts val="0"/>
                        </a:spcBef>
                        <a:spcAft>
                          <a:spcPts val="0"/>
                        </a:spcAft>
                        <a:buClr>
                          <a:srgbClr val="000000"/>
                        </a:buClr>
                        <a:buSzPts val="1100"/>
                        <a:buFont typeface="Arial"/>
                        <a:buNone/>
                      </a:pPr>
                      <a:endParaRPr lang="hr-HR" sz="1050" u="none" strike="noStrike" cap="none">
                        <a:latin typeface="Cabin"/>
                      </a:endParaRPr>
                    </a:p>
                  </a:txBody>
                  <a:tcPr marL="68575" marR="68575" marT="0" marB="0" anchor="ctr" anchorCtr="1"/>
                </a:tc>
                <a:tc>
                  <a:txBody>
                    <a:bodyPr/>
                    <a:lstStyle/>
                    <a:p>
                      <a:pPr marL="0" marR="0" lvl="0" indent="0" algn="l" rtl="0">
                        <a:lnSpc>
                          <a:spcPct val="100000"/>
                        </a:lnSpc>
                        <a:spcBef>
                          <a:spcPts val="0"/>
                        </a:spcBef>
                        <a:spcAft>
                          <a:spcPts val="0"/>
                        </a:spcAft>
                        <a:buClr>
                          <a:srgbClr val="000000"/>
                        </a:buClr>
                        <a:buSzPts val="1100"/>
                        <a:buFont typeface="Arial"/>
                        <a:buNone/>
                      </a:pPr>
                      <a:endParaRPr lang="hr-HR" sz="1050" u="none" strike="noStrike" cap="none">
                        <a:latin typeface="Cabin"/>
                      </a:endParaRPr>
                    </a:p>
                  </a:txBody>
                  <a:tcPr marL="68575" marR="68575" marT="0" marB="0" anchor="ctr" anchorCtr="1"/>
                </a:tc>
                <a:tc>
                  <a:txBody>
                    <a:bodyPr/>
                    <a:lstStyle/>
                    <a:p>
                      <a:pPr marL="0" marR="0" lvl="0" indent="0" algn="l" rtl="0">
                        <a:lnSpc>
                          <a:spcPct val="100000"/>
                        </a:lnSpc>
                        <a:spcBef>
                          <a:spcPts val="0"/>
                        </a:spcBef>
                        <a:spcAft>
                          <a:spcPts val="0"/>
                        </a:spcAft>
                        <a:buClr>
                          <a:srgbClr val="000000"/>
                        </a:buClr>
                        <a:buSzPts val="1100"/>
                        <a:buFont typeface="Arial"/>
                        <a:buNone/>
                      </a:pPr>
                      <a:endParaRPr lang="hr-HR" sz="1050" u="none" strike="noStrike" cap="none">
                        <a:latin typeface="Cabin"/>
                      </a:endParaRPr>
                    </a:p>
                  </a:txBody>
                  <a:tcPr marL="68575" marR="68575" marT="0" marB="0" anchor="ctr" anchorCtr="1"/>
                </a:tc>
                <a:tc>
                  <a:txBody>
                    <a:bodyPr/>
                    <a:lstStyle/>
                    <a:p>
                      <a:pPr marL="0" marR="0" lvl="0" indent="0" algn="l" rtl="0">
                        <a:lnSpc>
                          <a:spcPct val="100000"/>
                        </a:lnSpc>
                        <a:spcBef>
                          <a:spcPts val="0"/>
                        </a:spcBef>
                        <a:spcAft>
                          <a:spcPts val="0"/>
                        </a:spcAft>
                        <a:buClr>
                          <a:srgbClr val="000000"/>
                        </a:buClr>
                        <a:buSzPts val="1100"/>
                        <a:buFont typeface="Arial"/>
                        <a:buNone/>
                      </a:pPr>
                      <a:endParaRPr lang="hr-HR" sz="1050" u="none" strike="noStrike" cap="none">
                        <a:latin typeface="Cabin"/>
                      </a:endParaRPr>
                    </a:p>
                  </a:txBody>
                  <a:tcPr marL="68575" marR="68575" marT="0" marB="0" anchor="ctr" anchorCtr="1"/>
                </a:tc>
                <a:extLst>
                  <a:ext uri="{0D108BD9-81ED-4DB2-BD59-A6C34878D82A}">
                    <a16:rowId xmlns:a16="http://schemas.microsoft.com/office/drawing/2014/main" val="10001"/>
                  </a:ext>
                </a:extLst>
              </a:tr>
              <a:tr h="1624550">
                <a:tc>
                  <a:txBody>
                    <a:bodyPr/>
                    <a:lstStyle/>
                    <a:p>
                      <a:pPr marL="0" marR="0" lvl="0" indent="0" algn="ctr" rtl="0">
                        <a:lnSpc>
                          <a:spcPct val="100000"/>
                        </a:lnSpc>
                        <a:spcBef>
                          <a:spcPts val="0"/>
                        </a:spcBef>
                        <a:spcAft>
                          <a:spcPts val="0"/>
                        </a:spcAft>
                        <a:buSzPts val="300"/>
                        <a:buFont typeface="Times New Roman"/>
                        <a:buNone/>
                      </a:pPr>
                      <a:r>
                        <a:rPr lang="hr-HR" sz="1050" b="1" u="none" strike="noStrike" cap="none">
                          <a:latin typeface="Cabin"/>
                          <a:cs typeface="Times New Roman"/>
                        </a:rPr>
                        <a:t>Projekt razmjene straničnika (</a:t>
                      </a:r>
                      <a:r>
                        <a:rPr lang="hr-HR" sz="1050" b="1" u="none" strike="noStrike" cap="none" err="1">
                          <a:latin typeface="Cabin"/>
                          <a:cs typeface="Times New Roman"/>
                        </a:rPr>
                        <a:t>Bookmark</a:t>
                      </a:r>
                      <a:endParaRPr lang="en-US"/>
                    </a:p>
                    <a:p>
                      <a:pPr marL="0" marR="0" lvl="0" indent="0" algn="ctr">
                        <a:lnSpc>
                          <a:spcPct val="100000"/>
                        </a:lnSpc>
                        <a:spcBef>
                          <a:spcPts val="0"/>
                        </a:spcBef>
                        <a:spcAft>
                          <a:spcPts val="0"/>
                        </a:spcAft>
                        <a:buSzPts val="300"/>
                        <a:buFont typeface="Times New Roman"/>
                        <a:buNone/>
                      </a:pPr>
                      <a:r>
                        <a:rPr lang="hr-HR" sz="1050" b="1" u="none" strike="noStrike" cap="none">
                          <a:latin typeface="Cabin"/>
                          <a:cs typeface="Times New Roman"/>
                        </a:rPr>
                        <a:t> </a:t>
                      </a:r>
                      <a:r>
                        <a:rPr lang="hr-HR" sz="1050" b="1" u="none" strike="noStrike" cap="none" err="1">
                          <a:latin typeface="Cabin"/>
                          <a:cs typeface="Times New Roman"/>
                        </a:rPr>
                        <a:t>project</a:t>
                      </a:r>
                      <a:r>
                        <a:rPr lang="hr-HR" sz="1050" b="1" u="none" strike="noStrike" cap="none">
                          <a:latin typeface="Cabin"/>
                          <a:cs typeface="Times New Roman"/>
                        </a:rPr>
                        <a:t>)</a:t>
                      </a:r>
                      <a:endParaRPr lang="hr-HR"/>
                    </a:p>
                    <a:p>
                      <a:pPr marL="0" marR="0" lvl="0" indent="0" algn="ctr">
                        <a:lnSpc>
                          <a:spcPct val="100000"/>
                        </a:lnSpc>
                        <a:spcBef>
                          <a:spcPts val="0"/>
                        </a:spcBef>
                        <a:spcAft>
                          <a:spcPts val="0"/>
                        </a:spcAft>
                        <a:buSzPts val="300"/>
                        <a:buFont typeface="Times New Roman"/>
                        <a:buNone/>
                      </a:pPr>
                      <a:endParaRPr lang="hr-HR" sz="1050" b="1" u="none" strike="noStrike" cap="none">
                        <a:latin typeface="Cabin"/>
                        <a:cs typeface="Times New Roman"/>
                      </a:endParaRPr>
                    </a:p>
                    <a:p>
                      <a:pPr marL="0" marR="0" lvl="0" indent="0" algn="ctr">
                        <a:lnSpc>
                          <a:spcPct val="100000"/>
                        </a:lnSpc>
                        <a:spcBef>
                          <a:spcPts val="0"/>
                        </a:spcBef>
                        <a:spcAft>
                          <a:spcPts val="0"/>
                        </a:spcAft>
                        <a:buSzPts val="300"/>
                        <a:buFont typeface="Times New Roman"/>
                        <a:buNone/>
                      </a:pPr>
                      <a:endParaRPr lang="hr-HR" sz="1050" b="1" u="none" strike="noStrike" cap="none">
                        <a:latin typeface="Cabin"/>
                        <a:cs typeface="Times New Roman"/>
                      </a:endParaRPr>
                    </a:p>
                  </a:txBody>
                  <a:tcPr marL="68575" marR="68575" marT="0" marB="0"/>
                </a:tc>
                <a:tc>
                  <a:txBody>
                    <a:bodyPr/>
                    <a:lstStyle/>
                    <a:p>
                      <a:pPr marL="0" marR="0" lvl="0" indent="0" algn="l">
                        <a:lnSpc>
                          <a:spcPct val="100000"/>
                        </a:lnSpc>
                        <a:spcBef>
                          <a:spcPts val="0"/>
                        </a:spcBef>
                        <a:spcAft>
                          <a:spcPts val="0"/>
                        </a:spcAft>
                        <a:buNone/>
                      </a:pPr>
                      <a:r>
                        <a:rPr lang="hr" sz="1050" b="0" i="0" u="none" strike="noStrike" cap="none" noProof="0">
                          <a:latin typeface="Cabin"/>
                        </a:rPr>
                        <a:t>Obilježavanje Mjeseca hrvatske knjige. Izradom i razmjenom straničnika sa zemljom partnerom učenici se uče različitosti kultura, ljudi, njihovih običaja te slijedom toga i toleranciji.</a:t>
                      </a:r>
                      <a:r>
                        <a:rPr lang="hr-HR" sz="1050" b="0" i="0" u="none" strike="noStrike" cap="none" noProof="0">
                          <a:latin typeface="Cabin"/>
                        </a:rPr>
                        <a:t> </a:t>
                      </a:r>
                      <a:endParaRPr lang="en-US"/>
                    </a:p>
                  </a:txBody>
                  <a:tcPr marL="68575" marR="68575" marT="0" marB="0"/>
                </a:tc>
                <a:tc>
                  <a:txBody>
                    <a:bodyPr/>
                    <a:lstStyle/>
                    <a:p>
                      <a:pPr marL="0" marR="0" lvl="0" indent="0" algn="l">
                        <a:lnSpc>
                          <a:spcPct val="100000"/>
                        </a:lnSpc>
                        <a:spcBef>
                          <a:spcPts val="0"/>
                        </a:spcBef>
                        <a:spcAft>
                          <a:spcPts val="0"/>
                        </a:spcAft>
                        <a:buNone/>
                      </a:pPr>
                      <a:r>
                        <a:rPr lang="hr" sz="1050" b="0" i="0" u="none" strike="noStrike" cap="none" noProof="0">
                          <a:latin typeface="Cabin"/>
                        </a:rPr>
                        <a:t>Poticanje ljubavi prema knjižnici, razvijanje komunikacijskih vještina, razvijanje tolerancije i </a:t>
                      </a:r>
                      <a:r>
                        <a:rPr lang="hr" sz="1050" b="0" i="0" u="none" strike="noStrike" cap="none" noProof="0" err="1">
                          <a:latin typeface="Cabin"/>
                        </a:rPr>
                        <a:t>snošljivosit</a:t>
                      </a:r>
                      <a:r>
                        <a:rPr lang="hr" sz="1050" b="0" i="0" u="none" strike="noStrike" cap="none" noProof="0">
                          <a:latin typeface="Cabin"/>
                        </a:rPr>
                        <a:t>, upoznavanje drugih kultura i običaja.</a:t>
                      </a:r>
                      <a:endParaRPr lang="vi-VN" sz="1050" u="none" strike="noStrike" cap="none">
                        <a:latin typeface="Cabin"/>
                        <a:cs typeface="Times New Roman"/>
                      </a:endParaRPr>
                    </a:p>
                    <a:p>
                      <a:pPr marL="0" marR="0" lvl="0" indent="0" algn="l" rtl="0">
                        <a:lnSpc>
                          <a:spcPct val="100000"/>
                        </a:lnSpc>
                        <a:spcBef>
                          <a:spcPts val="0"/>
                        </a:spcBef>
                        <a:spcAft>
                          <a:spcPts val="0"/>
                        </a:spcAft>
                        <a:buSzPts val="250"/>
                        <a:buFont typeface="Times New Roman"/>
                        <a:buNone/>
                      </a:pPr>
                      <a:endParaRPr lang="hr-HR" sz="1050" u="none" strike="noStrike" cap="none">
                        <a:latin typeface="Cabin"/>
                        <a:cs typeface="Times New Roman"/>
                      </a:endParaRPr>
                    </a:p>
                  </a:txBody>
                  <a:tcPr marL="68575" marR="68575" marT="0" marB="0"/>
                </a:tc>
                <a:tc>
                  <a:txBody>
                    <a:bodyPr/>
                    <a:lstStyle/>
                    <a:p>
                      <a:pPr marL="0" marR="0" lvl="0" indent="0" algn="l" rtl="0">
                        <a:lnSpc>
                          <a:spcPct val="100000"/>
                        </a:lnSpc>
                        <a:spcBef>
                          <a:spcPts val="0"/>
                        </a:spcBef>
                        <a:spcAft>
                          <a:spcPts val="0"/>
                        </a:spcAft>
                        <a:buSzPts val="250"/>
                        <a:buFont typeface="Times New Roman"/>
                        <a:buNone/>
                      </a:pPr>
                      <a:r>
                        <a:rPr lang="hr-HR" sz="1050" u="none" strike="noStrike" cap="none">
                          <a:latin typeface="Cabin"/>
                          <a:cs typeface="Times New Roman"/>
                        </a:rPr>
                        <a:t>Tihana Pavić Varga,   knjižničarka, Dragana </a:t>
                      </a:r>
                      <a:r>
                        <a:rPr lang="hr-HR" sz="1050" u="none" strike="noStrike" cap="none" err="1">
                          <a:latin typeface="Cabin"/>
                          <a:cs typeface="Times New Roman"/>
                        </a:rPr>
                        <a:t>Magoč</a:t>
                      </a:r>
                      <a:r>
                        <a:rPr lang="hr-HR" sz="1050" u="none" strike="noStrike" cap="none">
                          <a:latin typeface="Cabin"/>
                          <a:cs typeface="Times New Roman"/>
                        </a:rPr>
                        <a:t>, </a:t>
                      </a:r>
                    </a:p>
                    <a:p>
                      <a:pPr marL="0" marR="0" lvl="0" indent="0" algn="l" rtl="0">
                        <a:lnSpc>
                          <a:spcPct val="100000"/>
                        </a:lnSpc>
                        <a:spcBef>
                          <a:spcPts val="0"/>
                        </a:spcBef>
                        <a:spcAft>
                          <a:spcPts val="0"/>
                        </a:spcAft>
                        <a:buSzPts val="250"/>
                        <a:buFont typeface="Times New Roman"/>
                        <a:buNone/>
                      </a:pPr>
                      <a:endParaRPr lang="hr-HR" sz="1050" u="none" strike="noStrike" cap="none">
                        <a:latin typeface="Cabin"/>
                        <a:cs typeface="Times New Roman"/>
                      </a:endParaRPr>
                    </a:p>
                    <a:p>
                      <a:pPr marL="0" marR="0" lvl="0" indent="0" algn="l" rtl="0">
                        <a:lnSpc>
                          <a:spcPct val="100000"/>
                        </a:lnSpc>
                        <a:spcBef>
                          <a:spcPts val="0"/>
                        </a:spcBef>
                        <a:spcAft>
                          <a:spcPts val="0"/>
                        </a:spcAft>
                        <a:buSzPts val="250"/>
                        <a:buFont typeface="Times New Roman"/>
                        <a:buNone/>
                      </a:pPr>
                      <a:endParaRPr lang="hr-HR" sz="1050" u="none" strike="noStrike" cap="none">
                        <a:latin typeface="Cabin"/>
                        <a:cs typeface="Times New Roman"/>
                      </a:endParaRPr>
                    </a:p>
                  </a:txBody>
                  <a:tcPr marL="68575" marR="68575" marT="0" marB="0"/>
                </a:tc>
                <a:tc>
                  <a:txBody>
                    <a:bodyPr/>
                    <a:lstStyle/>
                    <a:p>
                      <a:pPr marL="0" marR="0" lvl="0" indent="0" algn="l" rtl="0">
                        <a:lnSpc>
                          <a:spcPct val="100000"/>
                        </a:lnSpc>
                        <a:spcBef>
                          <a:spcPts val="0"/>
                        </a:spcBef>
                        <a:spcAft>
                          <a:spcPts val="0"/>
                        </a:spcAft>
                        <a:buSzPts val="250"/>
                        <a:buFont typeface="Times New Roman"/>
                        <a:buNone/>
                      </a:pPr>
                      <a:r>
                        <a:rPr lang="hr-HR" sz="1050" u="none" strike="noStrike" cap="none">
                          <a:latin typeface="Cabin"/>
                          <a:cs typeface="Times New Roman"/>
                        </a:rPr>
                        <a:t>Praktični</a:t>
                      </a:r>
                      <a:r>
                        <a:rPr lang="hr-HR" sz="1050" u="none" strike="noStrike" cap="none" baseline="0">
                          <a:latin typeface="Cabin"/>
                          <a:cs typeface="Times New Roman"/>
                        </a:rPr>
                        <a:t> rad u knjižnici</a:t>
                      </a:r>
                      <a:endParaRPr lang="en-US" sz="1050" u="none" strike="noStrike" cap="none">
                        <a:latin typeface="Cabin"/>
                        <a:cs typeface="Times New Roman"/>
                      </a:endParaRPr>
                    </a:p>
                  </a:txBody>
                  <a:tcPr marL="68575" marR="68575" marT="0" marB="0"/>
                </a:tc>
                <a:tc>
                  <a:txBody>
                    <a:bodyPr/>
                    <a:lstStyle/>
                    <a:p>
                      <a:pPr marL="0" marR="0" lvl="0" indent="0" algn="l" rtl="0">
                        <a:lnSpc>
                          <a:spcPct val="100000"/>
                        </a:lnSpc>
                        <a:spcBef>
                          <a:spcPts val="0"/>
                        </a:spcBef>
                        <a:spcAft>
                          <a:spcPts val="0"/>
                        </a:spcAft>
                        <a:buSzPts val="250"/>
                        <a:buFont typeface="Times New Roman"/>
                        <a:buNone/>
                      </a:pPr>
                      <a:r>
                        <a:rPr lang="hr-HR" sz="1050" u="none" strike="noStrike" cap="none">
                          <a:latin typeface="Cabin"/>
                          <a:cs typeface="Times New Roman"/>
                        </a:rPr>
                        <a:t>Tijekom listopada</a:t>
                      </a:r>
                    </a:p>
                    <a:p>
                      <a:pPr marL="0" marR="0" lvl="0" indent="0" algn="l" rtl="0">
                        <a:lnSpc>
                          <a:spcPct val="100000"/>
                        </a:lnSpc>
                        <a:spcBef>
                          <a:spcPts val="0"/>
                        </a:spcBef>
                        <a:spcAft>
                          <a:spcPts val="0"/>
                        </a:spcAft>
                        <a:buSzPts val="250"/>
                        <a:buFont typeface="Times New Roman"/>
                        <a:buNone/>
                      </a:pPr>
                      <a:endParaRPr lang="hr-HR" sz="1050" u="none" strike="noStrike" cap="none">
                        <a:latin typeface="Cabin"/>
                        <a:cs typeface="Times New Roman"/>
                      </a:endParaRPr>
                    </a:p>
                    <a:p>
                      <a:pPr marL="0" marR="0" lvl="0" indent="0" algn="l" rtl="0">
                        <a:lnSpc>
                          <a:spcPct val="100000"/>
                        </a:lnSpc>
                        <a:spcBef>
                          <a:spcPts val="0"/>
                        </a:spcBef>
                        <a:spcAft>
                          <a:spcPts val="0"/>
                        </a:spcAft>
                        <a:buSzPts val="250"/>
                        <a:buFont typeface="Times New Roman"/>
                        <a:buNone/>
                      </a:pPr>
                      <a:endParaRPr lang="hr-HR" sz="1050" u="none" strike="noStrike" cap="none">
                        <a:latin typeface="Cabin"/>
                        <a:cs typeface="Times New Roman"/>
                      </a:endParaRPr>
                    </a:p>
                  </a:txBody>
                  <a:tcPr marL="68575" marR="68575" marT="0" marB="0"/>
                </a:tc>
                <a:tc>
                  <a:txBody>
                    <a:bodyPr/>
                    <a:lstStyle/>
                    <a:p>
                      <a:pPr marL="0" marR="0" lvl="0" indent="0" algn="l" rtl="0">
                        <a:lnSpc>
                          <a:spcPct val="100000"/>
                        </a:lnSpc>
                        <a:spcBef>
                          <a:spcPts val="0"/>
                        </a:spcBef>
                        <a:spcAft>
                          <a:spcPts val="0"/>
                        </a:spcAft>
                        <a:buSzPts val="250"/>
                        <a:buFont typeface="Times New Roman"/>
                        <a:buNone/>
                      </a:pPr>
                      <a:r>
                        <a:rPr lang="hr-HR" sz="1050" u="none" strike="noStrike" cap="none">
                          <a:latin typeface="Cabin"/>
                          <a:cs typeface="Times New Roman"/>
                        </a:rPr>
                        <a:t>-</a:t>
                      </a:r>
                    </a:p>
                    <a:p>
                      <a:pPr marL="0" marR="0" lvl="0" indent="0" algn="l" rtl="0">
                        <a:lnSpc>
                          <a:spcPct val="100000"/>
                        </a:lnSpc>
                        <a:spcBef>
                          <a:spcPts val="0"/>
                        </a:spcBef>
                        <a:spcAft>
                          <a:spcPts val="0"/>
                        </a:spcAft>
                        <a:buSzPts val="250"/>
                        <a:buFont typeface="Times New Roman"/>
                        <a:buNone/>
                      </a:pPr>
                      <a:endParaRPr lang="hr-HR" sz="1050" u="none" strike="noStrike" cap="none">
                        <a:latin typeface="Cabin"/>
                        <a:cs typeface="Times New Roman"/>
                      </a:endParaRPr>
                    </a:p>
                  </a:txBody>
                  <a:tcPr marL="68575" marR="68575" marT="0" marB="0"/>
                </a:tc>
                <a:tc>
                  <a:txBody>
                    <a:bodyPr/>
                    <a:lstStyle/>
                    <a:p>
                      <a:pPr marL="0" marR="0" lvl="0" indent="0" algn="l" rtl="0">
                        <a:lnSpc>
                          <a:spcPct val="100000"/>
                        </a:lnSpc>
                        <a:spcBef>
                          <a:spcPts val="0"/>
                        </a:spcBef>
                        <a:spcAft>
                          <a:spcPts val="0"/>
                        </a:spcAft>
                        <a:buSzPts val="250"/>
                        <a:buFont typeface="Times New Roman"/>
                        <a:buNone/>
                      </a:pPr>
                      <a:r>
                        <a:rPr lang="en-US" sz="1050" u="none" strike="noStrike" cap="none" err="1">
                          <a:latin typeface="Cabin"/>
                          <a:cs typeface="Times New Roman"/>
                        </a:rPr>
                        <a:t>Izrada</a:t>
                      </a:r>
                      <a:r>
                        <a:rPr lang="en-US" sz="1050" u="none" strike="noStrike" cap="none">
                          <a:latin typeface="Cabin"/>
                          <a:cs typeface="Times New Roman"/>
                        </a:rPr>
                        <a:t> </a:t>
                      </a:r>
                      <a:r>
                        <a:rPr lang="en-US" sz="1050" u="none" strike="noStrike" cap="none" err="1">
                          <a:latin typeface="Cabin"/>
                          <a:cs typeface="Times New Roman"/>
                        </a:rPr>
                        <a:t>plakata</a:t>
                      </a:r>
                      <a:r>
                        <a:rPr lang="en-US" sz="1050" u="none" strike="noStrike" cap="none">
                          <a:latin typeface="Cabin"/>
                          <a:cs typeface="Times New Roman"/>
                        </a:rPr>
                        <a:t> </a:t>
                      </a:r>
                      <a:r>
                        <a:rPr lang="en-US" sz="1050" u="none" strike="noStrike" cap="none" err="1">
                          <a:latin typeface="Cabin"/>
                          <a:cs typeface="Times New Roman"/>
                        </a:rPr>
                        <a:t>ili</a:t>
                      </a:r>
                      <a:r>
                        <a:rPr lang="en-US" sz="1050" u="none" strike="noStrike" cap="none">
                          <a:latin typeface="Cabin"/>
                          <a:cs typeface="Times New Roman"/>
                        </a:rPr>
                        <a:t> ppt-a </a:t>
                      </a:r>
                    </a:p>
                  </a:txBody>
                  <a:tcPr marL="68575" marR="68575" marT="0" marB="0"/>
                </a:tc>
                <a:extLst>
                  <a:ext uri="{0D108BD9-81ED-4DB2-BD59-A6C34878D82A}">
                    <a16:rowId xmlns:a16="http://schemas.microsoft.com/office/drawing/2014/main" val="1825568157"/>
                  </a:ext>
                </a:extLst>
              </a:tr>
            </a:tbl>
          </a:graphicData>
        </a:graphic>
      </p:graphicFrame>
    </p:spTree>
    <p:extLst>
      <p:ext uri="{BB962C8B-B14F-4D97-AF65-F5344CB8AC3E}">
        <p14:creationId xmlns:p14="http://schemas.microsoft.com/office/powerpoint/2010/main" val="16786460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p23"/>
          <p:cNvSpPr txBox="1">
            <a:spLocks noGrp="1"/>
          </p:cNvSpPr>
          <p:nvPr>
            <p:ph type="title"/>
          </p:nvPr>
        </p:nvSpPr>
        <p:spPr>
          <a:xfrm>
            <a:off x="457200" y="152400"/>
            <a:ext cx="8229600" cy="990597"/>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dk2"/>
              </a:buClr>
              <a:buSzPts val="720"/>
              <a:buFont typeface="Domine"/>
              <a:buNone/>
            </a:pPr>
            <a:r>
              <a:rPr lang="hr-HR" sz="2880" b="0" i="0" u="none" strike="noStrike" cap="none">
                <a:solidFill>
                  <a:schemeClr val="dk2"/>
                </a:solidFill>
                <a:latin typeface="Cabin" charset="0"/>
                <a:sym typeface="Times New Roman"/>
              </a:rPr>
              <a:t>Predmetna  nastava:</a:t>
            </a:r>
            <a:br>
              <a:rPr lang="hr-HR" sz="2880" b="0" i="0" u="none" strike="noStrike" cap="none">
                <a:solidFill>
                  <a:schemeClr val="dk2"/>
                </a:solidFill>
                <a:latin typeface="Cabin" charset="0"/>
                <a:sym typeface="Times New Roman"/>
              </a:rPr>
            </a:br>
            <a:endParaRPr sz="2880" b="0" i="0" u="none" strike="noStrike" cap="none">
              <a:solidFill>
                <a:schemeClr val="dk2"/>
              </a:solidFill>
              <a:latin typeface="Cabin" charset="0"/>
              <a:sym typeface="Times New Roman"/>
            </a:endParaRPr>
          </a:p>
        </p:txBody>
      </p:sp>
      <p:sp>
        <p:nvSpPr>
          <p:cNvPr id="294" name="Google Shape;294;p23"/>
          <p:cNvSpPr txBox="1">
            <a:spLocks noGrp="1"/>
          </p:cNvSpPr>
          <p:nvPr>
            <p:ph type="ftr" idx="11"/>
          </p:nvPr>
        </p:nvSpPr>
        <p:spPr>
          <a:xfrm>
            <a:off x="4994044" y="6447791"/>
            <a:ext cx="3528390" cy="365759"/>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2"/>
              </a:buClr>
              <a:buSzPts val="350"/>
              <a:buFont typeface="Cabin"/>
              <a:buNone/>
            </a:pPr>
            <a:r>
              <a:rPr lang="hr-HR" sz="1400" b="0" i="0" u="none" strike="noStrike" cap="none">
                <a:latin typeface="Cabin"/>
                <a:ea typeface="Cabin"/>
                <a:cs typeface="Cabin"/>
                <a:sym typeface="Cabin"/>
              </a:rPr>
              <a:t>Školski kurikulum </a:t>
            </a:r>
            <a:r>
              <a:rPr lang="hr-HR"/>
              <a:t>2022./2023</a:t>
            </a:r>
            <a:r>
              <a:rPr lang="hr-HR" sz="1400" b="0" i="0" u="none" strike="noStrike" cap="none">
                <a:latin typeface="Cabin"/>
                <a:ea typeface="Cabin"/>
                <a:cs typeface="Cabin"/>
                <a:sym typeface="Cabin"/>
              </a:rPr>
              <a:t>.</a:t>
            </a:r>
            <a:endParaRPr sz="1400" b="0" i="0" u="none" strike="noStrike" cap="none">
              <a:latin typeface="Cabin"/>
              <a:ea typeface="Cabin"/>
              <a:cs typeface="Cabin"/>
              <a:sym typeface="Cabin"/>
            </a:endParaRPr>
          </a:p>
        </p:txBody>
      </p:sp>
      <p:sp>
        <p:nvSpPr>
          <p:cNvPr id="295" name="Google Shape;295;p23"/>
          <p:cNvSpPr txBox="1">
            <a:spLocks noGrp="1"/>
          </p:cNvSpPr>
          <p:nvPr>
            <p:ph type="sldNum" idx="12"/>
          </p:nvPr>
        </p:nvSpPr>
        <p:spPr>
          <a:xfrm>
            <a:off x="612647" y="6356350"/>
            <a:ext cx="1981199" cy="36575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2"/>
              </a:buClr>
              <a:buSzPts val="350"/>
              <a:buFont typeface="Cabin"/>
              <a:buNone/>
            </a:pPr>
            <a:fld id="{00000000-1234-1234-1234-123412341234}" type="slidenum">
              <a:rPr lang="hr-HR" sz="1400" b="0" i="0" u="none" strike="noStrike" cap="none">
                <a:solidFill>
                  <a:schemeClr val="dk2"/>
                </a:solidFill>
                <a:latin typeface="Cabin"/>
                <a:ea typeface="Cabin"/>
                <a:cs typeface="Cabin"/>
                <a:sym typeface="Cabin"/>
              </a:rPr>
              <a:pPr marL="0" marR="0" lvl="0" indent="0" algn="l" rtl="0">
                <a:lnSpc>
                  <a:spcPct val="100000"/>
                </a:lnSpc>
                <a:spcBef>
                  <a:spcPts val="0"/>
                </a:spcBef>
                <a:spcAft>
                  <a:spcPts val="0"/>
                </a:spcAft>
                <a:buClr>
                  <a:schemeClr val="dk2"/>
                </a:buClr>
                <a:buSzPts val="350"/>
                <a:buFont typeface="Cabin"/>
                <a:buNone/>
              </a:pPr>
              <a:t>29</a:t>
            </a:fld>
            <a:endParaRPr sz="1400" b="0" i="0" u="none" strike="noStrike" cap="none">
              <a:solidFill>
                <a:schemeClr val="dk2"/>
              </a:solidFill>
              <a:latin typeface="Cabin"/>
              <a:ea typeface="Cabin"/>
              <a:cs typeface="Cabin"/>
              <a:sym typeface="Cabin"/>
            </a:endParaRPr>
          </a:p>
        </p:txBody>
      </p:sp>
      <p:sp>
        <p:nvSpPr>
          <p:cNvPr id="296" name="Google Shape;296;p23"/>
          <p:cNvSpPr txBox="1">
            <a:spLocks noGrp="1"/>
          </p:cNvSpPr>
          <p:nvPr>
            <p:ph type="body" idx="1"/>
          </p:nvPr>
        </p:nvSpPr>
        <p:spPr>
          <a:xfrm>
            <a:off x="457200" y="1219200"/>
            <a:ext cx="8229600" cy="4937760"/>
          </a:xfrm>
          <a:prstGeom prst="rect">
            <a:avLst/>
          </a:prstGeom>
          <a:noFill/>
          <a:ln>
            <a:noFill/>
          </a:ln>
        </p:spPr>
        <p:txBody>
          <a:bodyPr spcFirstLastPara="1" wrap="square" lIns="91425" tIns="45700" rIns="91425" bIns="45700" anchor="t" anchorCtr="0">
            <a:noAutofit/>
          </a:bodyPr>
          <a:lstStyle/>
          <a:p>
            <a:pPr marL="274320" indent="-274320">
              <a:spcBef>
                <a:spcPts val="0"/>
              </a:spcBef>
            </a:pPr>
            <a:r>
              <a:rPr lang="hr-HR" dirty="0">
                <a:ea typeface="Times New Roman"/>
                <a:cs typeface="Times New Roman"/>
                <a:sym typeface="Times New Roman"/>
              </a:rPr>
              <a:t>A2 program izborne</a:t>
            </a:r>
            <a:r>
              <a:rPr lang="hr-HR" sz="2600" b="0" i="0" u="none" strike="noStrike" cap="none" dirty="0">
                <a:ea typeface="Times New Roman"/>
                <a:cs typeface="Times New Roman"/>
                <a:sym typeface="Times New Roman"/>
              </a:rPr>
              <a:t> </a:t>
            </a:r>
            <a:r>
              <a:rPr lang="hr-HR" dirty="0">
                <a:ea typeface="Times New Roman"/>
                <a:cs typeface="Times New Roman"/>
                <a:sym typeface="Times New Roman"/>
              </a:rPr>
              <a:t>nastave</a:t>
            </a:r>
            <a:endParaRPr dirty="0"/>
          </a:p>
          <a:p>
            <a:pPr marL="274320" indent="-274320"/>
            <a:r>
              <a:rPr lang="hr-HR" dirty="0">
                <a:cs typeface="Times New Roman"/>
                <a:sym typeface="Times New Roman"/>
              </a:rPr>
              <a:t>A2 program potpore, potpomognutog i obogaćenog učenja</a:t>
            </a:r>
            <a:endParaRPr dirty="0">
              <a:latin typeface="Cabin" charset="0"/>
            </a:endParaRPr>
          </a:p>
          <a:p>
            <a:pPr marL="274320" indent="-274320"/>
            <a:r>
              <a:rPr lang="hr-HR" dirty="0">
                <a:cs typeface="Times New Roman"/>
                <a:sym typeface="Times New Roman"/>
              </a:rPr>
              <a:t>B1 program izvannastavnih aktivnosti</a:t>
            </a:r>
            <a:endParaRPr dirty="0"/>
          </a:p>
          <a:p>
            <a:pPr marL="274320" indent="-274320"/>
            <a:r>
              <a:rPr lang="hr-HR" sz="2600" b="0" i="0" u="none" strike="noStrike" cap="none" dirty="0" err="1">
                <a:ea typeface="Times New Roman"/>
                <a:cs typeface="Times New Roman"/>
                <a:sym typeface="Times New Roman"/>
              </a:rPr>
              <a:t>Izvanučionička</a:t>
            </a:r>
            <a:r>
              <a:rPr lang="hr-HR" sz="2600" b="0" i="0" u="none" strike="noStrike" cap="none" dirty="0">
                <a:ea typeface="Times New Roman"/>
                <a:cs typeface="Times New Roman"/>
                <a:sym typeface="Times New Roman"/>
              </a:rPr>
              <a:t> nastava</a:t>
            </a:r>
            <a:r>
              <a:rPr lang="hr-HR" dirty="0">
                <a:ea typeface="Times New Roman"/>
                <a:cs typeface="Times New Roman"/>
                <a:sym typeface="Times New Roman"/>
              </a:rPr>
              <a:t> </a:t>
            </a:r>
            <a:endParaRPr>
              <a:latin typeface="Cabin" charset="0"/>
            </a:endParaRPr>
          </a:p>
          <a:p>
            <a:pPr marL="274320" marR="0" lvl="0" indent="-274320" algn="l" rtl="0">
              <a:lnSpc>
                <a:spcPct val="100000"/>
              </a:lnSpc>
              <a:spcBef>
                <a:spcPts val="600"/>
              </a:spcBef>
              <a:spcAft>
                <a:spcPts val="0"/>
              </a:spcAft>
              <a:buClr>
                <a:schemeClr val="accent1"/>
              </a:buClr>
              <a:buSzPts val="1976"/>
              <a:buFont typeface="Noto Sans Symbols"/>
              <a:buChar char="▶"/>
            </a:pPr>
            <a:r>
              <a:rPr lang="hr-HR" sz="2600" b="0" i="0" u="none" strike="noStrike" cap="none" dirty="0">
                <a:ea typeface="Times New Roman"/>
                <a:cs typeface="Times New Roman"/>
                <a:sym typeface="Times New Roman"/>
              </a:rPr>
              <a:t>Projekti</a:t>
            </a:r>
            <a:endParaRPr dirty="0"/>
          </a:p>
          <a:p>
            <a:pPr marL="274320" marR="0" lvl="0" indent="-274320" algn="l" rtl="0">
              <a:lnSpc>
                <a:spcPct val="100000"/>
              </a:lnSpc>
              <a:spcBef>
                <a:spcPts val="600"/>
              </a:spcBef>
              <a:spcAft>
                <a:spcPts val="0"/>
              </a:spcAft>
              <a:buClr>
                <a:schemeClr val="accent1"/>
              </a:buClr>
              <a:buSzPts val="1976"/>
              <a:buFont typeface="Noto Sans Symbols"/>
              <a:buChar char="▶"/>
            </a:pPr>
            <a:r>
              <a:rPr lang="hr-HR" sz="2600" b="0" i="0" u="none" strike="noStrike" cap="none" dirty="0">
                <a:ea typeface="Times New Roman"/>
                <a:cs typeface="Times New Roman"/>
                <a:sym typeface="Times New Roman"/>
              </a:rPr>
              <a:t>Ostale aktivnosti</a:t>
            </a:r>
            <a:endParaRPr dirty="0"/>
          </a:p>
          <a:p>
            <a:pPr marL="274320" marR="0" lvl="0" indent="-274320" algn="l" rtl="0">
              <a:lnSpc>
                <a:spcPct val="100000"/>
              </a:lnSpc>
              <a:spcBef>
                <a:spcPts val="600"/>
              </a:spcBef>
              <a:spcAft>
                <a:spcPts val="0"/>
              </a:spcAft>
              <a:buClr>
                <a:schemeClr val="accent1"/>
              </a:buClr>
              <a:buSzPts val="1976"/>
              <a:buFont typeface="Noto Sans Symbols"/>
              <a:buChar char="▶"/>
            </a:pPr>
            <a:r>
              <a:rPr lang="hr-HR" sz="2600" b="0" i="0" u="none" strike="noStrike" cap="none" dirty="0">
                <a:ea typeface="Times New Roman"/>
                <a:cs typeface="Times New Roman"/>
                <a:sym typeface="Times New Roman"/>
              </a:rPr>
              <a:t>Kurikulum učeničke zadruge “Eko Ernest”</a:t>
            </a:r>
            <a:endParaRPr dirty="0"/>
          </a:p>
          <a:p>
            <a:pPr marL="457200" marR="0" lvl="0" indent="0" algn="l" rtl="0">
              <a:lnSpc>
                <a:spcPct val="100000"/>
              </a:lnSpc>
              <a:spcBef>
                <a:spcPts val="600"/>
              </a:spcBef>
              <a:spcAft>
                <a:spcPts val="0"/>
              </a:spcAft>
              <a:buSzPts val="1976"/>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3"/>
          <p:cNvSpPr txBox="1">
            <a:spLocks noGrp="1"/>
          </p:cNvSpPr>
          <p:nvPr>
            <p:ph type="ftr" idx="11"/>
          </p:nvPr>
        </p:nvSpPr>
        <p:spPr>
          <a:xfrm>
            <a:off x="2898648" y="6356350"/>
            <a:ext cx="3505200" cy="365759"/>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2"/>
              </a:buClr>
              <a:buSzPts val="350"/>
              <a:buFont typeface="Cabin"/>
              <a:buNone/>
            </a:pPr>
            <a:r>
              <a:rPr lang="hr-HR" sz="1400" b="0" i="0" u="none" strike="noStrike" cap="none">
                <a:latin typeface="Cabin"/>
                <a:ea typeface="Cabin"/>
                <a:cs typeface="Cabin"/>
                <a:sym typeface="Cabin"/>
              </a:rPr>
              <a:t>Školski kurikulum </a:t>
            </a:r>
            <a:r>
              <a:rPr lang="hr-HR"/>
              <a:t>2023./2024</a:t>
            </a:r>
            <a:r>
              <a:rPr lang="hr-HR" sz="1400" b="0" i="0" u="none" strike="noStrike" cap="none">
                <a:latin typeface="Cabin"/>
                <a:ea typeface="Cabin"/>
                <a:cs typeface="Cabin"/>
                <a:sym typeface="Cabin"/>
              </a:rPr>
              <a:t>.</a:t>
            </a:r>
            <a:endParaRPr sz="1400" b="0" i="0" u="none" strike="noStrike" cap="none">
              <a:latin typeface="Cabin"/>
              <a:ea typeface="Cabin"/>
              <a:cs typeface="Cabin"/>
              <a:sym typeface="Cabin"/>
            </a:endParaRPr>
          </a:p>
        </p:txBody>
      </p:sp>
      <p:sp>
        <p:nvSpPr>
          <p:cNvPr id="127" name="Google Shape;127;p3"/>
          <p:cNvSpPr txBox="1">
            <a:spLocks noGrp="1"/>
          </p:cNvSpPr>
          <p:nvPr>
            <p:ph type="sldNum" idx="12"/>
          </p:nvPr>
        </p:nvSpPr>
        <p:spPr>
          <a:xfrm>
            <a:off x="612647" y="6356350"/>
            <a:ext cx="1981199" cy="36575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2"/>
              </a:buClr>
              <a:buSzPts val="350"/>
              <a:buFont typeface="Cabin"/>
              <a:buNone/>
            </a:pPr>
            <a:fld id="{00000000-1234-1234-1234-123412341234}" type="slidenum">
              <a:rPr lang="hr-HR" sz="1400" b="0" i="0" u="none" strike="noStrike" cap="none">
                <a:solidFill>
                  <a:schemeClr val="dk2"/>
                </a:solidFill>
                <a:latin typeface="Cabin"/>
                <a:ea typeface="Cabin"/>
                <a:cs typeface="Cabin"/>
                <a:sym typeface="Cabin"/>
              </a:rPr>
              <a:pPr marL="0" marR="0" lvl="0" indent="0" algn="l" rtl="0">
                <a:lnSpc>
                  <a:spcPct val="100000"/>
                </a:lnSpc>
                <a:spcBef>
                  <a:spcPts val="0"/>
                </a:spcBef>
                <a:spcAft>
                  <a:spcPts val="0"/>
                </a:spcAft>
                <a:buClr>
                  <a:schemeClr val="dk2"/>
                </a:buClr>
                <a:buSzPts val="350"/>
                <a:buFont typeface="Cabin"/>
                <a:buNone/>
              </a:pPr>
              <a:t>3</a:t>
            </a:fld>
            <a:endParaRPr sz="1400" b="0" i="0" u="none" strike="noStrike" cap="none">
              <a:solidFill>
                <a:schemeClr val="dk2"/>
              </a:solidFill>
              <a:latin typeface="Cabin"/>
              <a:ea typeface="Cabin"/>
              <a:cs typeface="Cabin"/>
              <a:sym typeface="Cabin"/>
            </a:endParaRPr>
          </a:p>
        </p:txBody>
      </p:sp>
      <p:sp>
        <p:nvSpPr>
          <p:cNvPr id="128" name="Google Shape;128;p3"/>
          <p:cNvSpPr txBox="1">
            <a:spLocks noGrp="1"/>
          </p:cNvSpPr>
          <p:nvPr>
            <p:ph type="body" idx="1"/>
          </p:nvPr>
        </p:nvSpPr>
        <p:spPr>
          <a:xfrm>
            <a:off x="457200" y="692695"/>
            <a:ext cx="8229600" cy="5464264"/>
          </a:xfrm>
          <a:prstGeom prst="rect">
            <a:avLst/>
          </a:prstGeom>
          <a:noFill/>
          <a:ln>
            <a:noFill/>
          </a:ln>
        </p:spPr>
        <p:txBody>
          <a:bodyPr spcFirstLastPara="1" wrap="square" lIns="91425" tIns="45700" rIns="91425" bIns="45700" anchor="t" anchorCtr="0">
            <a:noAutofit/>
          </a:bodyPr>
          <a:lstStyle/>
          <a:p>
            <a:pPr marL="274320" marR="0" lvl="0" indent="-274320" algn="l" rtl="0">
              <a:lnSpc>
                <a:spcPct val="80000"/>
              </a:lnSpc>
              <a:spcBef>
                <a:spcPts val="0"/>
              </a:spcBef>
              <a:spcAft>
                <a:spcPts val="0"/>
              </a:spcAft>
              <a:buClr>
                <a:schemeClr val="accent1"/>
              </a:buClr>
              <a:buSzPts val="504"/>
              <a:buFont typeface="Noto Sans Symbols"/>
              <a:buNone/>
            </a:pPr>
            <a:r>
              <a:rPr lang="hr-HR" sz="2000" b="0" i="0" u="none" strike="noStrike" cap="none" dirty="0">
                <a:ea typeface="Times New Roman"/>
                <a:cs typeface="Times New Roman"/>
                <a:sym typeface="Times New Roman"/>
              </a:rPr>
              <a:t>Školski kurikulum sadrži:</a:t>
            </a:r>
            <a:endParaRPr lang="hr-HR" sz="2000" dirty="0"/>
          </a:p>
          <a:p>
            <a:pPr marL="274320" indent="-274320">
              <a:lnSpc>
                <a:spcPct val="80000"/>
              </a:lnSpc>
              <a:buSzPts val="504"/>
              <a:buNone/>
            </a:pPr>
            <a:endParaRPr lang="hr-HR">
              <a:latin typeface="Cabin" charset="0"/>
            </a:endParaRPr>
          </a:p>
          <a:p>
            <a:pPr marL="274320" marR="0" lvl="0" indent="-274320" algn="l" rtl="0">
              <a:lnSpc>
                <a:spcPct val="80000"/>
              </a:lnSpc>
              <a:spcBef>
                <a:spcPts val="600"/>
              </a:spcBef>
              <a:spcAft>
                <a:spcPts val="0"/>
              </a:spcAft>
              <a:buClr>
                <a:schemeClr val="accent1"/>
              </a:buClr>
              <a:buSzPts val="1566"/>
              <a:buFont typeface="Noto Sans Symbols"/>
              <a:buChar char="▶"/>
            </a:pPr>
            <a:r>
              <a:rPr lang="hr-HR" sz="2000" b="0" i="0" u="none" strike="noStrike" cap="none" dirty="0">
                <a:ea typeface="Times New Roman"/>
                <a:cs typeface="Times New Roman"/>
                <a:sym typeface="Times New Roman"/>
              </a:rPr>
              <a:t>Strategija razvoja OŠ Ernestinovo</a:t>
            </a:r>
            <a:endParaRPr lang="hr-HR" sz="2000" dirty="0"/>
          </a:p>
          <a:p>
            <a:pPr marL="274320" indent="-274320">
              <a:lnSpc>
                <a:spcPct val="80000"/>
              </a:lnSpc>
              <a:buSzPts val="1566"/>
            </a:pPr>
            <a:r>
              <a:rPr lang="hr-HR" sz="2000" b="0" i="0" u="none" strike="noStrike" cap="none" dirty="0">
                <a:ea typeface="Times New Roman"/>
                <a:cs typeface="Times New Roman"/>
                <a:sym typeface="Times New Roman"/>
              </a:rPr>
              <a:t>Plan </a:t>
            </a:r>
            <a:r>
              <a:rPr lang="hr-HR" sz="2000" dirty="0">
                <a:ea typeface="Times New Roman"/>
                <a:cs typeface="Times New Roman"/>
                <a:sym typeface="Times New Roman"/>
              </a:rPr>
              <a:t>A2 programa izborne</a:t>
            </a:r>
            <a:r>
              <a:rPr lang="hr-HR" sz="2000" b="0" i="0" u="none" strike="noStrike" cap="none" dirty="0">
                <a:ea typeface="Times New Roman"/>
                <a:cs typeface="Times New Roman"/>
                <a:sym typeface="Times New Roman"/>
              </a:rPr>
              <a:t> nastave</a:t>
            </a:r>
            <a:endParaRPr lang="hr-HR" sz="2000" dirty="0"/>
          </a:p>
          <a:p>
            <a:pPr marL="274320" indent="-274320">
              <a:lnSpc>
                <a:spcPct val="80000"/>
              </a:lnSpc>
              <a:buSzPts val="1566"/>
            </a:pPr>
            <a:r>
              <a:rPr lang="hr-HR" sz="2000" b="0" i="0" u="none" strike="noStrike" cap="none" dirty="0">
                <a:ea typeface="Times New Roman"/>
                <a:cs typeface="Times New Roman"/>
                <a:sym typeface="Times New Roman"/>
              </a:rPr>
              <a:t>Plan </a:t>
            </a:r>
            <a:r>
              <a:rPr lang="hr-HR" sz="2000" dirty="0">
                <a:ea typeface="Times New Roman"/>
                <a:cs typeface="Times New Roman"/>
                <a:sym typeface="Times New Roman"/>
              </a:rPr>
              <a:t>A2 programa potpore, potpomognutog i obogaćenog učenja</a:t>
            </a:r>
            <a:endParaRPr lang="hr-HR" sz="2000" dirty="0"/>
          </a:p>
          <a:p>
            <a:pPr marL="274320" marR="0" lvl="0" indent="-274320" algn="l" rtl="0">
              <a:lnSpc>
                <a:spcPct val="80000"/>
              </a:lnSpc>
              <a:spcBef>
                <a:spcPts val="600"/>
              </a:spcBef>
              <a:spcAft>
                <a:spcPts val="0"/>
              </a:spcAft>
              <a:buClr>
                <a:schemeClr val="accent1"/>
              </a:buClr>
              <a:buSzPts val="1566"/>
              <a:buFont typeface="Noto Sans Symbols"/>
              <a:buChar char="▶"/>
            </a:pPr>
            <a:r>
              <a:rPr lang="hr-HR" sz="2000" b="0" i="0" u="none" strike="noStrike" cap="none" dirty="0">
                <a:ea typeface="Times New Roman"/>
                <a:cs typeface="Times New Roman"/>
                <a:sym typeface="Times New Roman"/>
              </a:rPr>
              <a:t>Plan rada </a:t>
            </a:r>
            <a:r>
              <a:rPr lang="hr-HR" sz="2000" b="0" i="0" u="none" strike="noStrike" cap="none" dirty="0" err="1">
                <a:ea typeface="Times New Roman"/>
                <a:cs typeface="Times New Roman"/>
                <a:sym typeface="Times New Roman"/>
              </a:rPr>
              <a:t>izvanučioničke</a:t>
            </a:r>
            <a:r>
              <a:rPr lang="hr-HR" sz="2000" b="0" i="0" u="none" strike="noStrike" cap="none" dirty="0">
                <a:ea typeface="Times New Roman"/>
                <a:cs typeface="Times New Roman"/>
                <a:sym typeface="Times New Roman"/>
              </a:rPr>
              <a:t> nastave</a:t>
            </a:r>
            <a:endParaRPr sz="2000" dirty="0"/>
          </a:p>
          <a:p>
            <a:pPr marL="274320" indent="-274320">
              <a:lnSpc>
                <a:spcPct val="80000"/>
              </a:lnSpc>
              <a:buSzPts val="1566"/>
            </a:pPr>
            <a:r>
              <a:rPr lang="hr-HR" sz="2000" dirty="0">
                <a:cs typeface="Times New Roman"/>
              </a:rPr>
              <a:t>Plan B1 programa izvannastavnih aktivnosti</a:t>
            </a:r>
            <a:endParaRPr lang="hr-HR" sz="2000" dirty="0">
              <a:cs typeface="Times New Roman"/>
              <a:sym typeface="Times New Roman"/>
            </a:endParaRPr>
          </a:p>
          <a:p>
            <a:pPr marL="274320" indent="-274320">
              <a:lnSpc>
                <a:spcPct val="80000"/>
              </a:lnSpc>
              <a:buSzPts val="1566"/>
            </a:pPr>
            <a:r>
              <a:rPr lang="hr-HR" sz="2000" dirty="0">
                <a:cs typeface="Times New Roman"/>
                <a:sym typeface="Times New Roman"/>
              </a:rPr>
              <a:t>Projekte</a:t>
            </a:r>
            <a:endParaRPr lang="hr-HR" sz="2000" dirty="0"/>
          </a:p>
          <a:p>
            <a:pPr marL="274320" marR="0" lvl="0" indent="-274320" algn="l" rtl="0">
              <a:lnSpc>
                <a:spcPct val="80000"/>
              </a:lnSpc>
              <a:spcBef>
                <a:spcPts val="600"/>
              </a:spcBef>
              <a:spcAft>
                <a:spcPts val="0"/>
              </a:spcAft>
              <a:buClr>
                <a:schemeClr val="accent1"/>
              </a:buClr>
              <a:buSzPts val="1566"/>
              <a:buFont typeface="Noto Sans Symbols"/>
              <a:buChar char="▶"/>
            </a:pPr>
            <a:r>
              <a:rPr lang="hr-HR" sz="2000" b="0" i="0" u="none" strike="noStrike" cap="none" dirty="0">
                <a:ea typeface="Times New Roman"/>
                <a:cs typeface="Times New Roman"/>
                <a:sym typeface="Times New Roman"/>
              </a:rPr>
              <a:t>Ostale aktivnosti</a:t>
            </a:r>
            <a:endParaRPr lang="hr-HR" sz="2000" dirty="0"/>
          </a:p>
          <a:p>
            <a:pPr marL="274320" marR="0" lvl="0" indent="-274320" algn="l" rtl="0">
              <a:lnSpc>
                <a:spcPct val="80000"/>
              </a:lnSpc>
              <a:spcBef>
                <a:spcPts val="600"/>
              </a:spcBef>
              <a:spcAft>
                <a:spcPts val="0"/>
              </a:spcAft>
              <a:buClr>
                <a:schemeClr val="accent1"/>
              </a:buClr>
              <a:buSzPts val="504"/>
              <a:buFont typeface="Noto Sans Symbols"/>
              <a:buNone/>
            </a:pPr>
            <a:endParaRPr sz="2015" b="0" i="0" u="none" strike="noStrike" cap="none">
              <a:solidFill>
                <a:schemeClr val="dk1"/>
              </a:solidFill>
              <a:latin typeface="Cabin" charset="0"/>
              <a:ea typeface="Times New Roman"/>
              <a:cs typeface="Times New Roman"/>
              <a:sym typeface="Times New Roman"/>
            </a:endParaRPr>
          </a:p>
          <a:p>
            <a:pPr marL="274320" indent="-274320">
              <a:lnSpc>
                <a:spcPct val="80000"/>
              </a:lnSpc>
              <a:buSzPts val="504"/>
              <a:buNone/>
            </a:pPr>
            <a:r>
              <a:rPr lang="hr-HR" sz="2000" b="0" i="0" u="none" strike="noStrike" cap="none" dirty="0">
                <a:ea typeface="Times New Roman"/>
                <a:cs typeface="Times New Roman"/>
                <a:sym typeface="Times New Roman"/>
              </a:rPr>
              <a:t>Ernestinovo,</a:t>
            </a:r>
            <a:r>
              <a:rPr lang="hr-HR" sz="2000" dirty="0">
                <a:ea typeface="Times New Roman"/>
                <a:cs typeface="Times New Roman"/>
                <a:sym typeface="Times New Roman"/>
              </a:rPr>
              <a:t> 30.9.2023</a:t>
            </a:r>
            <a:r>
              <a:rPr lang="hr-HR" sz="2000" b="0" i="0" u="none" strike="noStrike" cap="none" dirty="0">
                <a:ea typeface="Times New Roman"/>
                <a:cs typeface="Times New Roman"/>
                <a:sym typeface="Times New Roman"/>
              </a:rPr>
              <a:t>. godine</a:t>
            </a:r>
            <a:endParaRPr sz="2000" dirty="0"/>
          </a:p>
          <a:p>
            <a:pPr marL="274320" indent="-274320">
              <a:lnSpc>
                <a:spcPct val="80000"/>
              </a:lnSpc>
              <a:buSzPts val="504"/>
              <a:buNone/>
            </a:pPr>
            <a:endParaRPr>
              <a:latin typeface="Cabin" charset="0"/>
            </a:endParaRPr>
          </a:p>
          <a:p>
            <a:pPr marL="274320" indent="-274320">
              <a:lnSpc>
                <a:spcPct val="80000"/>
              </a:lnSpc>
              <a:buSzPts val="504"/>
              <a:buNone/>
            </a:pPr>
            <a:r>
              <a:rPr lang="hr-HR" sz="2000" b="0" i="0" u="none" strike="noStrike" cap="none" dirty="0">
                <a:ea typeface="Times New Roman"/>
                <a:cs typeface="Times New Roman"/>
                <a:sym typeface="Times New Roman"/>
              </a:rPr>
              <a:t>Ravnatelj:</a:t>
            </a:r>
            <a:r>
              <a:rPr lang="hr-HR" sz="2000" dirty="0">
                <a:ea typeface="Times New Roman"/>
                <a:cs typeface="Times New Roman"/>
                <a:sym typeface="Times New Roman"/>
              </a:rPr>
              <a:t>                                  </a:t>
            </a:r>
            <a:r>
              <a:rPr lang="hr-HR" sz="2000" b="0" i="0" u="none" strike="noStrike" cap="none" dirty="0">
                <a:ea typeface="Times New Roman"/>
                <a:cs typeface="Times New Roman"/>
                <a:sym typeface="Times New Roman"/>
              </a:rPr>
              <a:t>Predsjednik Školskog odbora:</a:t>
            </a:r>
            <a:endParaRPr lang="hr-HR" sz="2000" dirty="0"/>
          </a:p>
          <a:p>
            <a:pPr marL="274320" indent="-274320">
              <a:lnSpc>
                <a:spcPct val="80000"/>
              </a:lnSpc>
              <a:buSzPts val="504"/>
              <a:buNone/>
            </a:pPr>
            <a:r>
              <a:rPr lang="hr-HR" sz="2000" b="0" i="0" u="none" strike="noStrike" cap="none" dirty="0">
                <a:ea typeface="Times New Roman"/>
                <a:cs typeface="Times New Roman"/>
                <a:sym typeface="Times New Roman"/>
              </a:rPr>
              <a:t>Damir </a:t>
            </a:r>
            <a:r>
              <a:rPr lang="hr-HR" sz="2000" b="0" i="0" u="none" strike="noStrike" cap="none" dirty="0" err="1">
                <a:ea typeface="Times New Roman"/>
                <a:cs typeface="Times New Roman"/>
                <a:sym typeface="Times New Roman"/>
              </a:rPr>
              <a:t>Škrlec</a:t>
            </a:r>
            <a:r>
              <a:rPr lang="hr-HR" sz="2000" b="0" i="0" u="none" strike="noStrike" cap="none" dirty="0">
                <a:ea typeface="Times New Roman"/>
                <a:cs typeface="Times New Roman"/>
                <a:sym typeface="Times New Roman"/>
              </a:rPr>
              <a:t>, prof.</a:t>
            </a:r>
            <a:r>
              <a:rPr lang="hr-HR" sz="2000" dirty="0">
                <a:ea typeface="Times New Roman"/>
                <a:cs typeface="Times New Roman"/>
                <a:sym typeface="Times New Roman"/>
              </a:rPr>
              <a:t> </a:t>
            </a:r>
            <a:r>
              <a:rPr lang="hr-HR" sz="2000" b="0" i="0" u="none" strike="noStrike" cap="none" dirty="0">
                <a:ea typeface="Times New Roman"/>
                <a:cs typeface="Times New Roman"/>
                <a:sym typeface="Times New Roman"/>
              </a:rPr>
              <a:t> </a:t>
            </a:r>
            <a:r>
              <a:rPr lang="hr-HR" sz="2000" dirty="0">
                <a:ea typeface="Times New Roman"/>
                <a:cs typeface="Times New Roman"/>
                <a:sym typeface="Times New Roman"/>
              </a:rPr>
              <a:t>                </a:t>
            </a:r>
            <a:r>
              <a:rPr lang="hr-HR" sz="2000" b="0" i="0" u="none" strike="noStrike" cap="none" dirty="0">
                <a:ea typeface="Times New Roman"/>
                <a:cs typeface="Times New Roman"/>
                <a:sym typeface="Times New Roman"/>
              </a:rPr>
              <a:t>Davor Burazin, prof.</a:t>
            </a:r>
            <a:r>
              <a:rPr lang="hr-HR" sz="2000" dirty="0">
                <a:ea typeface="Times New Roman"/>
                <a:cs typeface="Times New Roman"/>
                <a:sym typeface="Times New Roman"/>
              </a:rPr>
              <a:t> </a:t>
            </a:r>
            <a:endParaRPr dirty="0">
              <a:latin typeface="Cabin" charset="0"/>
            </a:endParaRPr>
          </a:p>
          <a:p>
            <a:pPr marL="274320" indent="-274320">
              <a:lnSpc>
                <a:spcPct val="80000"/>
              </a:lnSpc>
              <a:buSzPts val="504"/>
              <a:buNone/>
            </a:pPr>
            <a:r>
              <a:rPr lang="hr-HR" sz="2000" dirty="0"/>
              <a:t>                                                                                                                                       </a:t>
            </a:r>
            <a:r>
              <a:rPr lang="hr-HR" sz="2000" b="0" i="0" u="none" strike="noStrike" cap="none" dirty="0">
                <a:sym typeface="Cabin"/>
              </a:rPr>
              <a:t> </a:t>
            </a:r>
            <a:r>
              <a:rPr lang="hr-HR" sz="2000" b="0" i="0" u="none" strike="noStrike" cap="none" dirty="0">
                <a:latin typeface="Cabin"/>
                <a:ea typeface="Cabin"/>
                <a:cs typeface="Cabin"/>
                <a:sym typeface="Cabin"/>
              </a:rPr>
              <a:t>			</a:t>
            </a:r>
            <a:endParaRPr sz="20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p24"/>
          <p:cNvSpPr txBox="1">
            <a:spLocks noGrp="1"/>
          </p:cNvSpPr>
          <p:nvPr>
            <p:ph type="title"/>
          </p:nvPr>
        </p:nvSpPr>
        <p:spPr>
          <a:xfrm>
            <a:off x="421185" y="166542"/>
            <a:ext cx="8229600" cy="346050"/>
          </a:xfrm>
          <a:prstGeom prst="rect">
            <a:avLst/>
          </a:prstGeom>
          <a:noFill/>
          <a:ln>
            <a:noFill/>
          </a:ln>
        </p:spPr>
        <p:txBody>
          <a:bodyPr spcFirstLastPara="1" wrap="square" lIns="91425" tIns="45700" rIns="91425" bIns="45700" anchor="b" anchorCtr="0">
            <a:noAutofit/>
          </a:bodyPr>
          <a:lstStyle/>
          <a:p>
            <a:pPr>
              <a:buSzPts val="600"/>
            </a:pPr>
            <a:r>
              <a:rPr lang="hr-HR" sz="2400" b="0" i="0" u="none" strike="noStrike" cap="none" dirty="0">
                <a:latin typeface="Cabin"/>
                <a:sym typeface="Times New Roman"/>
              </a:rPr>
              <a:t>Predmetna nastava /</a:t>
            </a:r>
            <a:r>
              <a:rPr lang="hr-HR" sz="2400" dirty="0">
                <a:latin typeface="Cabin"/>
              </a:rPr>
              <a:t> A2 izborna</a:t>
            </a:r>
            <a:r>
              <a:rPr lang="hr-HR" sz="2400" b="0" i="0" u="none" strike="noStrike" cap="none" dirty="0">
                <a:latin typeface="Cabin"/>
                <a:sym typeface="Times New Roman"/>
              </a:rPr>
              <a:t> nastava</a:t>
            </a:r>
            <a:endParaRPr dirty="0">
              <a:latin typeface="Cabin"/>
            </a:endParaRPr>
          </a:p>
        </p:txBody>
      </p:sp>
      <p:sp>
        <p:nvSpPr>
          <p:cNvPr id="302" name="Google Shape;302;p24"/>
          <p:cNvSpPr txBox="1">
            <a:spLocks noGrp="1"/>
          </p:cNvSpPr>
          <p:nvPr>
            <p:ph type="ftr" idx="11"/>
          </p:nvPr>
        </p:nvSpPr>
        <p:spPr>
          <a:xfrm>
            <a:off x="5327950" y="6404703"/>
            <a:ext cx="3505200" cy="365759"/>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2"/>
              </a:buClr>
              <a:buSzPts val="350"/>
              <a:buFont typeface="Cabin"/>
              <a:buNone/>
            </a:pPr>
            <a:r>
              <a:rPr lang="hr-HR" sz="1400" b="0" i="0" u="none" strike="noStrike" cap="none">
                <a:latin typeface="Cabin"/>
                <a:ea typeface="Cabin"/>
                <a:cs typeface="Cabin"/>
                <a:sym typeface="Cabin"/>
              </a:rPr>
              <a:t>Školski kurikulum </a:t>
            </a:r>
            <a:r>
              <a:rPr lang="hr-HR"/>
              <a:t>2022./2023</a:t>
            </a:r>
            <a:r>
              <a:rPr lang="hr-HR" sz="1400" b="0" i="0" u="none" strike="noStrike" cap="none">
                <a:latin typeface="Cabin"/>
                <a:ea typeface="Cabin"/>
                <a:cs typeface="Cabin"/>
                <a:sym typeface="Cabin"/>
              </a:rPr>
              <a:t>.</a:t>
            </a:r>
            <a:endParaRPr sz="1400" b="0" i="0" u="none" strike="noStrike" cap="none">
              <a:latin typeface="Cabin"/>
              <a:ea typeface="Cabin"/>
              <a:cs typeface="Cabin"/>
              <a:sym typeface="Cabin"/>
            </a:endParaRPr>
          </a:p>
        </p:txBody>
      </p:sp>
      <p:sp>
        <p:nvSpPr>
          <p:cNvPr id="303" name="Google Shape;303;p24"/>
          <p:cNvSpPr txBox="1">
            <a:spLocks noGrp="1"/>
          </p:cNvSpPr>
          <p:nvPr>
            <p:ph type="sldNum" idx="12"/>
          </p:nvPr>
        </p:nvSpPr>
        <p:spPr>
          <a:xfrm>
            <a:off x="612647" y="6356350"/>
            <a:ext cx="1981199" cy="36575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2"/>
              </a:buClr>
              <a:buSzPts val="350"/>
              <a:buFont typeface="Cabin"/>
              <a:buNone/>
            </a:pPr>
            <a:fld id="{00000000-1234-1234-1234-123412341234}" type="slidenum">
              <a:rPr lang="hr-HR" sz="1400" b="0" i="0" u="none" strike="noStrike" cap="none">
                <a:solidFill>
                  <a:schemeClr val="dk2"/>
                </a:solidFill>
                <a:latin typeface="Cabin"/>
                <a:ea typeface="Cabin"/>
                <a:cs typeface="Cabin"/>
                <a:sym typeface="Cabin"/>
              </a:rPr>
              <a:pPr marL="0" marR="0" lvl="0" indent="0" algn="l" rtl="0">
                <a:lnSpc>
                  <a:spcPct val="100000"/>
                </a:lnSpc>
                <a:spcBef>
                  <a:spcPts val="0"/>
                </a:spcBef>
                <a:spcAft>
                  <a:spcPts val="0"/>
                </a:spcAft>
                <a:buClr>
                  <a:schemeClr val="dk2"/>
                </a:buClr>
                <a:buSzPts val="350"/>
                <a:buFont typeface="Cabin"/>
                <a:buNone/>
              </a:pPr>
              <a:t>30</a:t>
            </a:fld>
            <a:endParaRPr sz="1400" b="0" i="0" u="none" strike="noStrike" cap="none">
              <a:solidFill>
                <a:schemeClr val="dk2"/>
              </a:solidFill>
              <a:latin typeface="Cabin"/>
              <a:ea typeface="Cabin"/>
              <a:cs typeface="Cabin"/>
              <a:sym typeface="Cabin"/>
            </a:endParaRPr>
          </a:p>
        </p:txBody>
      </p:sp>
      <p:graphicFrame>
        <p:nvGraphicFramePr>
          <p:cNvPr id="304" name="Google Shape;304;p24"/>
          <p:cNvGraphicFramePr/>
          <p:nvPr>
            <p:extLst>
              <p:ext uri="{D42A27DB-BD31-4B8C-83A1-F6EECF244321}">
                <p14:modId xmlns:p14="http://schemas.microsoft.com/office/powerpoint/2010/main" val="4244387819"/>
              </p:ext>
            </p:extLst>
          </p:nvPr>
        </p:nvGraphicFramePr>
        <p:xfrm>
          <a:off x="163772" y="512591"/>
          <a:ext cx="8843950" cy="5862055"/>
        </p:xfrm>
        <a:graphic>
          <a:graphicData uri="http://schemas.openxmlformats.org/drawingml/2006/table">
            <a:tbl>
              <a:tblPr firstRow="1" bandRow="1">
                <a:noFill/>
                <a:tableStyleId>{F7E27FA6-EBC5-44F6-8029-002676096429}</a:tableStyleId>
              </a:tblPr>
              <a:tblGrid>
                <a:gridCol w="1105500">
                  <a:extLst>
                    <a:ext uri="{9D8B030D-6E8A-4147-A177-3AD203B41FA5}">
                      <a16:colId xmlns:a16="http://schemas.microsoft.com/office/drawing/2014/main" val="20000"/>
                    </a:ext>
                  </a:extLst>
                </a:gridCol>
                <a:gridCol w="1525550">
                  <a:extLst>
                    <a:ext uri="{9D8B030D-6E8A-4147-A177-3AD203B41FA5}">
                      <a16:colId xmlns:a16="http://schemas.microsoft.com/office/drawing/2014/main" val="20001"/>
                    </a:ext>
                  </a:extLst>
                </a:gridCol>
                <a:gridCol w="1238150">
                  <a:extLst>
                    <a:ext uri="{9D8B030D-6E8A-4147-A177-3AD203B41FA5}">
                      <a16:colId xmlns:a16="http://schemas.microsoft.com/office/drawing/2014/main" val="20002"/>
                    </a:ext>
                  </a:extLst>
                </a:gridCol>
                <a:gridCol w="1005975">
                  <a:extLst>
                    <a:ext uri="{9D8B030D-6E8A-4147-A177-3AD203B41FA5}">
                      <a16:colId xmlns:a16="http://schemas.microsoft.com/office/drawing/2014/main" val="20003"/>
                    </a:ext>
                  </a:extLst>
                </a:gridCol>
                <a:gridCol w="928600">
                  <a:extLst>
                    <a:ext uri="{9D8B030D-6E8A-4147-A177-3AD203B41FA5}">
                      <a16:colId xmlns:a16="http://schemas.microsoft.com/office/drawing/2014/main" val="20004"/>
                    </a:ext>
                  </a:extLst>
                </a:gridCol>
                <a:gridCol w="928600">
                  <a:extLst>
                    <a:ext uri="{9D8B030D-6E8A-4147-A177-3AD203B41FA5}">
                      <a16:colId xmlns:a16="http://schemas.microsoft.com/office/drawing/2014/main" val="20005"/>
                    </a:ext>
                  </a:extLst>
                </a:gridCol>
                <a:gridCol w="851200">
                  <a:extLst>
                    <a:ext uri="{9D8B030D-6E8A-4147-A177-3AD203B41FA5}">
                      <a16:colId xmlns:a16="http://schemas.microsoft.com/office/drawing/2014/main" val="20006"/>
                    </a:ext>
                  </a:extLst>
                </a:gridCol>
                <a:gridCol w="1260375">
                  <a:extLst>
                    <a:ext uri="{9D8B030D-6E8A-4147-A177-3AD203B41FA5}">
                      <a16:colId xmlns:a16="http://schemas.microsoft.com/office/drawing/2014/main" val="20007"/>
                    </a:ext>
                  </a:extLst>
                </a:gridCol>
              </a:tblGrid>
              <a:tr h="621775">
                <a:tc>
                  <a:txBody>
                    <a:bodyPr/>
                    <a:lstStyle/>
                    <a:p>
                      <a:pPr marL="0" marR="0" lvl="0" indent="0" algn="ctr" rtl="0">
                        <a:lnSpc>
                          <a:spcPct val="100000"/>
                        </a:lnSpc>
                        <a:spcBef>
                          <a:spcPts val="0"/>
                        </a:spcBef>
                        <a:spcAft>
                          <a:spcPts val="0"/>
                        </a:spcAft>
                        <a:buClr>
                          <a:srgbClr val="000000"/>
                        </a:buClr>
                        <a:buSzPts val="300"/>
                        <a:buFont typeface="Arial"/>
                        <a:buNone/>
                      </a:pPr>
                      <a:endParaRPr sz="1050" b="1" u="none" strike="noStrike" cap="none">
                        <a:latin typeface="Cabin" charset="0"/>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300"/>
                        <a:buFont typeface="Arial"/>
                        <a:buNone/>
                      </a:pPr>
                      <a:r>
                        <a:rPr lang="hr-HR" sz="1050" b="1" u="none" strike="noStrike" cap="none">
                          <a:latin typeface="Cabin"/>
                          <a:ea typeface="Times New Roman"/>
                          <a:cs typeface="Times New Roman"/>
                          <a:sym typeface="Times New Roman"/>
                        </a:rPr>
                        <a:t>Aktivnosti</a:t>
                      </a:r>
                      <a:endParaRPr sz="1050" u="none" strike="noStrike" cap="none">
                        <a:latin typeface="Cabin"/>
                      </a:endParaRPr>
                    </a:p>
                  </a:txBody>
                  <a:tcPr marL="68575" marR="68575" marT="0" marB="0"/>
                </a:tc>
                <a:tc>
                  <a:txBody>
                    <a:bodyPr/>
                    <a:lstStyle/>
                    <a:p>
                      <a:pPr marL="0" marR="0" lvl="0" indent="0" algn="ctr" rtl="0">
                        <a:lnSpc>
                          <a:spcPct val="100000"/>
                        </a:lnSpc>
                        <a:spcBef>
                          <a:spcPts val="0"/>
                        </a:spcBef>
                        <a:spcAft>
                          <a:spcPts val="0"/>
                        </a:spcAft>
                        <a:buClr>
                          <a:srgbClr val="000000"/>
                        </a:buClr>
                        <a:buSzPts val="450"/>
                        <a:buFont typeface="Arial"/>
                        <a:buNone/>
                      </a:pPr>
                      <a:endParaRPr sz="1050" u="none" strike="noStrike" cap="none">
                        <a:latin typeface="Cabin" charset="0"/>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263"/>
                        <a:buFont typeface="Arial"/>
                        <a:buNone/>
                      </a:pPr>
                      <a:r>
                        <a:rPr lang="hr-HR" sz="1050" b="1" u="none" strike="noStrike" cap="none">
                          <a:latin typeface="Cabin"/>
                          <a:ea typeface="Times New Roman"/>
                          <a:cs typeface="Times New Roman"/>
                          <a:sym typeface="Times New Roman"/>
                        </a:rPr>
                        <a:t>Ciljevi</a:t>
                      </a:r>
                      <a:endParaRPr sz="1050" u="none" strike="noStrike" cap="none">
                        <a:latin typeface="Cabin"/>
                      </a:endParaRPr>
                    </a:p>
                  </a:txBody>
                  <a:tcPr marL="68575" marR="68575" marT="0" marB="0"/>
                </a:tc>
                <a:tc>
                  <a:txBody>
                    <a:bodyPr/>
                    <a:lstStyle/>
                    <a:p>
                      <a:pPr marL="0" marR="0" lvl="0" indent="0" algn="ctr" rtl="0">
                        <a:lnSpc>
                          <a:spcPct val="100000"/>
                        </a:lnSpc>
                        <a:spcBef>
                          <a:spcPts val="0"/>
                        </a:spcBef>
                        <a:spcAft>
                          <a:spcPts val="0"/>
                        </a:spcAft>
                        <a:buClr>
                          <a:srgbClr val="000000"/>
                        </a:buClr>
                        <a:buSzPts val="450"/>
                        <a:buFont typeface="Arial"/>
                        <a:buNone/>
                      </a:pPr>
                      <a:endParaRPr sz="1050" u="none" strike="noStrike" cap="none">
                        <a:latin typeface="Cabin" charset="0"/>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263"/>
                        <a:buFont typeface="Arial"/>
                        <a:buNone/>
                      </a:pPr>
                      <a:r>
                        <a:rPr lang="hr-HR" sz="1050" b="1" u="none" strike="noStrike" cap="none">
                          <a:latin typeface="Cabin"/>
                          <a:ea typeface="Times New Roman"/>
                          <a:cs typeface="Times New Roman"/>
                          <a:sym typeface="Times New Roman"/>
                        </a:rPr>
                        <a:t>Namjena</a:t>
                      </a:r>
                      <a:endParaRPr sz="1050" u="none" strike="noStrike" cap="none">
                        <a:latin typeface="Cabin"/>
                      </a:endParaRPr>
                    </a:p>
                  </a:txBody>
                  <a:tcPr marL="68575" marR="68575" marT="0" marB="0"/>
                </a:tc>
                <a:tc>
                  <a:txBody>
                    <a:bodyPr/>
                    <a:lstStyle/>
                    <a:p>
                      <a:pPr marL="0" marR="0" lvl="0" indent="0" algn="ctr" rtl="0">
                        <a:lnSpc>
                          <a:spcPct val="100000"/>
                        </a:lnSpc>
                        <a:spcBef>
                          <a:spcPts val="0"/>
                        </a:spcBef>
                        <a:spcAft>
                          <a:spcPts val="0"/>
                        </a:spcAft>
                        <a:buClr>
                          <a:srgbClr val="000000"/>
                        </a:buClr>
                        <a:buSzPts val="263"/>
                        <a:buFont typeface="Arial"/>
                        <a:buNone/>
                      </a:pPr>
                      <a:r>
                        <a:rPr lang="hr-HR" sz="1050" b="1" u="none" strike="noStrike" cap="none">
                          <a:latin typeface="Cabin"/>
                          <a:ea typeface="Times New Roman"/>
                          <a:cs typeface="Times New Roman"/>
                          <a:sym typeface="Times New Roman"/>
                        </a:rPr>
                        <a:t>Nositelji i njihova odgovornost</a:t>
                      </a:r>
                      <a:endParaRPr sz="1050" u="none" strike="noStrike" cap="none">
                        <a:latin typeface="Cabin"/>
                      </a:endParaRPr>
                    </a:p>
                  </a:txBody>
                  <a:tcPr marL="68575" marR="68575" marT="0" marB="0"/>
                </a:tc>
                <a:tc>
                  <a:txBody>
                    <a:bodyPr/>
                    <a:lstStyle/>
                    <a:p>
                      <a:pPr marL="0" marR="0" lvl="0" indent="0" algn="ctr" rtl="0">
                        <a:lnSpc>
                          <a:spcPct val="100000"/>
                        </a:lnSpc>
                        <a:spcBef>
                          <a:spcPts val="0"/>
                        </a:spcBef>
                        <a:spcAft>
                          <a:spcPts val="0"/>
                        </a:spcAft>
                        <a:buClr>
                          <a:srgbClr val="000000"/>
                        </a:buClr>
                        <a:buSzPts val="450"/>
                        <a:buFont typeface="Arial"/>
                        <a:buNone/>
                      </a:pPr>
                      <a:endParaRPr sz="1050" u="none" strike="noStrike" cap="none">
                        <a:latin typeface="Cabin" charset="0"/>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263"/>
                        <a:buFont typeface="Arial"/>
                        <a:buNone/>
                      </a:pPr>
                      <a:r>
                        <a:rPr lang="hr-HR" sz="1050" b="1" u="none" strike="noStrike" cap="none">
                          <a:latin typeface="Cabin"/>
                          <a:ea typeface="Times New Roman"/>
                          <a:cs typeface="Times New Roman"/>
                          <a:sym typeface="Times New Roman"/>
                        </a:rPr>
                        <a:t>Način realizacije</a:t>
                      </a:r>
                      <a:endParaRPr sz="1050" u="none" strike="noStrike" cap="none">
                        <a:latin typeface="Cabin"/>
                      </a:endParaRPr>
                    </a:p>
                  </a:txBody>
                  <a:tcPr marL="68575" marR="68575" marT="0" marB="0"/>
                </a:tc>
                <a:tc>
                  <a:txBody>
                    <a:bodyPr/>
                    <a:lstStyle/>
                    <a:p>
                      <a:pPr marL="0" marR="0" lvl="0" indent="0" algn="ctr" rtl="0">
                        <a:lnSpc>
                          <a:spcPct val="100000"/>
                        </a:lnSpc>
                        <a:spcBef>
                          <a:spcPts val="0"/>
                        </a:spcBef>
                        <a:spcAft>
                          <a:spcPts val="0"/>
                        </a:spcAft>
                        <a:buClr>
                          <a:srgbClr val="000000"/>
                        </a:buClr>
                        <a:buSzPts val="450"/>
                        <a:buFont typeface="Arial"/>
                        <a:buNone/>
                      </a:pPr>
                      <a:endParaRPr sz="1050" u="none" strike="noStrike" cap="none">
                        <a:latin typeface="Cabin" charset="0"/>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263"/>
                        <a:buFont typeface="Arial"/>
                        <a:buNone/>
                      </a:pPr>
                      <a:r>
                        <a:rPr lang="hr-HR" sz="1050" b="1" u="none" strike="noStrike" cap="none" err="1">
                          <a:latin typeface="Cabin"/>
                          <a:ea typeface="Times New Roman"/>
                          <a:cs typeface="Times New Roman"/>
                          <a:sym typeface="Times New Roman"/>
                        </a:rPr>
                        <a:t>Vremenik</a:t>
                      </a:r>
                      <a:endParaRPr sz="1050" u="none" strike="noStrike" cap="none" err="1">
                        <a:latin typeface="Cabin"/>
                      </a:endParaRPr>
                    </a:p>
                  </a:txBody>
                  <a:tcPr marL="68575" marR="68575" marT="0" marB="0"/>
                </a:tc>
                <a:tc>
                  <a:txBody>
                    <a:bodyPr/>
                    <a:lstStyle/>
                    <a:p>
                      <a:pPr marL="0" marR="0" lvl="0" indent="0" algn="ctr" rtl="0">
                        <a:lnSpc>
                          <a:spcPct val="100000"/>
                        </a:lnSpc>
                        <a:spcBef>
                          <a:spcPts val="0"/>
                        </a:spcBef>
                        <a:spcAft>
                          <a:spcPts val="0"/>
                        </a:spcAft>
                        <a:buClr>
                          <a:srgbClr val="000000"/>
                        </a:buClr>
                        <a:buSzPts val="450"/>
                        <a:buFont typeface="Arial"/>
                        <a:buNone/>
                      </a:pPr>
                      <a:endParaRPr sz="1050" u="none" strike="noStrike" cap="none">
                        <a:latin typeface="Cabin" charset="0"/>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263"/>
                        <a:buFont typeface="Arial"/>
                        <a:buNone/>
                      </a:pPr>
                      <a:r>
                        <a:rPr lang="hr-HR" sz="1050" b="1" u="none" strike="noStrike" cap="none">
                          <a:latin typeface="Cabin"/>
                          <a:ea typeface="Times New Roman"/>
                          <a:cs typeface="Times New Roman"/>
                          <a:sym typeface="Times New Roman"/>
                        </a:rPr>
                        <a:t>Detaljan troškovnik</a:t>
                      </a:r>
                      <a:endParaRPr sz="1050" u="none" strike="noStrike" cap="none">
                        <a:latin typeface="Cabin"/>
                      </a:endParaRPr>
                    </a:p>
                  </a:txBody>
                  <a:tcPr marL="68575" marR="68575" marT="0" marB="0"/>
                </a:tc>
                <a:tc>
                  <a:txBody>
                    <a:bodyPr/>
                    <a:lstStyle/>
                    <a:p>
                      <a:pPr marL="0" marR="0" lvl="0" indent="0" algn="ctr" rtl="0">
                        <a:lnSpc>
                          <a:spcPct val="100000"/>
                        </a:lnSpc>
                        <a:spcBef>
                          <a:spcPts val="0"/>
                        </a:spcBef>
                        <a:spcAft>
                          <a:spcPts val="0"/>
                        </a:spcAft>
                        <a:buClr>
                          <a:srgbClr val="000000"/>
                        </a:buClr>
                        <a:buSzPts val="263"/>
                        <a:buFont typeface="Arial"/>
                        <a:buNone/>
                      </a:pPr>
                      <a:r>
                        <a:rPr lang="hr-HR" sz="1050" b="1" u="none" strike="noStrike" cap="none">
                          <a:latin typeface="Cabin"/>
                          <a:ea typeface="Times New Roman"/>
                          <a:cs typeface="Times New Roman"/>
                          <a:sym typeface="Times New Roman"/>
                        </a:rPr>
                        <a:t>Način vrednovanja i korištenja rezultata vrednovanja</a:t>
                      </a:r>
                      <a:endParaRPr sz="1050" u="none" strike="noStrike" cap="none">
                        <a:latin typeface="Cabin"/>
                      </a:endParaRPr>
                    </a:p>
                  </a:txBody>
                  <a:tcPr marL="68575" marR="68575" marT="0" marB="0"/>
                </a:tc>
                <a:extLst>
                  <a:ext uri="{0D108BD9-81ED-4DB2-BD59-A6C34878D82A}">
                    <a16:rowId xmlns:a16="http://schemas.microsoft.com/office/drawing/2014/main" val="10000"/>
                  </a:ext>
                </a:extLst>
              </a:tr>
              <a:tr h="2005250">
                <a:tc>
                  <a:txBody>
                    <a:bodyPr/>
                    <a:lstStyle/>
                    <a:p>
                      <a:pPr marL="0" marR="0" lvl="0" indent="0" algn="l" rtl="0">
                        <a:lnSpc>
                          <a:spcPct val="100000"/>
                        </a:lnSpc>
                        <a:spcBef>
                          <a:spcPts val="0"/>
                        </a:spcBef>
                        <a:spcAft>
                          <a:spcPts val="0"/>
                        </a:spcAft>
                        <a:buClr>
                          <a:srgbClr val="000000"/>
                        </a:buClr>
                        <a:buSzPts val="350"/>
                        <a:buFont typeface="Arial"/>
                        <a:buNone/>
                      </a:pPr>
                      <a:r>
                        <a:rPr lang="hr-HR" sz="1050" b="1" u="none" strike="noStrike" cap="none">
                          <a:latin typeface="Cabin"/>
                          <a:ea typeface="Times New Roman"/>
                          <a:cs typeface="Times New Roman"/>
                          <a:sym typeface="Times New Roman"/>
                        </a:rPr>
                        <a:t>Informatika</a:t>
                      </a:r>
                      <a:endParaRPr sz="1050" u="none" strike="noStrike" cap="none">
                        <a:latin typeface="Cabin"/>
                      </a:endParaRPr>
                    </a:p>
                  </a:txBody>
                  <a:tcPr marL="68575" marR="68575" marT="0" marB="0" anchor="ctr" anchorCtr="1">
                    <a:solidFill>
                      <a:schemeClr val="lt1"/>
                    </a:solidFill>
                  </a:tcPr>
                </a:tc>
                <a:tc>
                  <a:txBody>
                    <a:bodyPr/>
                    <a:lstStyle/>
                    <a:p>
                      <a:pPr marL="0" marR="0" lvl="0" indent="0" algn="l" rtl="0">
                        <a:lnSpc>
                          <a:spcPct val="100000"/>
                        </a:lnSpc>
                        <a:spcBef>
                          <a:spcPts val="0"/>
                        </a:spcBef>
                        <a:spcAft>
                          <a:spcPts val="0"/>
                        </a:spcAft>
                        <a:buClr>
                          <a:srgbClr val="000000"/>
                        </a:buClr>
                        <a:buSzPts val="275"/>
                        <a:buFont typeface="Arial"/>
                        <a:buNone/>
                      </a:pPr>
                      <a:r>
                        <a:rPr lang="hr-HR" sz="1050" u="none" strike="noStrike" cap="none">
                          <a:latin typeface="Cabin"/>
                          <a:ea typeface="Times New Roman"/>
                          <a:cs typeface="Times New Roman"/>
                          <a:sym typeface="Times New Roman"/>
                        </a:rPr>
                        <a:t>Naučiti kako se služiti</a:t>
                      </a:r>
                      <a:r>
                        <a:rPr lang="hr-HR" sz="1050" u="none" strike="noStrike" cap="none">
                          <a:latin typeface="Cabin"/>
                          <a:ea typeface="Times New Roman"/>
                          <a:cs typeface="Times New Roman"/>
                        </a:rPr>
                        <a:t> </a:t>
                      </a:r>
                      <a:endParaRPr sz="1050" u="none" strike="noStrike" cap="none">
                        <a:latin typeface="Cabin" charset="0"/>
                      </a:endParaRPr>
                    </a:p>
                    <a:p>
                      <a:pPr marL="0" marR="0" lvl="0" indent="0" algn="l" rtl="0">
                        <a:lnSpc>
                          <a:spcPct val="100000"/>
                        </a:lnSpc>
                        <a:spcBef>
                          <a:spcPts val="0"/>
                        </a:spcBef>
                        <a:spcAft>
                          <a:spcPts val="0"/>
                        </a:spcAft>
                        <a:buClr>
                          <a:srgbClr val="000000"/>
                        </a:buClr>
                        <a:buSzPts val="275"/>
                        <a:buFont typeface="Arial"/>
                        <a:buNone/>
                      </a:pPr>
                      <a:r>
                        <a:rPr lang="hr-HR" sz="1050" u="none" strike="noStrike" cap="none">
                          <a:latin typeface="Cabin"/>
                          <a:ea typeface="Times New Roman"/>
                          <a:cs typeface="Times New Roman"/>
                          <a:sym typeface="Times New Roman"/>
                        </a:rPr>
                        <a:t>računalom za svakodnevne</a:t>
                      </a:r>
                      <a:r>
                        <a:rPr lang="hr-HR" sz="1050" u="none" strike="noStrike" cap="none">
                          <a:latin typeface="Cabin"/>
                          <a:ea typeface="Times New Roman"/>
                          <a:cs typeface="Times New Roman"/>
                        </a:rPr>
                        <a:t> </a:t>
                      </a:r>
                      <a:endParaRPr sz="1050" u="none" strike="noStrike" cap="none">
                        <a:latin typeface="Cabin" charset="0"/>
                      </a:endParaRPr>
                    </a:p>
                    <a:p>
                      <a:pPr marL="0" marR="0" lvl="0" indent="0" algn="l" rtl="0">
                        <a:lnSpc>
                          <a:spcPct val="100000"/>
                        </a:lnSpc>
                        <a:spcBef>
                          <a:spcPts val="0"/>
                        </a:spcBef>
                        <a:spcAft>
                          <a:spcPts val="0"/>
                        </a:spcAft>
                        <a:buClr>
                          <a:srgbClr val="000000"/>
                        </a:buClr>
                        <a:buSzPts val="275"/>
                        <a:buFont typeface="Arial"/>
                        <a:buNone/>
                      </a:pPr>
                      <a:r>
                        <a:rPr lang="hr-HR" sz="1050" u="none" strike="noStrike" cap="none">
                          <a:latin typeface="Cabin"/>
                          <a:ea typeface="Times New Roman"/>
                          <a:cs typeface="Times New Roman"/>
                          <a:sym typeface="Times New Roman"/>
                        </a:rPr>
                        <a:t>potrebe i proširiti postojeća</a:t>
                      </a:r>
                      <a:r>
                        <a:rPr lang="hr-HR" sz="1050" u="none" strike="noStrike" cap="none">
                          <a:latin typeface="Cabin"/>
                          <a:ea typeface="Times New Roman"/>
                          <a:cs typeface="Times New Roman"/>
                        </a:rPr>
                        <a:t> </a:t>
                      </a:r>
                      <a:endParaRPr sz="1050" u="none" strike="noStrike" cap="none">
                        <a:latin typeface="Cabin" charset="0"/>
                      </a:endParaRPr>
                    </a:p>
                    <a:p>
                      <a:pPr marL="0" marR="0" lvl="0" indent="0" algn="l" rtl="0">
                        <a:lnSpc>
                          <a:spcPct val="100000"/>
                        </a:lnSpc>
                        <a:spcBef>
                          <a:spcPts val="0"/>
                        </a:spcBef>
                        <a:spcAft>
                          <a:spcPts val="0"/>
                        </a:spcAft>
                        <a:buClr>
                          <a:srgbClr val="000000"/>
                        </a:buClr>
                        <a:buSzPts val="275"/>
                        <a:buFont typeface="Arial"/>
                        <a:buNone/>
                      </a:pPr>
                      <a:r>
                        <a:rPr lang="hr-HR" sz="1050" u="none" strike="noStrike" cap="none">
                          <a:latin typeface="Cabin"/>
                          <a:ea typeface="Times New Roman"/>
                          <a:cs typeface="Times New Roman"/>
                          <a:sym typeface="Times New Roman"/>
                        </a:rPr>
                        <a:t>Znanja</a:t>
                      </a:r>
                      <a:endParaRPr sz="1050" u="none" strike="noStrike" cap="none">
                        <a:latin typeface="Cabin"/>
                      </a:endParaRPr>
                    </a:p>
                  </a:txBody>
                  <a:tcPr marL="68575" marR="68575" marT="0" marB="0" anchor="ctr" anchorCtr="1">
                    <a:solidFill>
                      <a:schemeClr val="lt1"/>
                    </a:solidFill>
                  </a:tcPr>
                </a:tc>
                <a:tc>
                  <a:txBody>
                    <a:bodyPr/>
                    <a:lstStyle/>
                    <a:p>
                      <a:pPr marL="0" marR="0" lvl="0" indent="0" algn="l" rtl="0">
                        <a:lnSpc>
                          <a:spcPct val="100000"/>
                        </a:lnSpc>
                        <a:spcBef>
                          <a:spcPts val="0"/>
                        </a:spcBef>
                        <a:spcAft>
                          <a:spcPts val="0"/>
                        </a:spcAft>
                        <a:buClr>
                          <a:srgbClr val="000000"/>
                        </a:buClr>
                        <a:buSzPts val="275"/>
                        <a:buFont typeface="Arial"/>
                        <a:buNone/>
                      </a:pPr>
                      <a:r>
                        <a:rPr lang="hr-HR" sz="1050" u="none" strike="noStrike" cap="none">
                          <a:latin typeface="Cabin"/>
                          <a:ea typeface="Times New Roman"/>
                          <a:cs typeface="Times New Roman"/>
                          <a:sym typeface="Times New Roman"/>
                        </a:rPr>
                        <a:t>Nastava na računalima</a:t>
                      </a:r>
                      <a:r>
                        <a:rPr lang="hr-HR" sz="1050" u="none" strike="noStrike" cap="none">
                          <a:latin typeface="Cabin"/>
                          <a:ea typeface="Times New Roman"/>
                          <a:cs typeface="Times New Roman"/>
                        </a:rPr>
                        <a:t> </a:t>
                      </a:r>
                      <a:endParaRPr sz="1050" u="none" strike="noStrike" cap="none">
                        <a:latin typeface="Cabin" charset="0"/>
                      </a:endParaRPr>
                    </a:p>
                    <a:p>
                      <a:pPr marL="0" marR="0" lvl="0" indent="0" algn="l" rtl="0">
                        <a:lnSpc>
                          <a:spcPct val="100000"/>
                        </a:lnSpc>
                        <a:spcBef>
                          <a:spcPts val="0"/>
                        </a:spcBef>
                        <a:spcAft>
                          <a:spcPts val="0"/>
                        </a:spcAft>
                        <a:buClr>
                          <a:srgbClr val="000000"/>
                        </a:buClr>
                        <a:buSzPts val="275"/>
                        <a:buFont typeface="Arial"/>
                        <a:buNone/>
                      </a:pPr>
                      <a:r>
                        <a:rPr lang="hr-HR" sz="1050" u="none" strike="noStrike" cap="none">
                          <a:latin typeface="Cabin"/>
                          <a:ea typeface="Times New Roman"/>
                          <a:cs typeface="Times New Roman"/>
                          <a:sym typeface="Times New Roman"/>
                        </a:rPr>
                        <a:t>u informatičkoj</a:t>
                      </a:r>
                      <a:r>
                        <a:rPr lang="hr-HR" sz="1050" u="none" strike="noStrike" cap="none">
                          <a:latin typeface="Cabin"/>
                          <a:ea typeface="Times New Roman"/>
                          <a:cs typeface="Times New Roman"/>
                        </a:rPr>
                        <a:t> </a:t>
                      </a:r>
                      <a:endParaRPr sz="1050" u="none" strike="noStrike" cap="none">
                        <a:latin typeface="Cabin" charset="0"/>
                      </a:endParaRPr>
                    </a:p>
                    <a:p>
                      <a:pPr marL="0" marR="0" lvl="0" indent="0" algn="l" rtl="0">
                        <a:lnSpc>
                          <a:spcPct val="100000"/>
                        </a:lnSpc>
                        <a:spcBef>
                          <a:spcPts val="0"/>
                        </a:spcBef>
                        <a:spcAft>
                          <a:spcPts val="0"/>
                        </a:spcAft>
                        <a:buClr>
                          <a:srgbClr val="000000"/>
                        </a:buClr>
                        <a:buSzPts val="275"/>
                        <a:buFont typeface="Arial"/>
                        <a:buNone/>
                      </a:pPr>
                      <a:r>
                        <a:rPr lang="hr-HR" sz="1050" u="none" strike="noStrike" cap="none">
                          <a:latin typeface="Cabin"/>
                          <a:ea typeface="Times New Roman"/>
                          <a:cs typeface="Times New Roman"/>
                          <a:sym typeface="Times New Roman"/>
                        </a:rPr>
                        <a:t>učionici i koristiti</a:t>
                      </a:r>
                      <a:r>
                        <a:rPr lang="hr-HR" sz="1050" u="none" strike="noStrike" cap="none">
                          <a:latin typeface="Cabin"/>
                          <a:ea typeface="Times New Roman"/>
                          <a:cs typeface="Times New Roman"/>
                        </a:rPr>
                        <a:t> </a:t>
                      </a:r>
                      <a:endParaRPr sz="1050" u="none" strike="noStrike" cap="none">
                        <a:latin typeface="Cabin" charset="0"/>
                      </a:endParaRPr>
                    </a:p>
                    <a:p>
                      <a:pPr marL="0" marR="0" lvl="0" indent="0" algn="l" rtl="0">
                        <a:lnSpc>
                          <a:spcPct val="100000"/>
                        </a:lnSpc>
                        <a:spcBef>
                          <a:spcPts val="0"/>
                        </a:spcBef>
                        <a:spcAft>
                          <a:spcPts val="0"/>
                        </a:spcAft>
                        <a:buClr>
                          <a:srgbClr val="000000"/>
                        </a:buClr>
                        <a:buSzPts val="275"/>
                        <a:buFont typeface="Arial"/>
                        <a:buNone/>
                      </a:pPr>
                      <a:r>
                        <a:rPr lang="hr-HR" sz="1050" u="none" strike="noStrike" cap="none">
                          <a:latin typeface="Cabin"/>
                          <a:ea typeface="Times New Roman"/>
                          <a:cs typeface="Times New Roman"/>
                          <a:sym typeface="Times New Roman"/>
                        </a:rPr>
                        <a:t>računalo kao pomoć u</a:t>
                      </a:r>
                      <a:r>
                        <a:rPr lang="hr-HR" sz="1050" u="none" strike="noStrike" cap="none">
                          <a:latin typeface="Cabin"/>
                          <a:ea typeface="Times New Roman"/>
                          <a:cs typeface="Times New Roman"/>
                        </a:rPr>
                        <a:t> </a:t>
                      </a:r>
                      <a:endParaRPr sz="1050" u="none" strike="noStrike" cap="none">
                        <a:latin typeface="Cabin" charset="0"/>
                      </a:endParaRPr>
                    </a:p>
                    <a:p>
                      <a:pPr marL="0" marR="0" lvl="0" indent="0" algn="l" rtl="0">
                        <a:lnSpc>
                          <a:spcPct val="100000"/>
                        </a:lnSpc>
                        <a:spcBef>
                          <a:spcPts val="0"/>
                        </a:spcBef>
                        <a:spcAft>
                          <a:spcPts val="0"/>
                        </a:spcAft>
                        <a:buClr>
                          <a:srgbClr val="000000"/>
                        </a:buClr>
                        <a:buSzPts val="275"/>
                        <a:buFont typeface="Arial"/>
                        <a:buNone/>
                      </a:pPr>
                      <a:r>
                        <a:rPr lang="hr-HR" sz="1050" u="none" strike="noStrike" cap="none">
                          <a:latin typeface="Cabin"/>
                          <a:ea typeface="Times New Roman"/>
                          <a:cs typeface="Times New Roman"/>
                          <a:sym typeface="Times New Roman"/>
                        </a:rPr>
                        <a:t>obavljanju</a:t>
                      </a:r>
                      <a:r>
                        <a:rPr lang="hr-HR" sz="1050" u="none" strike="noStrike" cap="none">
                          <a:latin typeface="Cabin"/>
                          <a:ea typeface="Times New Roman"/>
                          <a:cs typeface="Times New Roman"/>
                        </a:rPr>
                        <a:t> </a:t>
                      </a:r>
                      <a:endParaRPr sz="1050" u="none" strike="noStrike" cap="none">
                        <a:latin typeface="Cabin" charset="0"/>
                      </a:endParaRPr>
                    </a:p>
                    <a:p>
                      <a:pPr marL="0" marR="0" lvl="0" indent="0" algn="l" rtl="0">
                        <a:lnSpc>
                          <a:spcPct val="100000"/>
                        </a:lnSpc>
                        <a:spcBef>
                          <a:spcPts val="0"/>
                        </a:spcBef>
                        <a:spcAft>
                          <a:spcPts val="0"/>
                        </a:spcAft>
                        <a:buClr>
                          <a:srgbClr val="000000"/>
                        </a:buClr>
                        <a:buSzPts val="275"/>
                        <a:buFont typeface="Arial"/>
                        <a:buNone/>
                      </a:pPr>
                      <a:r>
                        <a:rPr lang="hr-HR" sz="1050" u="none" strike="noStrike" cap="none">
                          <a:latin typeface="Cabin"/>
                          <a:ea typeface="Times New Roman"/>
                          <a:cs typeface="Times New Roman"/>
                          <a:sym typeface="Times New Roman"/>
                        </a:rPr>
                        <a:t>svakodnevnih zadataka</a:t>
                      </a:r>
                      <a:endParaRPr sz="1050" u="none" strike="noStrike" cap="none">
                        <a:latin typeface="Cabin"/>
                      </a:endParaRPr>
                    </a:p>
                  </a:txBody>
                  <a:tcPr marL="68575" marR="68575" marT="0" marB="0" anchor="ctr" anchorCtr="1">
                    <a:solidFill>
                      <a:schemeClr val="lt1"/>
                    </a:solidFill>
                  </a:tcPr>
                </a:tc>
                <a:tc>
                  <a:txBody>
                    <a:bodyPr/>
                    <a:lstStyle/>
                    <a:p>
                      <a:pPr marL="0" marR="0" lvl="0" indent="0" algn="l" rtl="0">
                        <a:lnSpc>
                          <a:spcPct val="100000"/>
                        </a:lnSpc>
                        <a:spcBef>
                          <a:spcPts val="0"/>
                        </a:spcBef>
                        <a:spcAft>
                          <a:spcPts val="0"/>
                        </a:spcAft>
                        <a:buClr>
                          <a:srgbClr val="000000"/>
                        </a:buClr>
                        <a:buSzPts val="275"/>
                        <a:buFont typeface="Arial"/>
                        <a:buNone/>
                      </a:pPr>
                      <a:r>
                        <a:rPr lang="hr-HR" sz="1050" u="none" strike="noStrike" cap="none">
                          <a:latin typeface="Cabin"/>
                          <a:ea typeface="Times New Roman"/>
                          <a:cs typeface="Times New Roman"/>
                          <a:sym typeface="Times New Roman"/>
                        </a:rPr>
                        <a:t>Učiteljica</a:t>
                      </a:r>
                      <a:r>
                        <a:rPr lang="hr-HR" sz="1050" u="none" strike="noStrike" cap="none">
                          <a:latin typeface="Cabin"/>
                          <a:ea typeface="Times New Roman"/>
                          <a:cs typeface="Times New Roman"/>
                        </a:rPr>
                        <a:t> </a:t>
                      </a:r>
                      <a:endParaRPr sz="1050" u="none" strike="noStrike" cap="none">
                        <a:latin typeface="Cabin" charset="0"/>
                      </a:endParaRPr>
                    </a:p>
                    <a:p>
                      <a:pPr marL="0" marR="0" lvl="0" indent="0" algn="l" rtl="0">
                        <a:lnSpc>
                          <a:spcPct val="100000"/>
                        </a:lnSpc>
                        <a:spcBef>
                          <a:spcPts val="0"/>
                        </a:spcBef>
                        <a:spcAft>
                          <a:spcPts val="0"/>
                        </a:spcAft>
                        <a:buClr>
                          <a:srgbClr val="000000"/>
                        </a:buClr>
                        <a:buSzPts val="275"/>
                        <a:buFont typeface="Arial"/>
                        <a:buNone/>
                      </a:pPr>
                      <a:r>
                        <a:rPr lang="hr-HR" sz="1050" u="none" strike="noStrike" cap="none">
                          <a:latin typeface="Cabin"/>
                          <a:ea typeface="Times New Roman"/>
                          <a:cs typeface="Times New Roman"/>
                          <a:sym typeface="Times New Roman"/>
                        </a:rPr>
                        <a:t>informatike, Ana</a:t>
                      </a:r>
                      <a:r>
                        <a:rPr lang="hr-HR" sz="1050" u="none" strike="noStrike" cap="none">
                          <a:latin typeface="Cabin"/>
                          <a:ea typeface="Times New Roman"/>
                          <a:cs typeface="Times New Roman"/>
                        </a:rPr>
                        <a:t> </a:t>
                      </a:r>
                      <a:endParaRPr sz="1050" u="none" strike="noStrike" cap="none">
                        <a:latin typeface="Cabin" charset="0"/>
                      </a:endParaRPr>
                    </a:p>
                    <a:p>
                      <a:pPr marL="0" marR="0" lvl="0" indent="0" algn="l" rtl="0">
                        <a:lnSpc>
                          <a:spcPct val="100000"/>
                        </a:lnSpc>
                        <a:spcBef>
                          <a:spcPts val="0"/>
                        </a:spcBef>
                        <a:spcAft>
                          <a:spcPts val="0"/>
                        </a:spcAft>
                        <a:buClr>
                          <a:srgbClr val="000000"/>
                        </a:buClr>
                        <a:buSzPts val="275"/>
                        <a:buFont typeface="Arial"/>
                        <a:buNone/>
                      </a:pPr>
                      <a:r>
                        <a:rPr lang="hr-HR" sz="1050" u="none" strike="noStrike" cap="none">
                          <a:latin typeface="Cabin"/>
                          <a:ea typeface="Times New Roman"/>
                          <a:cs typeface="Times New Roman"/>
                          <a:sym typeface="Times New Roman"/>
                        </a:rPr>
                        <a:t>Leko</a:t>
                      </a:r>
                      <a:endParaRPr sz="1050" u="none" strike="noStrike" cap="none">
                        <a:latin typeface="Cabin"/>
                      </a:endParaRPr>
                    </a:p>
                  </a:txBody>
                  <a:tcPr marL="68575" marR="68575" marT="0" marB="0" anchor="ctr" anchorCtr="1">
                    <a:solidFill>
                      <a:schemeClr val="lt1"/>
                    </a:solidFill>
                  </a:tcPr>
                </a:tc>
                <a:tc>
                  <a:txBody>
                    <a:bodyPr/>
                    <a:lstStyle/>
                    <a:p>
                      <a:pPr marL="0" marR="0" lvl="0" indent="0" algn="l" rtl="0">
                        <a:lnSpc>
                          <a:spcPct val="100000"/>
                        </a:lnSpc>
                        <a:spcBef>
                          <a:spcPts val="0"/>
                        </a:spcBef>
                        <a:spcAft>
                          <a:spcPts val="0"/>
                        </a:spcAft>
                        <a:buClr>
                          <a:srgbClr val="000000"/>
                        </a:buClr>
                        <a:buSzPts val="275"/>
                        <a:buFont typeface="Arial"/>
                        <a:buNone/>
                      </a:pPr>
                      <a:r>
                        <a:rPr lang="hr-HR" sz="1050" u="none" strike="noStrike" cap="none">
                          <a:latin typeface="Cabin"/>
                          <a:ea typeface="Times New Roman"/>
                          <a:cs typeface="Times New Roman"/>
                          <a:sym typeface="Times New Roman"/>
                        </a:rPr>
                        <a:t>Usvajati</a:t>
                      </a:r>
                      <a:r>
                        <a:rPr lang="hr-HR" sz="1050" u="none" strike="noStrike" cap="none">
                          <a:latin typeface="Cabin"/>
                          <a:ea typeface="Times New Roman"/>
                          <a:cs typeface="Times New Roman"/>
                        </a:rPr>
                        <a:t> </a:t>
                      </a:r>
                      <a:endParaRPr sz="1050" u="none" strike="noStrike" cap="none">
                        <a:latin typeface="Cabin" charset="0"/>
                      </a:endParaRPr>
                    </a:p>
                    <a:p>
                      <a:pPr marL="0" marR="0" lvl="0" indent="0" algn="l" rtl="0">
                        <a:lnSpc>
                          <a:spcPct val="100000"/>
                        </a:lnSpc>
                        <a:spcBef>
                          <a:spcPts val="0"/>
                        </a:spcBef>
                        <a:spcAft>
                          <a:spcPts val="0"/>
                        </a:spcAft>
                        <a:buClr>
                          <a:srgbClr val="000000"/>
                        </a:buClr>
                        <a:buSzPts val="275"/>
                        <a:buFont typeface="Arial"/>
                        <a:buNone/>
                      </a:pPr>
                      <a:r>
                        <a:rPr lang="hr-HR" sz="1050" u="none" strike="noStrike" cap="none">
                          <a:latin typeface="Cabin"/>
                          <a:ea typeface="Times New Roman"/>
                          <a:cs typeface="Times New Roman"/>
                          <a:sym typeface="Times New Roman"/>
                        </a:rPr>
                        <a:t>teorijska znanja</a:t>
                      </a:r>
                      <a:r>
                        <a:rPr lang="hr-HR" sz="1050" u="none" strike="noStrike" cap="none">
                          <a:latin typeface="Cabin"/>
                          <a:ea typeface="Times New Roman"/>
                          <a:cs typeface="Times New Roman"/>
                        </a:rPr>
                        <a:t> </a:t>
                      </a:r>
                      <a:endParaRPr sz="1050" u="none" strike="noStrike" cap="none">
                        <a:latin typeface="Cabin" charset="0"/>
                      </a:endParaRPr>
                    </a:p>
                    <a:p>
                      <a:pPr marL="0" marR="0" lvl="0" indent="0" algn="l" rtl="0">
                        <a:lnSpc>
                          <a:spcPct val="100000"/>
                        </a:lnSpc>
                        <a:spcBef>
                          <a:spcPts val="0"/>
                        </a:spcBef>
                        <a:spcAft>
                          <a:spcPts val="0"/>
                        </a:spcAft>
                        <a:buClr>
                          <a:srgbClr val="000000"/>
                        </a:buClr>
                        <a:buSzPts val="275"/>
                        <a:buFont typeface="Arial"/>
                        <a:buNone/>
                      </a:pPr>
                      <a:r>
                        <a:rPr lang="hr-HR" sz="1050" u="none" strike="noStrike" cap="none">
                          <a:latin typeface="Cabin"/>
                          <a:ea typeface="Times New Roman"/>
                          <a:cs typeface="Times New Roman"/>
                          <a:sym typeface="Times New Roman"/>
                        </a:rPr>
                        <a:t>i primjenjivati ih</a:t>
                      </a:r>
                      <a:r>
                        <a:rPr lang="hr-HR" sz="1050" u="none" strike="noStrike" cap="none">
                          <a:latin typeface="Cabin"/>
                          <a:ea typeface="Times New Roman"/>
                          <a:cs typeface="Times New Roman"/>
                        </a:rPr>
                        <a:t> </a:t>
                      </a:r>
                      <a:endParaRPr sz="1050" u="none" strike="noStrike" cap="none">
                        <a:latin typeface="Cabin" charset="0"/>
                      </a:endParaRPr>
                    </a:p>
                    <a:p>
                      <a:pPr marL="0" marR="0" lvl="0" indent="0" algn="l" rtl="0">
                        <a:lnSpc>
                          <a:spcPct val="100000"/>
                        </a:lnSpc>
                        <a:spcBef>
                          <a:spcPts val="0"/>
                        </a:spcBef>
                        <a:spcAft>
                          <a:spcPts val="0"/>
                        </a:spcAft>
                        <a:buClr>
                          <a:srgbClr val="000000"/>
                        </a:buClr>
                        <a:buSzPts val="275"/>
                        <a:buFont typeface="Arial"/>
                        <a:buNone/>
                      </a:pPr>
                      <a:r>
                        <a:rPr lang="hr-HR" sz="1050" u="none" strike="noStrike" cap="none">
                          <a:latin typeface="Cabin"/>
                          <a:ea typeface="Times New Roman"/>
                          <a:cs typeface="Times New Roman"/>
                          <a:sym typeface="Times New Roman"/>
                        </a:rPr>
                        <a:t>kroz vježbe na</a:t>
                      </a:r>
                      <a:r>
                        <a:rPr lang="hr-HR" sz="1050" u="none" strike="noStrike" cap="none">
                          <a:latin typeface="Cabin"/>
                          <a:ea typeface="Times New Roman"/>
                          <a:cs typeface="Times New Roman"/>
                        </a:rPr>
                        <a:t> </a:t>
                      </a:r>
                      <a:endParaRPr sz="1050" u="none" strike="noStrike" cap="none">
                        <a:latin typeface="Cabin" charset="0"/>
                      </a:endParaRPr>
                    </a:p>
                    <a:p>
                      <a:pPr marL="0" marR="0" lvl="0" indent="0" algn="l" rtl="0">
                        <a:lnSpc>
                          <a:spcPct val="100000"/>
                        </a:lnSpc>
                        <a:spcBef>
                          <a:spcPts val="0"/>
                        </a:spcBef>
                        <a:spcAft>
                          <a:spcPts val="0"/>
                        </a:spcAft>
                        <a:buClr>
                          <a:srgbClr val="000000"/>
                        </a:buClr>
                        <a:buSzPts val="275"/>
                        <a:buFont typeface="Arial"/>
                        <a:buNone/>
                      </a:pPr>
                      <a:r>
                        <a:rPr lang="hr-HR" sz="1050" u="none" strike="noStrike" cap="none">
                          <a:latin typeface="Cabin"/>
                          <a:ea typeface="Times New Roman"/>
                          <a:cs typeface="Times New Roman"/>
                          <a:sym typeface="Times New Roman"/>
                        </a:rPr>
                        <a:t>računalima </a:t>
                      </a:r>
                      <a:r>
                        <a:rPr lang="hr-HR" sz="1050" u="none" strike="noStrike" cap="none">
                          <a:latin typeface="Cabin"/>
                          <a:ea typeface="Times New Roman"/>
                          <a:cs typeface="Times New Roman"/>
                        </a:rPr>
                        <a:t>u 7. i 8. razredima.</a:t>
                      </a:r>
                      <a:endParaRPr sz="1050" u="none" strike="noStrike" cap="none">
                        <a:latin typeface="Cabin"/>
                      </a:endParaRPr>
                    </a:p>
                  </a:txBody>
                  <a:tcPr marL="68575" marR="68575" marT="0" marB="0" anchor="ctr" anchorCtr="1">
                    <a:solidFill>
                      <a:schemeClr val="lt1"/>
                    </a:solidFill>
                  </a:tcPr>
                </a:tc>
                <a:tc>
                  <a:txBody>
                    <a:bodyPr/>
                    <a:lstStyle/>
                    <a:p>
                      <a:pPr marL="0" marR="0" lvl="0" indent="0" algn="l" rtl="0">
                        <a:lnSpc>
                          <a:spcPct val="100000"/>
                        </a:lnSpc>
                        <a:spcBef>
                          <a:spcPts val="0"/>
                        </a:spcBef>
                        <a:spcAft>
                          <a:spcPts val="0"/>
                        </a:spcAft>
                        <a:buClr>
                          <a:srgbClr val="000000"/>
                        </a:buClr>
                        <a:buSzPts val="275"/>
                        <a:buFont typeface="Arial"/>
                        <a:buNone/>
                      </a:pPr>
                      <a:r>
                        <a:rPr lang="hr-HR" sz="1050" u="none" strike="noStrike" cap="none">
                          <a:latin typeface="Cabin"/>
                          <a:ea typeface="Times New Roman"/>
                          <a:cs typeface="Times New Roman"/>
                          <a:sym typeface="Times New Roman"/>
                        </a:rPr>
                        <a:t>Tijekom</a:t>
                      </a:r>
                      <a:r>
                        <a:rPr lang="hr-HR" sz="1050" u="none" strike="noStrike" cap="none">
                          <a:latin typeface="Cabin"/>
                          <a:ea typeface="Times New Roman"/>
                          <a:cs typeface="Times New Roman"/>
                        </a:rPr>
                        <a:t> </a:t>
                      </a:r>
                      <a:endParaRPr sz="1050" u="none" strike="noStrike" cap="none">
                        <a:latin typeface="Cabin" charset="0"/>
                      </a:endParaRPr>
                    </a:p>
                    <a:p>
                      <a:pPr marL="0" marR="0" lvl="0" indent="0" algn="l" rtl="0">
                        <a:lnSpc>
                          <a:spcPct val="100000"/>
                        </a:lnSpc>
                        <a:spcBef>
                          <a:spcPts val="0"/>
                        </a:spcBef>
                        <a:spcAft>
                          <a:spcPts val="0"/>
                        </a:spcAft>
                        <a:buClr>
                          <a:srgbClr val="000000"/>
                        </a:buClr>
                        <a:buSzPts val="275"/>
                        <a:buFont typeface="Arial"/>
                        <a:buNone/>
                      </a:pPr>
                      <a:r>
                        <a:rPr lang="hr-HR" sz="1050" u="none" strike="noStrike" cap="none">
                          <a:latin typeface="Cabin"/>
                          <a:ea typeface="Times New Roman"/>
                          <a:cs typeface="Times New Roman"/>
                          <a:sym typeface="Times New Roman"/>
                        </a:rPr>
                        <a:t>nastavne</a:t>
                      </a:r>
                      <a:r>
                        <a:rPr lang="hr-HR" sz="1050" u="none" strike="noStrike" cap="none">
                          <a:latin typeface="Cabin"/>
                          <a:ea typeface="Times New Roman"/>
                          <a:cs typeface="Times New Roman"/>
                        </a:rPr>
                        <a:t> </a:t>
                      </a:r>
                      <a:endParaRPr sz="1050" u="none" strike="noStrike" cap="none">
                        <a:latin typeface="Cabin" charset="0"/>
                      </a:endParaRPr>
                    </a:p>
                    <a:p>
                      <a:pPr marL="0" marR="0" lvl="0" indent="0" algn="l" rtl="0">
                        <a:lnSpc>
                          <a:spcPct val="100000"/>
                        </a:lnSpc>
                        <a:spcBef>
                          <a:spcPts val="0"/>
                        </a:spcBef>
                        <a:spcAft>
                          <a:spcPts val="0"/>
                        </a:spcAft>
                        <a:buClr>
                          <a:srgbClr val="000000"/>
                        </a:buClr>
                        <a:buSzPts val="275"/>
                        <a:buFont typeface="Arial"/>
                        <a:buNone/>
                      </a:pPr>
                      <a:r>
                        <a:rPr lang="hr-HR" sz="1050" u="none" strike="noStrike" cap="none">
                          <a:latin typeface="Cabin"/>
                          <a:ea typeface="Times New Roman"/>
                          <a:cs typeface="Times New Roman"/>
                          <a:sym typeface="Times New Roman"/>
                        </a:rPr>
                        <a:t>godine</a:t>
                      </a:r>
                      <a:r>
                        <a:rPr lang="hr-HR" sz="1050" u="none" strike="noStrike" cap="none">
                          <a:latin typeface="Cabin"/>
                          <a:ea typeface="Times New Roman"/>
                          <a:cs typeface="Times New Roman"/>
                        </a:rPr>
                        <a:t> </a:t>
                      </a:r>
                      <a:endParaRPr lang="hr-HR" sz="1050" b="0" i="0" u="none" strike="noStrike" cap="none" noProof="0">
                        <a:solidFill>
                          <a:schemeClr val="dk2"/>
                        </a:solidFill>
                      </a:endParaRPr>
                    </a:p>
                    <a:p>
                      <a:pPr marL="0" marR="0" lvl="0" indent="0" algn="l">
                        <a:lnSpc>
                          <a:spcPct val="100000"/>
                        </a:lnSpc>
                        <a:spcBef>
                          <a:spcPts val="0"/>
                        </a:spcBef>
                        <a:spcAft>
                          <a:spcPts val="0"/>
                        </a:spcAft>
                        <a:buSzPts val="275"/>
                        <a:buFont typeface="Arial"/>
                        <a:buNone/>
                      </a:pPr>
                      <a:r>
                        <a:rPr lang="hr-HR" sz="1050" u="none" strike="noStrike" cap="none">
                          <a:latin typeface="Cabin"/>
                          <a:cs typeface="Times New Roman"/>
                        </a:rPr>
                        <a:t>2023./24.</a:t>
                      </a:r>
                    </a:p>
                  </a:txBody>
                  <a:tcPr marL="68575" marR="68575" marT="0" marB="0" anchor="ctr" anchorCtr="1">
                    <a:solidFill>
                      <a:schemeClr val="lt1"/>
                    </a:solidFill>
                  </a:tcPr>
                </a:tc>
                <a:tc>
                  <a:txBody>
                    <a:bodyPr/>
                    <a:lstStyle/>
                    <a:p>
                      <a:pPr marL="0" marR="0" lvl="0" indent="0" algn="l" rtl="0">
                        <a:lnSpc>
                          <a:spcPct val="100000"/>
                        </a:lnSpc>
                        <a:spcBef>
                          <a:spcPts val="0"/>
                        </a:spcBef>
                        <a:spcAft>
                          <a:spcPts val="0"/>
                        </a:spcAft>
                        <a:buClr>
                          <a:srgbClr val="000000"/>
                        </a:buClr>
                        <a:buSzPts val="275"/>
                        <a:buFont typeface="Arial"/>
                        <a:buNone/>
                      </a:pPr>
                      <a:r>
                        <a:rPr lang="hr-HR" sz="1050" u="none" strike="noStrike" cap="none">
                          <a:latin typeface="Cabin"/>
                          <a:ea typeface="Times New Roman"/>
                          <a:cs typeface="Times New Roman"/>
                          <a:sym typeface="Times New Roman"/>
                        </a:rPr>
                        <a:t>Potrošni</a:t>
                      </a:r>
                      <a:r>
                        <a:rPr lang="hr-HR" sz="1050" u="none" strike="noStrike" cap="none">
                          <a:latin typeface="Cabin"/>
                          <a:ea typeface="Times New Roman"/>
                          <a:cs typeface="Times New Roman"/>
                        </a:rPr>
                        <a:t> </a:t>
                      </a:r>
                      <a:endParaRPr sz="1050" u="none" strike="noStrike" cap="none">
                        <a:latin typeface="Cabin" charset="0"/>
                      </a:endParaRPr>
                    </a:p>
                    <a:p>
                      <a:pPr marL="0" marR="0" lvl="0" indent="0" algn="l" rtl="0">
                        <a:lnSpc>
                          <a:spcPct val="100000"/>
                        </a:lnSpc>
                        <a:spcBef>
                          <a:spcPts val="0"/>
                        </a:spcBef>
                        <a:spcAft>
                          <a:spcPts val="0"/>
                        </a:spcAft>
                        <a:buClr>
                          <a:srgbClr val="000000"/>
                        </a:buClr>
                        <a:buSzPts val="275"/>
                        <a:buFont typeface="Arial"/>
                        <a:buNone/>
                      </a:pPr>
                      <a:r>
                        <a:rPr lang="hr-HR" sz="1050" u="none" strike="noStrike" cap="none">
                          <a:latin typeface="Cabin"/>
                          <a:ea typeface="Times New Roman"/>
                          <a:cs typeface="Times New Roman"/>
                          <a:sym typeface="Times New Roman"/>
                        </a:rPr>
                        <a:t>materijal za</a:t>
                      </a:r>
                      <a:r>
                        <a:rPr lang="hr-HR" sz="1050" u="none" strike="noStrike" cap="none">
                          <a:latin typeface="Cabin"/>
                          <a:ea typeface="Times New Roman"/>
                          <a:cs typeface="Times New Roman"/>
                        </a:rPr>
                        <a:t> </a:t>
                      </a:r>
                      <a:endParaRPr sz="1050" u="none" strike="noStrike" cap="none">
                        <a:latin typeface="Cabin" charset="0"/>
                      </a:endParaRPr>
                    </a:p>
                    <a:p>
                      <a:pPr marL="0" marR="0" lvl="0" indent="0" algn="l" rtl="0">
                        <a:lnSpc>
                          <a:spcPct val="100000"/>
                        </a:lnSpc>
                        <a:spcBef>
                          <a:spcPts val="0"/>
                        </a:spcBef>
                        <a:spcAft>
                          <a:spcPts val="0"/>
                        </a:spcAft>
                        <a:buClr>
                          <a:srgbClr val="000000"/>
                        </a:buClr>
                        <a:buSzPts val="275"/>
                        <a:buFont typeface="Arial"/>
                        <a:buNone/>
                      </a:pPr>
                      <a:r>
                        <a:rPr lang="hr-HR" sz="1050" u="none" strike="noStrike" cap="none">
                          <a:latin typeface="Cabin"/>
                          <a:ea typeface="Times New Roman"/>
                          <a:cs typeface="Times New Roman"/>
                          <a:sym typeface="Times New Roman"/>
                        </a:rPr>
                        <a:t>rad učenika </a:t>
                      </a:r>
                      <a:r>
                        <a:rPr lang="hr-HR" sz="1050" u="none" strike="noStrike" cap="none">
                          <a:latin typeface="Cabin"/>
                          <a:ea typeface="Times New Roman"/>
                          <a:cs typeface="Times New Roman"/>
                        </a:rPr>
                        <a:t>150 € </a:t>
                      </a:r>
                      <a:endParaRPr sz="1050" u="none" strike="noStrike" cap="none">
                        <a:latin typeface="Cabin" charset="0"/>
                      </a:endParaRPr>
                    </a:p>
                    <a:p>
                      <a:pPr marL="0" marR="0" lvl="0" indent="0" algn="l" rtl="0">
                        <a:lnSpc>
                          <a:spcPct val="100000"/>
                        </a:lnSpc>
                        <a:spcBef>
                          <a:spcPts val="0"/>
                        </a:spcBef>
                        <a:spcAft>
                          <a:spcPts val="0"/>
                        </a:spcAft>
                        <a:buClr>
                          <a:srgbClr val="000000"/>
                        </a:buClr>
                        <a:buSzPts val="275"/>
                        <a:buFont typeface="Arial"/>
                        <a:buNone/>
                      </a:pPr>
                      <a:r>
                        <a:rPr lang="hr-HR" sz="1050" u="none" strike="noStrike" cap="none">
                          <a:latin typeface="Cabin"/>
                          <a:ea typeface="Times New Roman"/>
                          <a:cs typeface="Times New Roman"/>
                          <a:sym typeface="Times New Roman"/>
                        </a:rPr>
                        <a:t>kn,</a:t>
                      </a:r>
                      <a:endParaRPr sz="1050" u="none" strike="noStrike" cap="none">
                        <a:latin typeface="Cabin"/>
                      </a:endParaRPr>
                    </a:p>
                    <a:p>
                      <a:pPr marL="0" marR="0" lvl="0" indent="0" algn="l" rtl="0">
                        <a:lnSpc>
                          <a:spcPct val="100000"/>
                        </a:lnSpc>
                        <a:spcBef>
                          <a:spcPts val="0"/>
                        </a:spcBef>
                        <a:spcAft>
                          <a:spcPts val="0"/>
                        </a:spcAft>
                        <a:buClr>
                          <a:srgbClr val="000000"/>
                        </a:buClr>
                        <a:buSzPts val="275"/>
                        <a:buFont typeface="Arial"/>
                        <a:buNone/>
                      </a:pPr>
                      <a:r>
                        <a:rPr lang="hr-HR" sz="1050" u="none" strike="noStrike" cap="none">
                          <a:latin typeface="Cabin"/>
                          <a:ea typeface="Times New Roman"/>
                          <a:cs typeface="Times New Roman"/>
                          <a:sym typeface="Times New Roman"/>
                        </a:rPr>
                        <a:t>Stručno</a:t>
                      </a:r>
                      <a:r>
                        <a:rPr lang="hr-HR" sz="1050" u="none" strike="noStrike" cap="none">
                          <a:latin typeface="Cabin"/>
                          <a:ea typeface="Times New Roman"/>
                          <a:cs typeface="Times New Roman"/>
                        </a:rPr>
                        <a:t> </a:t>
                      </a:r>
                      <a:endParaRPr sz="1050" u="none" strike="noStrike" cap="none">
                        <a:latin typeface="Cabin" charset="0"/>
                      </a:endParaRPr>
                    </a:p>
                    <a:p>
                      <a:pPr marL="0" marR="0" lvl="0" indent="0" algn="l" rtl="0">
                        <a:lnSpc>
                          <a:spcPct val="100000"/>
                        </a:lnSpc>
                        <a:spcBef>
                          <a:spcPts val="0"/>
                        </a:spcBef>
                        <a:spcAft>
                          <a:spcPts val="0"/>
                        </a:spcAft>
                        <a:buClr>
                          <a:srgbClr val="000000"/>
                        </a:buClr>
                        <a:buSzPts val="275"/>
                        <a:buFont typeface="Arial"/>
                        <a:buNone/>
                      </a:pPr>
                      <a:r>
                        <a:rPr lang="hr-HR" sz="1050" u="none" strike="noStrike" cap="none">
                          <a:latin typeface="Cabin"/>
                          <a:ea typeface="Times New Roman"/>
                          <a:cs typeface="Times New Roman"/>
                          <a:sym typeface="Times New Roman"/>
                        </a:rPr>
                        <a:t>usavršavanje</a:t>
                      </a:r>
                      <a:r>
                        <a:rPr lang="hr-HR" sz="1050" u="none" strike="noStrike" cap="none">
                          <a:latin typeface="Cabin"/>
                          <a:ea typeface="Times New Roman"/>
                          <a:cs typeface="Times New Roman"/>
                        </a:rPr>
                        <a:t> </a:t>
                      </a:r>
                      <a:endParaRPr sz="1050" u="none" strike="noStrike" cap="none">
                        <a:latin typeface="Cabin" charset="0"/>
                      </a:endParaRPr>
                    </a:p>
                    <a:p>
                      <a:pPr marL="0" marR="0" lvl="0" indent="0" algn="l" rtl="0">
                        <a:lnSpc>
                          <a:spcPct val="100000"/>
                        </a:lnSpc>
                        <a:spcBef>
                          <a:spcPts val="0"/>
                        </a:spcBef>
                        <a:spcAft>
                          <a:spcPts val="0"/>
                        </a:spcAft>
                        <a:buClr>
                          <a:srgbClr val="000000"/>
                        </a:buClr>
                        <a:buSzPts val="275"/>
                        <a:buFont typeface="Arial"/>
                        <a:buNone/>
                      </a:pPr>
                      <a:r>
                        <a:rPr lang="hr-HR" sz="1050" u="none" strike="noStrike" cap="none">
                          <a:latin typeface="Cabin"/>
                          <a:ea typeface="Times New Roman"/>
                          <a:cs typeface="Times New Roman"/>
                          <a:sym typeface="Times New Roman"/>
                        </a:rPr>
                        <a:t>učiteljice</a:t>
                      </a:r>
                      <a:endParaRPr sz="1050" u="none" strike="noStrike" cap="none">
                        <a:latin typeface="Cabin"/>
                      </a:endParaRPr>
                    </a:p>
                    <a:p>
                      <a:pPr marL="0" marR="0" lvl="0" indent="0" algn="l" rtl="0">
                        <a:lnSpc>
                          <a:spcPct val="100000"/>
                        </a:lnSpc>
                        <a:spcBef>
                          <a:spcPts val="0"/>
                        </a:spcBef>
                        <a:spcAft>
                          <a:spcPts val="0"/>
                        </a:spcAft>
                        <a:buClr>
                          <a:srgbClr val="000000"/>
                        </a:buClr>
                        <a:buSzPts val="275"/>
                        <a:buFont typeface="Arial"/>
                        <a:buNone/>
                      </a:pPr>
                      <a:r>
                        <a:rPr lang="hr-HR" sz="1050" u="none" strike="noStrike" cap="none">
                          <a:latin typeface="Cabin"/>
                          <a:cs typeface="Times New Roman"/>
                        </a:rPr>
                        <a:t>200 €</a:t>
                      </a:r>
                      <a:endParaRPr sz="1050" u="none" strike="noStrike" cap="none">
                        <a:latin typeface="Cabin"/>
                      </a:endParaRPr>
                    </a:p>
                  </a:txBody>
                  <a:tcPr marL="68575" marR="68575" marT="0" marB="0" anchor="ctr" anchorCtr="1">
                    <a:solidFill>
                      <a:schemeClr val="lt1"/>
                    </a:solidFill>
                  </a:tcPr>
                </a:tc>
                <a:tc>
                  <a:txBody>
                    <a:bodyPr/>
                    <a:lstStyle/>
                    <a:p>
                      <a:pPr marL="0" marR="0" lvl="0" indent="0" algn="l" rtl="0">
                        <a:lnSpc>
                          <a:spcPct val="100000"/>
                        </a:lnSpc>
                        <a:spcBef>
                          <a:spcPts val="0"/>
                        </a:spcBef>
                        <a:spcAft>
                          <a:spcPts val="0"/>
                        </a:spcAft>
                        <a:buClr>
                          <a:srgbClr val="000000"/>
                        </a:buClr>
                        <a:buSzPts val="275"/>
                        <a:buFont typeface="Arial"/>
                        <a:buNone/>
                      </a:pPr>
                      <a:r>
                        <a:rPr lang="hr-HR" sz="1050" u="none" strike="noStrike" cap="none">
                          <a:latin typeface="Cabin"/>
                          <a:ea typeface="Times New Roman"/>
                          <a:cs typeface="Times New Roman"/>
                          <a:sym typeface="Times New Roman"/>
                        </a:rPr>
                        <a:t>Pismeno praćenje i</a:t>
                      </a:r>
                      <a:r>
                        <a:rPr lang="hr-HR" sz="1050" u="none" strike="noStrike" cap="none">
                          <a:latin typeface="Cabin"/>
                          <a:ea typeface="Times New Roman"/>
                          <a:cs typeface="Times New Roman"/>
                        </a:rPr>
                        <a:t> </a:t>
                      </a:r>
                      <a:endParaRPr sz="1050" u="none" strike="noStrike" cap="none">
                        <a:latin typeface="Cabin" charset="0"/>
                      </a:endParaRPr>
                    </a:p>
                    <a:p>
                      <a:pPr marL="0" marR="0" lvl="0" indent="0" algn="l" rtl="0">
                        <a:lnSpc>
                          <a:spcPct val="100000"/>
                        </a:lnSpc>
                        <a:spcBef>
                          <a:spcPts val="0"/>
                        </a:spcBef>
                        <a:spcAft>
                          <a:spcPts val="0"/>
                        </a:spcAft>
                        <a:buClr>
                          <a:srgbClr val="000000"/>
                        </a:buClr>
                        <a:buSzPts val="275"/>
                        <a:buFont typeface="Arial"/>
                        <a:buNone/>
                      </a:pPr>
                      <a:r>
                        <a:rPr lang="hr-HR" sz="1050" u="none" strike="noStrike" cap="none">
                          <a:latin typeface="Cabin"/>
                          <a:ea typeface="Times New Roman"/>
                          <a:cs typeface="Times New Roman"/>
                          <a:sym typeface="Times New Roman"/>
                        </a:rPr>
                        <a:t>brojčano ocjenjivanje</a:t>
                      </a:r>
                      <a:endParaRPr sz="1050" u="none" strike="noStrike" cap="none">
                        <a:latin typeface="Cabin"/>
                      </a:endParaRPr>
                    </a:p>
                    <a:p>
                      <a:pPr marL="0" marR="0" lvl="0" indent="0" algn="l" rtl="0">
                        <a:lnSpc>
                          <a:spcPct val="100000"/>
                        </a:lnSpc>
                        <a:spcBef>
                          <a:spcPts val="0"/>
                        </a:spcBef>
                        <a:spcAft>
                          <a:spcPts val="0"/>
                        </a:spcAft>
                        <a:buClr>
                          <a:srgbClr val="000000"/>
                        </a:buClr>
                        <a:buSzPts val="275"/>
                        <a:buFont typeface="Arial"/>
                        <a:buNone/>
                      </a:pPr>
                      <a:r>
                        <a:rPr lang="hr-HR" sz="1050" u="none" strike="noStrike" cap="none">
                          <a:latin typeface="Cabin"/>
                          <a:ea typeface="Times New Roman"/>
                          <a:cs typeface="Times New Roman"/>
                          <a:sym typeface="Times New Roman"/>
                        </a:rPr>
                        <a:t>znanja i vještina</a:t>
                      </a:r>
                      <a:r>
                        <a:rPr lang="hr-HR" sz="1050" u="none" strike="noStrike" cap="none">
                          <a:latin typeface="Cabin"/>
                          <a:ea typeface="Times New Roman"/>
                          <a:cs typeface="Times New Roman"/>
                        </a:rPr>
                        <a:t> </a:t>
                      </a:r>
                      <a:endParaRPr sz="1050" u="none" strike="noStrike" cap="none">
                        <a:latin typeface="Cabin" charset="0"/>
                      </a:endParaRPr>
                    </a:p>
                    <a:p>
                      <a:pPr marL="0" marR="0" lvl="0" indent="0" algn="l" rtl="0">
                        <a:lnSpc>
                          <a:spcPct val="100000"/>
                        </a:lnSpc>
                        <a:spcBef>
                          <a:spcPts val="0"/>
                        </a:spcBef>
                        <a:spcAft>
                          <a:spcPts val="0"/>
                        </a:spcAft>
                        <a:buClr>
                          <a:srgbClr val="000000"/>
                        </a:buClr>
                        <a:buSzPts val="275"/>
                        <a:buFont typeface="Arial"/>
                        <a:buNone/>
                      </a:pPr>
                      <a:r>
                        <a:rPr lang="hr-HR" sz="1050" u="none" strike="noStrike" cap="none">
                          <a:latin typeface="Cabin"/>
                          <a:ea typeface="Times New Roman"/>
                          <a:cs typeface="Times New Roman"/>
                          <a:sym typeface="Times New Roman"/>
                        </a:rPr>
                        <a:t>učenika.</a:t>
                      </a:r>
                      <a:endParaRPr sz="1050" u="none" strike="noStrike" cap="none">
                        <a:latin typeface="Cabin"/>
                      </a:endParaRPr>
                    </a:p>
                  </a:txBody>
                  <a:tcPr marL="68575" marR="68575" marT="0" marB="0" anchor="ctr" anchorCtr="1">
                    <a:solidFill>
                      <a:schemeClr val="lt1"/>
                    </a:solidFill>
                  </a:tcPr>
                </a:tc>
                <a:extLst>
                  <a:ext uri="{0D108BD9-81ED-4DB2-BD59-A6C34878D82A}">
                    <a16:rowId xmlns:a16="http://schemas.microsoft.com/office/drawing/2014/main" val="10001"/>
                  </a:ext>
                </a:extLst>
              </a:tr>
              <a:tr h="3216725">
                <a:tc>
                  <a:txBody>
                    <a:bodyPr/>
                    <a:lstStyle/>
                    <a:p>
                      <a:pPr marL="0" marR="0" lvl="0" indent="0" algn="ctr" rtl="0">
                        <a:lnSpc>
                          <a:spcPct val="100000"/>
                        </a:lnSpc>
                        <a:spcBef>
                          <a:spcPts val="0"/>
                        </a:spcBef>
                        <a:spcAft>
                          <a:spcPts val="0"/>
                        </a:spcAft>
                        <a:buClr>
                          <a:srgbClr val="000000"/>
                        </a:buClr>
                        <a:buSzPts val="350"/>
                        <a:buFont typeface="Arial"/>
                        <a:buNone/>
                      </a:pPr>
                      <a:endParaRPr sz="1050" u="none" strike="noStrike" cap="none">
                        <a:latin typeface="Cabin"/>
                      </a:endParaRPr>
                    </a:p>
                    <a:p>
                      <a:pPr marL="0" marR="0" lvl="0" indent="0" algn="l" rtl="0">
                        <a:lnSpc>
                          <a:spcPct val="100000"/>
                        </a:lnSpc>
                        <a:spcBef>
                          <a:spcPts val="0"/>
                        </a:spcBef>
                        <a:spcAft>
                          <a:spcPts val="0"/>
                        </a:spcAft>
                        <a:buClr>
                          <a:srgbClr val="000000"/>
                        </a:buClr>
                        <a:buSzPts val="350"/>
                        <a:buFont typeface="Arial"/>
                        <a:buNone/>
                      </a:pPr>
                      <a:endParaRPr sz="1050" u="none" strike="noStrike" cap="none">
                        <a:latin typeface="Cabin"/>
                      </a:endParaRPr>
                    </a:p>
                    <a:p>
                      <a:pPr marL="0" marR="0" lvl="0" indent="0" algn="l" rtl="0">
                        <a:lnSpc>
                          <a:spcPct val="100000"/>
                        </a:lnSpc>
                        <a:spcBef>
                          <a:spcPts val="0"/>
                        </a:spcBef>
                        <a:spcAft>
                          <a:spcPts val="0"/>
                        </a:spcAft>
                        <a:buClr>
                          <a:srgbClr val="000000"/>
                        </a:buClr>
                        <a:buSzPts val="350"/>
                        <a:buFont typeface="Arial"/>
                        <a:buNone/>
                      </a:pPr>
                      <a:r>
                        <a:rPr lang="hr-HR" sz="1050" b="1" u="none" strike="noStrike" cap="none">
                          <a:latin typeface="Cabin"/>
                          <a:ea typeface="Times New Roman"/>
                          <a:cs typeface="Times New Roman"/>
                          <a:sym typeface="Times New Roman"/>
                        </a:rPr>
                        <a:t> Katolički vjeronauk</a:t>
                      </a:r>
                      <a:endParaRPr sz="1050" b="1" u="none" strike="noStrike" cap="none">
                        <a:latin typeface="Cabi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350"/>
                        <a:buFont typeface="Arial"/>
                        <a:buNone/>
                      </a:pPr>
                      <a:endParaRPr sz="1050" b="1" u="none" strike="noStrike" cap="none">
                        <a:latin typeface="Cabin" charset="0"/>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350"/>
                        <a:buFont typeface="Arial"/>
                        <a:buNone/>
                      </a:pPr>
                      <a:endParaRPr sz="1050" b="1" u="none" strike="noStrike" cap="none">
                        <a:latin typeface="Cabin" charset="0"/>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350"/>
                        <a:buFont typeface="Arial"/>
                        <a:buNone/>
                      </a:pPr>
                      <a:endParaRPr sz="1050" b="1" u="none" strike="noStrike" cap="none">
                        <a:latin typeface="Cabin" charset="0"/>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350"/>
                        <a:buFont typeface="Arial"/>
                        <a:buNone/>
                      </a:pPr>
                      <a:endParaRPr sz="1050" b="1" u="none" strike="noStrike" cap="none">
                        <a:latin typeface="Cabin" charset="0"/>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350"/>
                        <a:buFont typeface="Arial"/>
                        <a:buNone/>
                      </a:pPr>
                      <a:endParaRPr sz="1050" b="1" u="none" strike="noStrike" cap="none">
                        <a:latin typeface="Cabin" charset="0"/>
                        <a:ea typeface="Times New Roman"/>
                        <a:cs typeface="Times New Roman"/>
                        <a:sym typeface="Times New Roman"/>
                      </a:endParaRPr>
                    </a:p>
                  </a:txBody>
                  <a:tcPr marL="68575" marR="68575" marT="0" marB="0" anchor="ctr" anchorCtr="1"/>
                </a:tc>
                <a:tc>
                  <a:txBody>
                    <a:bodyPr/>
                    <a:lstStyle/>
                    <a:p>
                      <a:pPr marL="0" marR="0" lvl="0" indent="0" algn="ctr" rtl="0">
                        <a:lnSpc>
                          <a:spcPct val="100000"/>
                        </a:lnSpc>
                        <a:spcBef>
                          <a:spcPts val="0"/>
                        </a:spcBef>
                        <a:spcAft>
                          <a:spcPts val="0"/>
                        </a:spcAft>
                        <a:buClr>
                          <a:srgbClr val="000000"/>
                        </a:buClr>
                        <a:buSzPts val="275"/>
                        <a:buFont typeface="Arial"/>
                        <a:buNone/>
                      </a:pPr>
                      <a:endParaRPr sz="1050" u="none" strike="noStrike" cap="none">
                        <a:latin typeface="Cabin"/>
                      </a:endParaRPr>
                    </a:p>
                    <a:p>
                      <a:pPr marL="0" marR="0" lvl="0" indent="0" algn="l" rtl="0">
                        <a:lnSpc>
                          <a:spcPct val="100000"/>
                        </a:lnSpc>
                        <a:spcBef>
                          <a:spcPts val="0"/>
                        </a:spcBef>
                        <a:spcAft>
                          <a:spcPts val="0"/>
                        </a:spcAft>
                        <a:buClr>
                          <a:srgbClr val="000000"/>
                        </a:buClr>
                        <a:buSzPts val="275"/>
                        <a:buFont typeface="Arial"/>
                        <a:buNone/>
                      </a:pPr>
                      <a:r>
                        <a:rPr lang="hr-HR" sz="1050" u="none" strike="noStrike" cap="none">
                          <a:latin typeface="Cabin"/>
                          <a:ea typeface="Times New Roman"/>
                          <a:cs typeface="Times New Roman"/>
                          <a:sym typeface="Times New Roman"/>
                        </a:rPr>
                        <a:t>Izgraditi stav otvorenosti prema transcendenciji za postavljanje pitanja o najdubljem smislu čovjekova života.</a:t>
                      </a:r>
                      <a:endParaRPr sz="1050" u="none" strike="noStrike" cap="none">
                        <a:latin typeface="Cabin"/>
                      </a:endParaRPr>
                    </a:p>
                    <a:p>
                      <a:pPr marL="0" marR="0" lvl="0" indent="0" algn="l" rtl="0">
                        <a:lnSpc>
                          <a:spcPct val="100000"/>
                        </a:lnSpc>
                        <a:spcBef>
                          <a:spcPts val="0"/>
                        </a:spcBef>
                        <a:spcAft>
                          <a:spcPts val="0"/>
                        </a:spcAft>
                        <a:buClr>
                          <a:srgbClr val="000000"/>
                        </a:buClr>
                        <a:buSzPts val="275"/>
                        <a:buFont typeface="Arial"/>
                        <a:buNone/>
                      </a:pPr>
                      <a:r>
                        <a:rPr lang="hr-HR" sz="1050" u="none" strike="noStrike" cap="none">
                          <a:latin typeface="Cabin"/>
                          <a:ea typeface="Times New Roman"/>
                          <a:cs typeface="Times New Roman"/>
                          <a:sym typeface="Times New Roman"/>
                        </a:rPr>
                        <a:t>Ostvariti zrelu ljudsku i vjerničku osobnost.</a:t>
                      </a:r>
                      <a:endParaRPr sz="1050" u="none" strike="noStrike" cap="none">
                        <a:latin typeface="Cabin"/>
                      </a:endParaRPr>
                    </a:p>
                    <a:p>
                      <a:pPr marL="0" marR="0" lvl="0" indent="0" algn="l" rtl="0">
                        <a:lnSpc>
                          <a:spcPct val="100000"/>
                        </a:lnSpc>
                        <a:spcBef>
                          <a:spcPts val="0"/>
                        </a:spcBef>
                        <a:spcAft>
                          <a:spcPts val="0"/>
                        </a:spcAft>
                        <a:buClr>
                          <a:srgbClr val="000000"/>
                        </a:buClr>
                        <a:buSzPts val="275"/>
                        <a:buFont typeface="Arial"/>
                        <a:buNone/>
                      </a:pPr>
                      <a:r>
                        <a:rPr lang="hr-HR" sz="1050" u="none" strike="noStrike" cap="none">
                          <a:latin typeface="Cabin"/>
                          <a:ea typeface="Times New Roman"/>
                          <a:cs typeface="Times New Roman"/>
                          <a:sym typeface="Times New Roman"/>
                        </a:rPr>
                        <a:t>Biti sposoban povezati biblijske poruke sa svakodnevnim životom. Upoznati druge i različite od sebe te izgrađivati osjećaj poštovanja prema drugima.</a:t>
                      </a:r>
                      <a:endParaRPr sz="1050" u="none" strike="noStrike" cap="none">
                        <a:latin typeface="Cabi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275"/>
                        <a:buFont typeface="Arial"/>
                        <a:buNone/>
                      </a:pPr>
                      <a:endParaRPr sz="1050" u="none" strike="noStrike" cap="none">
                        <a:latin typeface="Cabin" charset="0"/>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275"/>
                        <a:buFont typeface="Arial"/>
                        <a:buNone/>
                      </a:pPr>
                      <a:endParaRPr sz="1050" u="none" strike="noStrike" cap="none">
                        <a:latin typeface="Cabin" charset="0"/>
                        <a:ea typeface="Times New Roman"/>
                        <a:cs typeface="Times New Roman"/>
                        <a:sym typeface="Times New Roman"/>
                      </a:endParaRPr>
                    </a:p>
                  </a:txBody>
                  <a:tcPr marL="68575" marR="68575" marT="0" marB="0" anchor="ctr" anchorCtr="1"/>
                </a:tc>
                <a:tc>
                  <a:txBody>
                    <a:bodyPr/>
                    <a:lstStyle/>
                    <a:p>
                      <a:pPr marL="0" marR="0" lvl="0" indent="0" algn="ctr" rtl="0">
                        <a:lnSpc>
                          <a:spcPct val="100000"/>
                        </a:lnSpc>
                        <a:spcBef>
                          <a:spcPts val="0"/>
                        </a:spcBef>
                        <a:spcAft>
                          <a:spcPts val="0"/>
                        </a:spcAft>
                        <a:buClr>
                          <a:srgbClr val="000000"/>
                        </a:buClr>
                        <a:buSzPts val="275"/>
                        <a:buFont typeface="Arial"/>
                        <a:buNone/>
                      </a:pPr>
                      <a:endParaRPr sz="1050" u="none" strike="noStrike" cap="none">
                        <a:latin typeface="Cabin"/>
                      </a:endParaRPr>
                    </a:p>
                    <a:p>
                      <a:pPr marL="0" marR="0" lvl="0" indent="0" algn="l" rtl="0">
                        <a:lnSpc>
                          <a:spcPct val="100000"/>
                        </a:lnSpc>
                        <a:spcBef>
                          <a:spcPts val="0"/>
                        </a:spcBef>
                        <a:spcAft>
                          <a:spcPts val="0"/>
                        </a:spcAft>
                        <a:buClr>
                          <a:srgbClr val="000000"/>
                        </a:buClr>
                        <a:buSzPts val="275"/>
                        <a:buFont typeface="Arial"/>
                        <a:buNone/>
                      </a:pPr>
                      <a:r>
                        <a:rPr lang="hr-HR" sz="1050" u="none" strike="noStrike" cap="none">
                          <a:latin typeface="Cabin"/>
                          <a:ea typeface="Times New Roman"/>
                          <a:cs typeface="Times New Roman"/>
                          <a:sym typeface="Times New Roman"/>
                        </a:rPr>
                        <a:t>Povezivanje Božje objave i crkvene tradicije sa životnim iskustvom učenika s ciljem ostvarivanja sustavnog i cjelovitog upoznavanja katoličke vjere na informativnoj, spoznajnoj, doživljajnoj i djelatnoj razini radi postignuća zrelosti kršćanske vjere.</a:t>
                      </a:r>
                      <a:endParaRPr sz="1050" u="none" strike="noStrike" cap="none">
                        <a:latin typeface="Cabin"/>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275"/>
                        <a:buFont typeface="Arial"/>
                        <a:buNone/>
                      </a:pPr>
                      <a:endParaRPr sz="1050" u="none" strike="noStrike" cap="none">
                        <a:latin typeface="Cabin" charset="0"/>
                        <a:ea typeface="Times New Roman"/>
                        <a:cs typeface="Times New Roman"/>
                        <a:sym typeface="Times New Roman"/>
                      </a:endParaRPr>
                    </a:p>
                  </a:txBody>
                  <a:tcPr marL="68575" marR="68575" marT="0" marB="0" anchor="ctr" anchorCtr="1"/>
                </a:tc>
                <a:tc>
                  <a:txBody>
                    <a:bodyPr/>
                    <a:lstStyle/>
                    <a:p>
                      <a:pPr marL="0" marR="0" lvl="0" indent="0" algn="l" rtl="0">
                        <a:lnSpc>
                          <a:spcPct val="100000"/>
                        </a:lnSpc>
                        <a:spcBef>
                          <a:spcPts val="0"/>
                        </a:spcBef>
                        <a:spcAft>
                          <a:spcPts val="0"/>
                        </a:spcAft>
                        <a:buClr>
                          <a:srgbClr val="000000"/>
                        </a:buClr>
                        <a:buSzPts val="275"/>
                        <a:buFont typeface="Arial"/>
                        <a:buNone/>
                      </a:pPr>
                      <a:endParaRPr sz="1050" u="none" strike="noStrike" cap="none">
                        <a:latin typeface="Cabin" charset="0"/>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275"/>
                        <a:buFont typeface="Arial"/>
                        <a:buNone/>
                      </a:pPr>
                      <a:endParaRPr sz="1050" u="none" strike="noStrike" cap="none">
                        <a:latin typeface="Cabin" charset="0"/>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275"/>
                        <a:buFont typeface="Arial"/>
                        <a:buNone/>
                      </a:pPr>
                      <a:r>
                        <a:rPr lang="hr-HR" sz="1050" u="none" strike="noStrike" cap="none">
                          <a:latin typeface="Cabin"/>
                          <a:ea typeface="Times New Roman"/>
                          <a:cs typeface="Times New Roman"/>
                          <a:sym typeface="Times New Roman"/>
                        </a:rPr>
                        <a:t>Suzana Katić, vjeroučiteljica</a:t>
                      </a:r>
                      <a:endParaRPr sz="1050" u="none" strike="noStrike" cap="none">
                        <a:latin typeface="Cabin"/>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1100"/>
                        <a:buFont typeface="Arial"/>
                        <a:buNone/>
                      </a:pPr>
                      <a:r>
                        <a:rPr lang="hr-HR" sz="1050" u="none" strike="noStrike" cap="none">
                          <a:latin typeface="Cabin"/>
                          <a:ea typeface="Times New Roman"/>
                          <a:cs typeface="Times New Roman"/>
                          <a:sym typeface="Times New Roman"/>
                        </a:rPr>
                        <a:t>- Učenici:</a:t>
                      </a:r>
                      <a:endParaRPr sz="1050" u="none" strike="noStrike" cap="none">
                        <a:latin typeface="Cabin"/>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275"/>
                        <a:buFont typeface="Arial"/>
                        <a:buNone/>
                      </a:pPr>
                      <a:r>
                        <a:rPr lang="hr-HR" sz="1050" u="none" strike="noStrike" cap="none">
                          <a:latin typeface="Cabin"/>
                          <a:ea typeface="Times New Roman"/>
                          <a:cs typeface="Times New Roman"/>
                          <a:sym typeface="Times New Roman"/>
                        </a:rPr>
                        <a:t>5. a - 8. a</a:t>
                      </a:r>
                      <a:endParaRPr sz="1050" u="none" strike="noStrike" cap="none">
                        <a:latin typeface="Cabin"/>
                        <a:ea typeface="Times New Roman"/>
                        <a:cs typeface="Times New Roman"/>
                        <a:sym typeface="Times New Roman"/>
                      </a:endParaRPr>
                    </a:p>
                    <a:p>
                      <a:pPr marL="0" marR="0" lvl="0" indent="0" algn="ctr">
                        <a:lnSpc>
                          <a:spcPct val="100000"/>
                        </a:lnSpc>
                        <a:spcBef>
                          <a:spcPts val="0"/>
                        </a:spcBef>
                        <a:spcAft>
                          <a:spcPts val="0"/>
                        </a:spcAft>
                        <a:buSzPts val="275"/>
                        <a:buFont typeface="Arial"/>
                        <a:buNone/>
                      </a:pPr>
                      <a:r>
                        <a:rPr lang="hr-HR" sz="1050" u="none" strike="noStrike" cap="none">
                          <a:latin typeface="Cabin"/>
                          <a:ea typeface="Times New Roman"/>
                          <a:cs typeface="Times New Roman"/>
                        </a:rPr>
                        <a:t>Mario Vuk,</a:t>
                      </a:r>
                    </a:p>
                    <a:p>
                      <a:pPr marL="0" marR="0" lvl="0" indent="0" algn="ctr">
                        <a:lnSpc>
                          <a:spcPct val="100000"/>
                        </a:lnSpc>
                        <a:spcBef>
                          <a:spcPts val="0"/>
                        </a:spcBef>
                        <a:spcAft>
                          <a:spcPts val="0"/>
                        </a:spcAft>
                        <a:buSzPts val="275"/>
                        <a:buFont typeface="Arial"/>
                        <a:buNone/>
                      </a:pPr>
                      <a:r>
                        <a:rPr lang="hr-HR" sz="1050" u="none" strike="noStrike" cap="none">
                          <a:latin typeface="Cabin"/>
                          <a:ea typeface="Times New Roman"/>
                          <a:cs typeface="Times New Roman"/>
                        </a:rPr>
                        <a:t>vjeroučitelj</a:t>
                      </a:r>
                      <a:endParaRPr lang="hr-HR" sz="1050" u="none" strike="noStrike" cap="none">
                        <a:latin typeface="Cabin"/>
                        <a:ea typeface="Times New Roman"/>
                        <a:cs typeface="Times New Roman"/>
                        <a:sym typeface="Times New Roman"/>
                      </a:endParaRPr>
                    </a:p>
                    <a:p>
                      <a:pPr marL="0" marR="0" lvl="0" indent="0" algn="ctr">
                        <a:lnSpc>
                          <a:spcPct val="100000"/>
                        </a:lnSpc>
                        <a:spcBef>
                          <a:spcPts val="0"/>
                        </a:spcBef>
                        <a:spcAft>
                          <a:spcPts val="0"/>
                        </a:spcAft>
                        <a:buSzPts val="275"/>
                        <a:buFont typeface="Arial"/>
                        <a:buNone/>
                      </a:pPr>
                      <a:r>
                        <a:rPr lang="hr-HR" sz="1050" u="none" strike="noStrike" cap="none">
                          <a:latin typeface="Cabin"/>
                          <a:ea typeface="Times New Roman"/>
                          <a:cs typeface="Times New Roman"/>
                        </a:rPr>
                        <a:t>Učenici:</a:t>
                      </a:r>
                    </a:p>
                    <a:p>
                      <a:pPr marL="0" marR="0" lvl="0" indent="0" algn="ctr">
                        <a:lnSpc>
                          <a:spcPct val="100000"/>
                        </a:lnSpc>
                        <a:spcBef>
                          <a:spcPts val="0"/>
                        </a:spcBef>
                        <a:spcAft>
                          <a:spcPts val="0"/>
                        </a:spcAft>
                        <a:buSzPts val="275"/>
                        <a:buFont typeface="Arial"/>
                        <a:buNone/>
                      </a:pPr>
                      <a:r>
                        <a:rPr lang="hr-HR" sz="1050" u="none" strike="noStrike" cap="none">
                          <a:latin typeface="Cabin"/>
                          <a:ea typeface="Times New Roman"/>
                          <a:cs typeface="Times New Roman"/>
                        </a:rPr>
                        <a:t>8. c</a:t>
                      </a:r>
                    </a:p>
                    <a:p>
                      <a:pPr marL="0" marR="0" lvl="0" indent="0" algn="ctr" rtl="0">
                        <a:lnSpc>
                          <a:spcPct val="100000"/>
                        </a:lnSpc>
                        <a:spcBef>
                          <a:spcPts val="0"/>
                        </a:spcBef>
                        <a:spcAft>
                          <a:spcPts val="0"/>
                        </a:spcAft>
                        <a:buClr>
                          <a:srgbClr val="000000"/>
                        </a:buClr>
                        <a:buSzPts val="275"/>
                        <a:buFont typeface="Arial"/>
                        <a:buNone/>
                      </a:pPr>
                      <a:endParaRPr lang="hr-HR" sz="1050" u="none" strike="noStrike" cap="none">
                        <a:latin typeface="Cabin" charset="0"/>
                        <a:ea typeface="Times New Roman"/>
                        <a:cs typeface="Times New Roman"/>
                      </a:endParaRPr>
                    </a:p>
                  </a:txBody>
                  <a:tcPr marL="68575" marR="68575" marT="0" marB="0" anchor="ctr" anchorCtr="1"/>
                </a:tc>
                <a:tc>
                  <a:txBody>
                    <a:bodyPr/>
                    <a:lstStyle/>
                    <a:p>
                      <a:pPr marL="0" marR="0" lvl="0" indent="0" algn="ctr" rtl="0">
                        <a:lnSpc>
                          <a:spcPct val="100000"/>
                        </a:lnSpc>
                        <a:spcBef>
                          <a:spcPts val="0"/>
                        </a:spcBef>
                        <a:spcAft>
                          <a:spcPts val="0"/>
                        </a:spcAft>
                        <a:buClr>
                          <a:srgbClr val="000000"/>
                        </a:buClr>
                        <a:buSzPts val="275"/>
                        <a:buFont typeface="Arial"/>
                        <a:buNone/>
                      </a:pPr>
                      <a:endParaRPr sz="1050" u="none" strike="noStrike" cap="none">
                        <a:latin typeface="Cabin" charset="0"/>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275"/>
                        <a:buFont typeface="Arial"/>
                        <a:buNone/>
                      </a:pPr>
                      <a:r>
                        <a:rPr lang="hr-HR" sz="1050" u="none" strike="noStrike" cap="none">
                          <a:latin typeface="Cabin"/>
                          <a:ea typeface="Times New Roman"/>
                          <a:cs typeface="Times New Roman"/>
                          <a:sym typeface="Times New Roman"/>
                        </a:rPr>
                        <a:t>Predavanja,</a:t>
                      </a:r>
                      <a:endParaRPr sz="1050" u="none" strike="noStrike" cap="none">
                        <a:latin typeface="Cabin"/>
                      </a:endParaRPr>
                    </a:p>
                    <a:p>
                      <a:pPr marL="0" marR="0" lvl="0" indent="0" algn="ctr" rtl="0">
                        <a:lnSpc>
                          <a:spcPct val="100000"/>
                        </a:lnSpc>
                        <a:spcBef>
                          <a:spcPts val="0"/>
                        </a:spcBef>
                        <a:spcAft>
                          <a:spcPts val="0"/>
                        </a:spcAft>
                        <a:buClr>
                          <a:srgbClr val="000000"/>
                        </a:buClr>
                        <a:buSzPts val="275"/>
                        <a:buFont typeface="Arial"/>
                        <a:buNone/>
                      </a:pPr>
                      <a:r>
                        <a:rPr lang="hr-HR" sz="1050" u="none" strike="noStrike" cap="none">
                          <a:latin typeface="Cabin"/>
                          <a:ea typeface="Times New Roman"/>
                          <a:cs typeface="Times New Roman"/>
                          <a:sym typeface="Times New Roman"/>
                        </a:rPr>
                        <a:t>individualni rad, rad u paru i</a:t>
                      </a:r>
                      <a:r>
                        <a:rPr lang="hr-HR" sz="1050" u="none" strike="noStrike" cap="none">
                          <a:latin typeface="Cabin"/>
                          <a:ea typeface="Times New Roman"/>
                          <a:cs typeface="Times New Roman"/>
                        </a:rPr>
                        <a:t> </a:t>
                      </a:r>
                      <a:r>
                        <a:rPr lang="hr-HR" sz="1050" u="none" strike="noStrike" cap="none">
                          <a:latin typeface="Cabin"/>
                          <a:ea typeface="Times New Roman"/>
                          <a:cs typeface="Times New Roman"/>
                          <a:sym typeface="Times New Roman"/>
                        </a:rPr>
                        <a:t> grupama,</a:t>
                      </a:r>
                      <a:endParaRPr sz="1050" u="none" strike="noStrike" cap="none">
                        <a:latin typeface="Cabin"/>
                      </a:endParaRPr>
                    </a:p>
                    <a:p>
                      <a:pPr marL="0" marR="0" lvl="0" indent="0" algn="ctr" rtl="0">
                        <a:lnSpc>
                          <a:spcPct val="100000"/>
                        </a:lnSpc>
                        <a:spcBef>
                          <a:spcPts val="0"/>
                        </a:spcBef>
                        <a:spcAft>
                          <a:spcPts val="0"/>
                        </a:spcAft>
                        <a:buClr>
                          <a:srgbClr val="000000"/>
                        </a:buClr>
                        <a:buSzPts val="275"/>
                        <a:buFont typeface="Arial"/>
                        <a:buNone/>
                      </a:pPr>
                      <a:r>
                        <a:rPr lang="hr-HR" sz="1050" u="none" strike="noStrike" cap="none">
                          <a:latin typeface="Cabin"/>
                          <a:ea typeface="Times New Roman"/>
                          <a:cs typeface="Times New Roman"/>
                          <a:sym typeface="Times New Roman"/>
                        </a:rPr>
                        <a:t>istraživački rad</a:t>
                      </a:r>
                      <a:endParaRPr sz="1050" u="none" strike="noStrike" cap="none">
                        <a:latin typeface="Cabin"/>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275"/>
                        <a:buFont typeface="Arial"/>
                        <a:buNone/>
                      </a:pPr>
                      <a:endParaRPr sz="1050" u="none" strike="noStrike" cap="none">
                        <a:latin typeface="Cabin" charset="0"/>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275"/>
                        <a:buFont typeface="Arial"/>
                        <a:buNone/>
                      </a:pPr>
                      <a:endParaRPr sz="1050" u="none" strike="noStrike" cap="none">
                        <a:latin typeface="Cabin" charset="0"/>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275"/>
                        <a:buFont typeface="Arial"/>
                        <a:buNone/>
                      </a:pPr>
                      <a:endParaRPr sz="1050" u="none" strike="noStrike" cap="none">
                        <a:latin typeface="Cabin" charset="0"/>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275"/>
                        <a:buFont typeface="Arial"/>
                        <a:buNone/>
                      </a:pPr>
                      <a:endParaRPr sz="1050" u="none" strike="noStrike" cap="none">
                        <a:latin typeface="Cabin" charset="0"/>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275"/>
                        <a:buFont typeface="Arial"/>
                        <a:buNone/>
                      </a:pPr>
                      <a:endParaRPr sz="1050" u="none" strike="noStrike" cap="none">
                        <a:latin typeface="Cabin" charset="0"/>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275"/>
                        <a:buFont typeface="Arial"/>
                        <a:buNone/>
                      </a:pPr>
                      <a:endParaRPr sz="1050" u="none" strike="noStrike" cap="none">
                        <a:latin typeface="Cabin" charset="0"/>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275"/>
                        <a:buFont typeface="Arial"/>
                        <a:buNone/>
                      </a:pPr>
                      <a:endParaRPr sz="1050" u="none" strike="noStrike" cap="none">
                        <a:latin typeface="Cabin" charset="0"/>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275"/>
                        <a:buFont typeface="Arial"/>
                        <a:buNone/>
                      </a:pPr>
                      <a:endParaRPr sz="1050" u="none" strike="noStrike" cap="none">
                        <a:latin typeface="Cabin" charset="0"/>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275"/>
                        <a:buFont typeface="Arial"/>
                        <a:buNone/>
                      </a:pPr>
                      <a:endParaRPr sz="1050" u="none" strike="noStrike" cap="none">
                        <a:latin typeface="Cabin" charset="0"/>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275"/>
                        <a:buFont typeface="Arial"/>
                        <a:buNone/>
                      </a:pPr>
                      <a:endParaRPr sz="1050" u="none" strike="noStrike" cap="none">
                        <a:latin typeface="Cabin" charset="0"/>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275"/>
                        <a:buFont typeface="Arial"/>
                        <a:buNone/>
                      </a:pPr>
                      <a:endParaRPr sz="1050" u="none" strike="noStrike" cap="none">
                        <a:latin typeface="Cabin" charset="0"/>
                        <a:ea typeface="Times New Roman"/>
                        <a:cs typeface="Times New Roman"/>
                        <a:sym typeface="Times New Roman"/>
                      </a:endParaRPr>
                    </a:p>
                  </a:txBody>
                  <a:tcPr marL="68575" marR="68575" marT="0" marB="0" anchor="ctr" anchorCtr="1"/>
                </a:tc>
                <a:tc>
                  <a:txBody>
                    <a:bodyPr/>
                    <a:lstStyle/>
                    <a:p>
                      <a:pPr marL="0" marR="0" lvl="0" indent="0" algn="ctr" rtl="0">
                        <a:lnSpc>
                          <a:spcPct val="100000"/>
                        </a:lnSpc>
                        <a:spcBef>
                          <a:spcPts val="0"/>
                        </a:spcBef>
                        <a:spcAft>
                          <a:spcPts val="0"/>
                        </a:spcAft>
                        <a:buClr>
                          <a:srgbClr val="000000"/>
                        </a:buClr>
                        <a:buSzPts val="275"/>
                        <a:buFont typeface="Arial"/>
                        <a:buNone/>
                      </a:pPr>
                      <a:endParaRPr sz="1050" u="none" strike="noStrike" cap="none">
                        <a:latin typeface="Cabin" charset="0"/>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275"/>
                        <a:buFont typeface="Arial"/>
                        <a:buNone/>
                      </a:pPr>
                      <a:r>
                        <a:rPr lang="hr-HR" sz="1050" u="none" strike="noStrike" cap="none">
                          <a:latin typeface="Cabin"/>
                          <a:ea typeface="Times New Roman"/>
                          <a:cs typeface="Times New Roman"/>
                          <a:sym typeface="Times New Roman"/>
                        </a:rPr>
                        <a:t>2 sata tjedno tijekom nastavne godine</a:t>
                      </a:r>
                      <a:r>
                        <a:rPr lang="hr-HR" sz="1050" u="none" strike="noStrike" cap="none">
                          <a:latin typeface="Cabin"/>
                          <a:ea typeface="Times New Roman"/>
                          <a:cs typeface="Times New Roman"/>
                        </a:rPr>
                        <a:t>  </a:t>
                      </a:r>
                      <a:endParaRPr lang="hr-HR" sz="1050" b="0" i="0" u="none" strike="noStrike" cap="none" noProof="0">
                        <a:solidFill>
                          <a:schemeClr val="dk2"/>
                        </a:solidFill>
                        <a:sym typeface="Times New Roman"/>
                      </a:endParaRPr>
                    </a:p>
                    <a:p>
                      <a:pPr marL="0" marR="0" lvl="0" indent="0" algn="ctr" rtl="0">
                        <a:lnSpc>
                          <a:spcPct val="100000"/>
                        </a:lnSpc>
                        <a:spcBef>
                          <a:spcPts val="0"/>
                        </a:spcBef>
                        <a:spcAft>
                          <a:spcPts val="0"/>
                        </a:spcAft>
                        <a:buClr>
                          <a:srgbClr val="000000"/>
                        </a:buClr>
                        <a:buSzPts val="275"/>
                        <a:buFont typeface="Arial"/>
                        <a:buNone/>
                      </a:pPr>
                      <a:endParaRPr sz="1050" u="none" strike="noStrike" cap="none">
                        <a:latin typeface="Cabin" charset="0"/>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275"/>
                        <a:buFont typeface="Arial"/>
                        <a:buNone/>
                      </a:pPr>
                      <a:endParaRPr sz="1050" u="none" strike="noStrike" cap="none">
                        <a:latin typeface="Cabin" charset="0"/>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275"/>
                        <a:buFont typeface="Arial"/>
                        <a:buNone/>
                      </a:pPr>
                      <a:endParaRPr sz="1050" u="none" strike="noStrike" cap="none">
                        <a:latin typeface="Cabin" charset="0"/>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275"/>
                        <a:buFont typeface="Arial"/>
                        <a:buNone/>
                      </a:pPr>
                      <a:endParaRPr sz="1050" u="none" strike="noStrike" cap="none">
                        <a:latin typeface="Cabin" charset="0"/>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275"/>
                        <a:buFont typeface="Arial"/>
                        <a:buNone/>
                      </a:pPr>
                      <a:endParaRPr sz="1050" u="none" strike="noStrike" cap="none">
                        <a:latin typeface="Cabin" charset="0"/>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275"/>
                        <a:buFont typeface="Arial"/>
                        <a:buNone/>
                      </a:pPr>
                      <a:endParaRPr sz="1050" u="none" strike="noStrike" cap="none">
                        <a:latin typeface="Cabin" charset="0"/>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275"/>
                        <a:buFont typeface="Arial"/>
                        <a:buNone/>
                      </a:pPr>
                      <a:endParaRPr sz="1050" u="none" strike="noStrike" cap="none">
                        <a:latin typeface="Cabin" charset="0"/>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275"/>
                        <a:buFont typeface="Arial"/>
                        <a:buNone/>
                      </a:pPr>
                      <a:endParaRPr sz="1050" u="none" strike="noStrike" cap="none">
                        <a:latin typeface="Cabin" charset="0"/>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275"/>
                        <a:buFont typeface="Arial"/>
                        <a:buNone/>
                      </a:pPr>
                      <a:endParaRPr sz="1050" u="none" strike="noStrike" cap="none">
                        <a:latin typeface="Cabin" charset="0"/>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275"/>
                        <a:buFont typeface="Arial"/>
                        <a:buNone/>
                      </a:pPr>
                      <a:endParaRPr sz="1050" u="none" strike="noStrike" cap="none">
                        <a:latin typeface="Cabin" charset="0"/>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275"/>
                        <a:buFont typeface="Arial"/>
                        <a:buNone/>
                      </a:pPr>
                      <a:endParaRPr sz="1050" u="none" strike="noStrike" cap="none">
                        <a:latin typeface="Cabin" charset="0"/>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275"/>
                        <a:buFont typeface="Arial"/>
                        <a:buNone/>
                      </a:pPr>
                      <a:endParaRPr sz="1050" u="none" strike="noStrike" cap="none">
                        <a:latin typeface="Cabin" charset="0"/>
                        <a:ea typeface="Times New Roman"/>
                        <a:cs typeface="Times New Roman"/>
                        <a:sym typeface="Times New Roman"/>
                      </a:endParaRPr>
                    </a:p>
                  </a:txBody>
                  <a:tcPr marL="68575" marR="68575" marT="0" marB="0" anchor="ctr" anchorCtr="1"/>
                </a:tc>
                <a:tc>
                  <a:txBody>
                    <a:bodyPr/>
                    <a:lstStyle/>
                    <a:p>
                      <a:pPr marL="0" marR="0" lvl="0" indent="0" algn="ctr" rtl="0">
                        <a:lnSpc>
                          <a:spcPct val="100000"/>
                        </a:lnSpc>
                        <a:spcBef>
                          <a:spcPts val="0"/>
                        </a:spcBef>
                        <a:spcAft>
                          <a:spcPts val="0"/>
                        </a:spcAft>
                        <a:buClr>
                          <a:srgbClr val="000000"/>
                        </a:buClr>
                        <a:buSzPts val="275"/>
                        <a:buFont typeface="Arial"/>
                        <a:buNone/>
                      </a:pPr>
                      <a:endParaRPr sz="1050" u="none" strike="noStrike" cap="none">
                        <a:latin typeface="Cabin"/>
                      </a:endParaRPr>
                    </a:p>
                    <a:p>
                      <a:pPr marL="0" marR="0" lvl="0" indent="0" algn="ctr" rtl="0">
                        <a:lnSpc>
                          <a:spcPct val="100000"/>
                        </a:lnSpc>
                        <a:spcBef>
                          <a:spcPts val="0"/>
                        </a:spcBef>
                        <a:spcAft>
                          <a:spcPts val="0"/>
                        </a:spcAft>
                        <a:buClr>
                          <a:srgbClr val="000000"/>
                        </a:buClr>
                        <a:buSzPts val="275"/>
                        <a:buFont typeface="Arial"/>
                        <a:buNone/>
                      </a:pPr>
                      <a:r>
                        <a:rPr lang="hr-HR" sz="1050" u="none" strike="noStrike" cap="none">
                          <a:latin typeface="Cabin"/>
                          <a:ea typeface="Times New Roman"/>
                          <a:cs typeface="Times New Roman"/>
                          <a:sym typeface="Times New Roman"/>
                        </a:rPr>
                        <a:t>Potrošni materijal.</a:t>
                      </a:r>
                      <a:endParaRPr sz="1050" u="none" strike="noStrike" cap="none">
                        <a:latin typeface="Cabin"/>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275"/>
                        <a:buFont typeface="Arial"/>
                        <a:buNone/>
                      </a:pPr>
                      <a:endParaRPr sz="1050" u="none" strike="noStrike" cap="none">
                        <a:latin typeface="Cabin" charset="0"/>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275"/>
                        <a:buFont typeface="Arial"/>
                        <a:buNone/>
                      </a:pPr>
                      <a:endParaRPr sz="1050" u="none" strike="noStrike" cap="none">
                        <a:latin typeface="Cabin" charset="0"/>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275"/>
                        <a:buFont typeface="Arial"/>
                        <a:buNone/>
                      </a:pPr>
                      <a:endParaRPr sz="1050" u="none" strike="noStrike" cap="none">
                        <a:latin typeface="Cabin" charset="0"/>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275"/>
                        <a:buFont typeface="Arial"/>
                        <a:buNone/>
                      </a:pPr>
                      <a:endParaRPr sz="1050" u="none" strike="noStrike" cap="none">
                        <a:latin typeface="Cabin" charset="0"/>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275"/>
                        <a:buFont typeface="Arial"/>
                        <a:buNone/>
                      </a:pPr>
                      <a:endParaRPr sz="1050" u="none" strike="noStrike" cap="none">
                        <a:latin typeface="Cabin" charset="0"/>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275"/>
                        <a:buFont typeface="Arial"/>
                        <a:buNone/>
                      </a:pPr>
                      <a:endParaRPr sz="1050" u="none" strike="noStrike" cap="none">
                        <a:latin typeface="Cabin" charset="0"/>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275"/>
                        <a:buFont typeface="Arial"/>
                        <a:buNone/>
                      </a:pPr>
                      <a:endParaRPr sz="1050" u="none" strike="noStrike" cap="none">
                        <a:latin typeface="Cabin" charset="0"/>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275"/>
                        <a:buFont typeface="Arial"/>
                        <a:buNone/>
                      </a:pPr>
                      <a:endParaRPr sz="1050" u="none" strike="noStrike" cap="none">
                        <a:latin typeface="Cabin" charset="0"/>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275"/>
                        <a:buFont typeface="Arial"/>
                        <a:buNone/>
                      </a:pPr>
                      <a:endParaRPr sz="1050" u="none" strike="noStrike" cap="none">
                        <a:latin typeface="Cabin" charset="0"/>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275"/>
                        <a:buFont typeface="Arial"/>
                        <a:buNone/>
                      </a:pPr>
                      <a:endParaRPr sz="1050" u="none" strike="noStrike" cap="none">
                        <a:latin typeface="Cabin" charset="0"/>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275"/>
                        <a:buFont typeface="Arial"/>
                        <a:buNone/>
                      </a:pPr>
                      <a:endParaRPr sz="1050" u="none" strike="noStrike" cap="none">
                        <a:latin typeface="Cabin" charset="0"/>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275"/>
                        <a:buFont typeface="Arial"/>
                        <a:buNone/>
                      </a:pPr>
                      <a:endParaRPr sz="1050" u="none" strike="noStrike" cap="none">
                        <a:latin typeface="Cabin" charset="0"/>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275"/>
                        <a:buFont typeface="Arial"/>
                        <a:buNone/>
                      </a:pPr>
                      <a:endParaRPr sz="1050" u="none" strike="noStrike" cap="none">
                        <a:latin typeface="Cabin" charset="0"/>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275"/>
                        <a:buFont typeface="Arial"/>
                        <a:buNone/>
                      </a:pPr>
                      <a:endParaRPr sz="1050" u="none" strike="noStrike" cap="none">
                        <a:latin typeface="Cabin" charset="0"/>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275"/>
                        <a:buFont typeface="Arial"/>
                        <a:buNone/>
                      </a:pPr>
                      <a:endParaRPr sz="1050" u="none" strike="noStrike" cap="none">
                        <a:latin typeface="Cabin" charset="0"/>
                        <a:ea typeface="Times New Roman"/>
                        <a:cs typeface="Times New Roman"/>
                        <a:sym typeface="Times New Roman"/>
                      </a:endParaRPr>
                    </a:p>
                  </a:txBody>
                  <a:tcPr marL="68575" marR="68575" marT="0" marB="0" anchor="ctr" anchorCtr="1"/>
                </a:tc>
                <a:tc>
                  <a:txBody>
                    <a:bodyPr/>
                    <a:lstStyle/>
                    <a:p>
                      <a:pPr marL="0" marR="0" lvl="0" indent="0" algn="ctr" rtl="0">
                        <a:lnSpc>
                          <a:spcPct val="100000"/>
                        </a:lnSpc>
                        <a:spcBef>
                          <a:spcPts val="0"/>
                        </a:spcBef>
                        <a:spcAft>
                          <a:spcPts val="0"/>
                        </a:spcAft>
                        <a:buClr>
                          <a:srgbClr val="000000"/>
                        </a:buClr>
                        <a:buSzPts val="275"/>
                        <a:buFont typeface="Arial"/>
                        <a:buNone/>
                      </a:pPr>
                      <a:endParaRPr sz="1050" u="none" strike="noStrike" cap="none">
                        <a:latin typeface="Cabin"/>
                      </a:endParaRPr>
                    </a:p>
                    <a:p>
                      <a:pPr marL="0" marR="0" lvl="0" indent="0" algn="l" rtl="0">
                        <a:lnSpc>
                          <a:spcPct val="100000"/>
                        </a:lnSpc>
                        <a:spcBef>
                          <a:spcPts val="0"/>
                        </a:spcBef>
                        <a:spcAft>
                          <a:spcPts val="0"/>
                        </a:spcAft>
                        <a:buClr>
                          <a:srgbClr val="000000"/>
                        </a:buClr>
                        <a:buSzPts val="275"/>
                        <a:buFont typeface="Arial"/>
                        <a:buNone/>
                      </a:pPr>
                      <a:r>
                        <a:rPr lang="hr-HR" sz="1050" u="none" strike="noStrike" cap="none">
                          <a:latin typeface="Cabin"/>
                          <a:ea typeface="Times New Roman"/>
                          <a:cs typeface="Times New Roman"/>
                          <a:sym typeface="Times New Roman"/>
                        </a:rPr>
                        <a:t>Vrednovanje se vrši usmenim i pismenim putem opisnim i brojčanim ocjenama, a komponente vrednovanja su: usvojenost znanja, stvaralačko izražavanje i kultura međusobnog komuniciranja.</a:t>
                      </a:r>
                      <a:endParaRPr sz="1050" u="none" strike="noStrike" cap="none">
                        <a:latin typeface="Cabin"/>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275"/>
                        <a:buFont typeface="Arial"/>
                        <a:buNone/>
                      </a:pPr>
                      <a:endParaRPr sz="1050" u="none" strike="noStrike" cap="none">
                        <a:latin typeface="Cabin" charset="0"/>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275"/>
                        <a:buFont typeface="Arial"/>
                        <a:buNone/>
                      </a:pPr>
                      <a:endParaRPr sz="1050" u="none" strike="noStrike" cap="none">
                        <a:latin typeface="Cabin" charset="0"/>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275"/>
                        <a:buFont typeface="Arial"/>
                        <a:buNone/>
                      </a:pPr>
                      <a:endParaRPr sz="1050" u="none" strike="noStrike" cap="none">
                        <a:latin typeface="Cabin" charset="0"/>
                        <a:ea typeface="Times New Roman"/>
                        <a:cs typeface="Times New Roman"/>
                        <a:sym typeface="Times New Roman"/>
                      </a:endParaRPr>
                    </a:p>
                  </a:txBody>
                  <a:tcPr marL="68575" marR="68575" marT="0" marB="0" anchor="ctr" anchorCtr="1"/>
                </a:tc>
                <a:extLst>
                  <a:ext uri="{0D108BD9-81ED-4DB2-BD59-A6C34878D82A}">
                    <a16:rowId xmlns:a16="http://schemas.microsoft.com/office/drawing/2014/main" val="10002"/>
                  </a:ext>
                </a:extLst>
              </a:tr>
            </a:tbl>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Google Shape;309;p25"/>
          <p:cNvSpPr txBox="1">
            <a:spLocks noGrp="1"/>
          </p:cNvSpPr>
          <p:nvPr>
            <p:ph type="title"/>
          </p:nvPr>
        </p:nvSpPr>
        <p:spPr>
          <a:xfrm>
            <a:off x="421185" y="267178"/>
            <a:ext cx="8229600" cy="346050"/>
          </a:xfrm>
          <a:prstGeom prst="rect">
            <a:avLst/>
          </a:prstGeom>
          <a:noFill/>
          <a:ln>
            <a:noFill/>
          </a:ln>
        </p:spPr>
        <p:txBody>
          <a:bodyPr spcFirstLastPara="1" wrap="square" lIns="91425" tIns="45700" rIns="91425" bIns="45700" anchor="b" anchorCtr="0">
            <a:noAutofit/>
          </a:bodyPr>
          <a:lstStyle/>
          <a:p>
            <a:pPr>
              <a:buSzPts val="600"/>
            </a:pPr>
            <a:r>
              <a:rPr lang="hr-HR" sz="2400" b="0" i="0" u="none" strike="noStrike" cap="none" dirty="0">
                <a:latin typeface="Cabin"/>
                <a:sym typeface="Times New Roman"/>
              </a:rPr>
              <a:t>Predmetna nastava /</a:t>
            </a:r>
            <a:r>
              <a:rPr lang="hr-HR" sz="2400" dirty="0">
                <a:latin typeface="Cabin"/>
              </a:rPr>
              <a:t> A2 </a:t>
            </a:r>
            <a:r>
              <a:rPr lang="hr-HR" sz="2400" b="0" i="0" u="none" strike="noStrike" cap="none" dirty="0">
                <a:latin typeface="Cabin"/>
                <a:sym typeface="Times New Roman"/>
              </a:rPr>
              <a:t>izborna nastava</a:t>
            </a:r>
            <a:endParaRPr dirty="0">
              <a:latin typeface="Cabin"/>
            </a:endParaRPr>
          </a:p>
        </p:txBody>
      </p:sp>
      <p:sp>
        <p:nvSpPr>
          <p:cNvPr id="310" name="Google Shape;310;p25"/>
          <p:cNvSpPr txBox="1">
            <a:spLocks noGrp="1"/>
          </p:cNvSpPr>
          <p:nvPr>
            <p:ph type="ftr" idx="11"/>
          </p:nvPr>
        </p:nvSpPr>
        <p:spPr>
          <a:xfrm>
            <a:off x="5387259" y="6596794"/>
            <a:ext cx="3505200" cy="365759"/>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2"/>
              </a:buClr>
              <a:buSzPts val="350"/>
              <a:buFont typeface="Cabin"/>
              <a:buNone/>
            </a:pPr>
            <a:r>
              <a:rPr lang="hr-HR" sz="1400" b="0" i="0" u="none" strike="noStrike" cap="none">
                <a:latin typeface="Cabin"/>
                <a:ea typeface="Cabin"/>
                <a:cs typeface="Cabin"/>
                <a:sym typeface="Cabin"/>
              </a:rPr>
              <a:t>Školski kurikulum </a:t>
            </a:r>
            <a:r>
              <a:rPr lang="hr-HR"/>
              <a:t>2022./2023</a:t>
            </a:r>
            <a:r>
              <a:rPr lang="hr-HR" sz="1400" b="0" i="0" u="none" strike="noStrike" cap="none">
                <a:latin typeface="Cabin"/>
                <a:ea typeface="Cabin"/>
                <a:cs typeface="Cabin"/>
                <a:sym typeface="Cabin"/>
              </a:rPr>
              <a:t>.</a:t>
            </a:r>
            <a:endParaRPr sz="1400" b="0" i="0" u="none" strike="noStrike" cap="none">
              <a:latin typeface="Cabin"/>
              <a:ea typeface="Cabin"/>
              <a:cs typeface="Cabin"/>
              <a:sym typeface="Cabin"/>
            </a:endParaRPr>
          </a:p>
        </p:txBody>
      </p:sp>
      <p:sp>
        <p:nvSpPr>
          <p:cNvPr id="311" name="Google Shape;311;p25"/>
          <p:cNvSpPr txBox="1">
            <a:spLocks noGrp="1"/>
          </p:cNvSpPr>
          <p:nvPr>
            <p:ph type="sldNum" idx="12"/>
          </p:nvPr>
        </p:nvSpPr>
        <p:spPr>
          <a:xfrm>
            <a:off x="612647" y="6356350"/>
            <a:ext cx="1981199" cy="36575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2"/>
              </a:buClr>
              <a:buSzPts val="350"/>
              <a:buFont typeface="Cabin"/>
              <a:buNone/>
            </a:pPr>
            <a:fld id="{00000000-1234-1234-1234-123412341234}" type="slidenum">
              <a:rPr lang="hr-HR" sz="1400" b="0" i="0" u="none" strike="noStrike" cap="none">
                <a:solidFill>
                  <a:schemeClr val="dk2"/>
                </a:solidFill>
                <a:latin typeface="Cabin"/>
                <a:ea typeface="Cabin"/>
                <a:cs typeface="Cabin"/>
                <a:sym typeface="Cabin"/>
              </a:rPr>
              <a:pPr marL="0" marR="0" lvl="0" indent="0" algn="l" rtl="0">
                <a:lnSpc>
                  <a:spcPct val="100000"/>
                </a:lnSpc>
                <a:spcBef>
                  <a:spcPts val="0"/>
                </a:spcBef>
                <a:spcAft>
                  <a:spcPts val="0"/>
                </a:spcAft>
                <a:buClr>
                  <a:schemeClr val="dk2"/>
                </a:buClr>
                <a:buSzPts val="350"/>
                <a:buFont typeface="Cabin"/>
                <a:buNone/>
              </a:pPr>
              <a:t>31</a:t>
            </a:fld>
            <a:endParaRPr sz="1400" b="0" i="0" u="none" strike="noStrike" cap="none">
              <a:solidFill>
                <a:schemeClr val="dk2"/>
              </a:solidFill>
              <a:latin typeface="Cabin"/>
              <a:ea typeface="Cabin"/>
              <a:cs typeface="Cabin"/>
              <a:sym typeface="Cabin"/>
            </a:endParaRPr>
          </a:p>
        </p:txBody>
      </p:sp>
      <p:graphicFrame>
        <p:nvGraphicFramePr>
          <p:cNvPr id="312" name="Google Shape;312;p25"/>
          <p:cNvGraphicFramePr/>
          <p:nvPr>
            <p:extLst>
              <p:ext uri="{D42A27DB-BD31-4B8C-83A1-F6EECF244321}">
                <p14:modId xmlns:p14="http://schemas.microsoft.com/office/powerpoint/2010/main" val="804345294"/>
              </p:ext>
            </p:extLst>
          </p:nvPr>
        </p:nvGraphicFramePr>
        <p:xfrm>
          <a:off x="176525" y="609011"/>
          <a:ext cx="8712945" cy="6295845"/>
        </p:xfrm>
        <a:graphic>
          <a:graphicData uri="http://schemas.openxmlformats.org/drawingml/2006/table">
            <a:tbl>
              <a:tblPr firstRow="1" bandRow="1">
                <a:noFill/>
                <a:tableStyleId>{F7E27FA6-EBC5-44F6-8029-002676096429}</a:tableStyleId>
              </a:tblPr>
              <a:tblGrid>
                <a:gridCol w="1089125">
                  <a:extLst>
                    <a:ext uri="{9D8B030D-6E8A-4147-A177-3AD203B41FA5}">
                      <a16:colId xmlns:a16="http://schemas.microsoft.com/office/drawing/2014/main" val="20000"/>
                    </a:ext>
                  </a:extLst>
                </a:gridCol>
                <a:gridCol w="1502950">
                  <a:extLst>
                    <a:ext uri="{9D8B030D-6E8A-4147-A177-3AD203B41FA5}">
                      <a16:colId xmlns:a16="http://schemas.microsoft.com/office/drawing/2014/main" val="20001"/>
                    </a:ext>
                  </a:extLst>
                </a:gridCol>
                <a:gridCol w="1219799">
                  <a:extLst>
                    <a:ext uri="{9D8B030D-6E8A-4147-A177-3AD203B41FA5}">
                      <a16:colId xmlns:a16="http://schemas.microsoft.com/office/drawing/2014/main" val="20002"/>
                    </a:ext>
                  </a:extLst>
                </a:gridCol>
                <a:gridCol w="991074">
                  <a:extLst>
                    <a:ext uri="{9D8B030D-6E8A-4147-A177-3AD203B41FA5}">
                      <a16:colId xmlns:a16="http://schemas.microsoft.com/office/drawing/2014/main" val="20003"/>
                    </a:ext>
                  </a:extLst>
                </a:gridCol>
                <a:gridCol w="914849">
                  <a:extLst>
                    <a:ext uri="{9D8B030D-6E8A-4147-A177-3AD203B41FA5}">
                      <a16:colId xmlns:a16="http://schemas.microsoft.com/office/drawing/2014/main" val="20004"/>
                    </a:ext>
                  </a:extLst>
                </a:gridCol>
                <a:gridCol w="914849">
                  <a:extLst>
                    <a:ext uri="{9D8B030D-6E8A-4147-A177-3AD203B41FA5}">
                      <a16:colId xmlns:a16="http://schemas.microsoft.com/office/drawing/2014/main" val="20005"/>
                    </a:ext>
                  </a:extLst>
                </a:gridCol>
                <a:gridCol w="838600">
                  <a:extLst>
                    <a:ext uri="{9D8B030D-6E8A-4147-A177-3AD203B41FA5}">
                      <a16:colId xmlns:a16="http://schemas.microsoft.com/office/drawing/2014/main" val="20006"/>
                    </a:ext>
                  </a:extLst>
                </a:gridCol>
                <a:gridCol w="1241699">
                  <a:extLst>
                    <a:ext uri="{9D8B030D-6E8A-4147-A177-3AD203B41FA5}">
                      <a16:colId xmlns:a16="http://schemas.microsoft.com/office/drawing/2014/main" val="20007"/>
                    </a:ext>
                  </a:extLst>
                </a:gridCol>
              </a:tblGrid>
              <a:tr h="836925">
                <a:tc>
                  <a:txBody>
                    <a:bodyPr/>
                    <a:lstStyle/>
                    <a:p>
                      <a:pPr marL="0" marR="0" lvl="0" indent="0" algn="ctr" rtl="0">
                        <a:lnSpc>
                          <a:spcPct val="100000"/>
                        </a:lnSpc>
                        <a:spcBef>
                          <a:spcPts val="0"/>
                        </a:spcBef>
                        <a:spcAft>
                          <a:spcPts val="0"/>
                        </a:spcAft>
                        <a:buClr>
                          <a:srgbClr val="000000"/>
                        </a:buClr>
                        <a:buSzPts val="350"/>
                        <a:buFont typeface="Arial"/>
                        <a:buNone/>
                      </a:pPr>
                      <a:endParaRPr sz="1050" b="1" u="none" strike="noStrike" cap="none">
                        <a:latin typeface="Cabin" charset="0"/>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350"/>
                        <a:buFont typeface="Arial"/>
                        <a:buNone/>
                      </a:pPr>
                      <a:r>
                        <a:rPr lang="hr-HR" sz="1050" b="1" u="none" strike="noStrike" cap="none" dirty="0">
                          <a:latin typeface="Cabin"/>
                          <a:ea typeface="Times New Roman"/>
                          <a:cs typeface="Times New Roman"/>
                          <a:sym typeface="Times New Roman"/>
                        </a:rPr>
                        <a:t>Aktivnosti</a:t>
                      </a:r>
                      <a:endParaRPr sz="1050" u="none" strike="noStrike" cap="none" dirty="0">
                        <a:latin typeface="Cabin"/>
                      </a:endParaRPr>
                    </a:p>
                  </a:txBody>
                  <a:tcPr marL="68575" marR="68575" marT="0" marB="0"/>
                </a:tc>
                <a:tc>
                  <a:txBody>
                    <a:bodyPr/>
                    <a:lstStyle/>
                    <a:p>
                      <a:pPr marL="0" marR="0" lvl="0" indent="0" algn="ctr" rtl="0">
                        <a:lnSpc>
                          <a:spcPct val="100000"/>
                        </a:lnSpc>
                        <a:spcBef>
                          <a:spcPts val="0"/>
                        </a:spcBef>
                        <a:spcAft>
                          <a:spcPts val="0"/>
                        </a:spcAft>
                        <a:buClr>
                          <a:srgbClr val="000000"/>
                        </a:buClr>
                        <a:buSzPts val="500"/>
                        <a:buFont typeface="Arial"/>
                        <a:buNone/>
                      </a:pPr>
                      <a:endParaRPr sz="1050" u="none" strike="noStrike" cap="none">
                        <a:latin typeface="Cabin" charset="0"/>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275"/>
                        <a:buFont typeface="Arial"/>
                        <a:buNone/>
                      </a:pPr>
                      <a:r>
                        <a:rPr lang="hr-HR" sz="1050" b="1" u="none" strike="noStrike" cap="none" dirty="0">
                          <a:latin typeface="Cabin"/>
                          <a:ea typeface="Times New Roman"/>
                          <a:cs typeface="Times New Roman"/>
                          <a:sym typeface="Times New Roman"/>
                        </a:rPr>
                        <a:t>Ciljevi</a:t>
                      </a:r>
                      <a:endParaRPr sz="1050" u="none" strike="noStrike" cap="none" dirty="0">
                        <a:latin typeface="Cabin"/>
                      </a:endParaRPr>
                    </a:p>
                  </a:txBody>
                  <a:tcPr marL="68575" marR="68575" marT="0" marB="0"/>
                </a:tc>
                <a:tc>
                  <a:txBody>
                    <a:bodyPr/>
                    <a:lstStyle/>
                    <a:p>
                      <a:pPr marL="0" marR="0" lvl="0" indent="0" algn="ctr" rtl="0">
                        <a:lnSpc>
                          <a:spcPct val="100000"/>
                        </a:lnSpc>
                        <a:spcBef>
                          <a:spcPts val="0"/>
                        </a:spcBef>
                        <a:spcAft>
                          <a:spcPts val="0"/>
                        </a:spcAft>
                        <a:buClr>
                          <a:srgbClr val="000000"/>
                        </a:buClr>
                        <a:buSzPts val="500"/>
                        <a:buFont typeface="Arial"/>
                        <a:buNone/>
                      </a:pPr>
                      <a:endParaRPr sz="1050" u="none" strike="noStrike" cap="none">
                        <a:latin typeface="Cabin" charset="0"/>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275"/>
                        <a:buFont typeface="Arial"/>
                        <a:buNone/>
                      </a:pPr>
                      <a:r>
                        <a:rPr lang="hr-HR" sz="1050" b="1" u="none" strike="noStrike" cap="none" dirty="0">
                          <a:latin typeface="Cabin"/>
                          <a:ea typeface="Times New Roman"/>
                          <a:cs typeface="Times New Roman"/>
                          <a:sym typeface="Times New Roman"/>
                        </a:rPr>
                        <a:t>Namjena</a:t>
                      </a:r>
                      <a:endParaRPr sz="1050" u="none" strike="noStrike" cap="none" dirty="0">
                        <a:latin typeface="Cabin"/>
                      </a:endParaRPr>
                    </a:p>
                  </a:txBody>
                  <a:tcPr marL="68575" marR="68575" marT="0" marB="0"/>
                </a:tc>
                <a:tc>
                  <a:txBody>
                    <a:bodyPr/>
                    <a:lstStyle/>
                    <a:p>
                      <a:pPr marL="0" marR="0" lvl="0" indent="0" algn="ctr" rtl="0">
                        <a:lnSpc>
                          <a:spcPct val="100000"/>
                        </a:lnSpc>
                        <a:spcBef>
                          <a:spcPts val="0"/>
                        </a:spcBef>
                        <a:spcAft>
                          <a:spcPts val="0"/>
                        </a:spcAft>
                        <a:buClr>
                          <a:srgbClr val="000000"/>
                        </a:buClr>
                        <a:buSzPts val="275"/>
                        <a:buFont typeface="Arial"/>
                        <a:buNone/>
                      </a:pPr>
                      <a:r>
                        <a:rPr lang="hr-HR" sz="1050" b="1" u="none" strike="noStrike" cap="none" dirty="0">
                          <a:latin typeface="Cabin"/>
                          <a:ea typeface="Times New Roman"/>
                          <a:cs typeface="Times New Roman"/>
                          <a:sym typeface="Times New Roman"/>
                        </a:rPr>
                        <a:t>Nositelji i njihova odgovornost</a:t>
                      </a:r>
                      <a:endParaRPr sz="1050" u="none" strike="noStrike" cap="none" dirty="0">
                        <a:latin typeface="Cabin"/>
                      </a:endParaRPr>
                    </a:p>
                  </a:txBody>
                  <a:tcPr marL="68575" marR="68575" marT="0" marB="0"/>
                </a:tc>
                <a:tc>
                  <a:txBody>
                    <a:bodyPr/>
                    <a:lstStyle/>
                    <a:p>
                      <a:pPr marL="0" marR="0" lvl="0" indent="0" algn="ctr" rtl="0">
                        <a:lnSpc>
                          <a:spcPct val="100000"/>
                        </a:lnSpc>
                        <a:spcBef>
                          <a:spcPts val="0"/>
                        </a:spcBef>
                        <a:spcAft>
                          <a:spcPts val="0"/>
                        </a:spcAft>
                        <a:buClr>
                          <a:srgbClr val="000000"/>
                        </a:buClr>
                        <a:buSzPts val="500"/>
                        <a:buFont typeface="Arial"/>
                        <a:buNone/>
                      </a:pPr>
                      <a:endParaRPr sz="1050" u="none" strike="noStrike" cap="none">
                        <a:latin typeface="Cabin" charset="0"/>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275"/>
                        <a:buFont typeface="Arial"/>
                        <a:buNone/>
                      </a:pPr>
                      <a:r>
                        <a:rPr lang="hr-HR" sz="1050" b="1" u="none" strike="noStrike" cap="none" dirty="0">
                          <a:latin typeface="Cabin"/>
                          <a:ea typeface="Times New Roman"/>
                          <a:cs typeface="Times New Roman"/>
                          <a:sym typeface="Times New Roman"/>
                        </a:rPr>
                        <a:t>Način realizacije</a:t>
                      </a:r>
                      <a:endParaRPr sz="1050" u="none" strike="noStrike" cap="none" dirty="0">
                        <a:latin typeface="Cabin"/>
                      </a:endParaRPr>
                    </a:p>
                  </a:txBody>
                  <a:tcPr marL="68575" marR="68575" marT="0" marB="0"/>
                </a:tc>
                <a:tc>
                  <a:txBody>
                    <a:bodyPr/>
                    <a:lstStyle/>
                    <a:p>
                      <a:pPr marL="0" marR="0" lvl="0" indent="0" algn="ctr" rtl="0">
                        <a:lnSpc>
                          <a:spcPct val="100000"/>
                        </a:lnSpc>
                        <a:spcBef>
                          <a:spcPts val="0"/>
                        </a:spcBef>
                        <a:spcAft>
                          <a:spcPts val="0"/>
                        </a:spcAft>
                        <a:buClr>
                          <a:srgbClr val="000000"/>
                        </a:buClr>
                        <a:buSzPts val="500"/>
                        <a:buFont typeface="Arial"/>
                        <a:buNone/>
                      </a:pPr>
                      <a:endParaRPr sz="1050" u="none" strike="noStrike" cap="none">
                        <a:latin typeface="Cabin" charset="0"/>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275"/>
                        <a:buFont typeface="Arial"/>
                        <a:buNone/>
                      </a:pPr>
                      <a:r>
                        <a:rPr lang="hr-HR" sz="1050" b="1" u="none" strike="noStrike" cap="none" err="1">
                          <a:latin typeface="Cabin"/>
                          <a:ea typeface="Times New Roman"/>
                          <a:cs typeface="Times New Roman"/>
                          <a:sym typeface="Times New Roman"/>
                        </a:rPr>
                        <a:t>Vremenik</a:t>
                      </a:r>
                      <a:endParaRPr sz="1050" u="none" strike="noStrike" cap="none" err="1">
                        <a:latin typeface="Cabin"/>
                      </a:endParaRPr>
                    </a:p>
                  </a:txBody>
                  <a:tcPr marL="68575" marR="68575" marT="0" marB="0"/>
                </a:tc>
                <a:tc>
                  <a:txBody>
                    <a:bodyPr/>
                    <a:lstStyle/>
                    <a:p>
                      <a:pPr marL="0" marR="0" lvl="0" indent="0" algn="ctr" rtl="0">
                        <a:lnSpc>
                          <a:spcPct val="100000"/>
                        </a:lnSpc>
                        <a:spcBef>
                          <a:spcPts val="0"/>
                        </a:spcBef>
                        <a:spcAft>
                          <a:spcPts val="0"/>
                        </a:spcAft>
                        <a:buClr>
                          <a:srgbClr val="000000"/>
                        </a:buClr>
                        <a:buSzPts val="500"/>
                        <a:buFont typeface="Arial"/>
                        <a:buNone/>
                      </a:pPr>
                      <a:endParaRPr sz="1050" u="none" strike="noStrike" cap="none">
                        <a:latin typeface="Cabin" charset="0"/>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275"/>
                        <a:buFont typeface="Arial"/>
                        <a:buNone/>
                      </a:pPr>
                      <a:r>
                        <a:rPr lang="hr-HR" sz="1050" b="1" u="none" strike="noStrike" cap="none" dirty="0">
                          <a:latin typeface="Cabin"/>
                          <a:ea typeface="Times New Roman"/>
                          <a:cs typeface="Times New Roman"/>
                          <a:sym typeface="Times New Roman"/>
                        </a:rPr>
                        <a:t>Detaljan troškovnik</a:t>
                      </a:r>
                      <a:endParaRPr sz="1050" u="none" strike="noStrike" cap="none" dirty="0">
                        <a:latin typeface="Cabin"/>
                      </a:endParaRPr>
                    </a:p>
                  </a:txBody>
                  <a:tcPr marL="68575" marR="68575" marT="0" marB="0"/>
                </a:tc>
                <a:tc>
                  <a:txBody>
                    <a:bodyPr/>
                    <a:lstStyle/>
                    <a:p>
                      <a:pPr marL="0" marR="0" lvl="0" indent="0" algn="ctr" rtl="0">
                        <a:lnSpc>
                          <a:spcPct val="100000"/>
                        </a:lnSpc>
                        <a:spcBef>
                          <a:spcPts val="0"/>
                        </a:spcBef>
                        <a:spcAft>
                          <a:spcPts val="0"/>
                        </a:spcAft>
                        <a:buClr>
                          <a:srgbClr val="000000"/>
                        </a:buClr>
                        <a:buSzPts val="275"/>
                        <a:buFont typeface="Arial"/>
                        <a:buNone/>
                      </a:pPr>
                      <a:r>
                        <a:rPr lang="hr-HR" sz="1050" b="1" u="none" strike="noStrike" cap="none" dirty="0">
                          <a:latin typeface="Cabin"/>
                          <a:ea typeface="Times New Roman"/>
                          <a:cs typeface="Times New Roman"/>
                          <a:sym typeface="Times New Roman"/>
                        </a:rPr>
                        <a:t>Način vrednovanja i korištenja rezultata vrednovanja</a:t>
                      </a:r>
                      <a:endParaRPr sz="1050" u="none" strike="noStrike" cap="none" dirty="0">
                        <a:latin typeface="Cabin"/>
                      </a:endParaRPr>
                    </a:p>
                  </a:txBody>
                  <a:tcPr marL="68575" marR="68575" marT="0" marB="0"/>
                </a:tc>
                <a:extLst>
                  <a:ext uri="{0D108BD9-81ED-4DB2-BD59-A6C34878D82A}">
                    <a16:rowId xmlns:a16="http://schemas.microsoft.com/office/drawing/2014/main" val="10000"/>
                  </a:ext>
                </a:extLst>
              </a:tr>
              <a:tr h="2186181">
                <a:tc>
                  <a:txBody>
                    <a:bodyPr/>
                    <a:lstStyle/>
                    <a:p>
                      <a:pPr marL="0" marR="0" lvl="0" indent="0" algn="l" rtl="0">
                        <a:lnSpc>
                          <a:spcPct val="100000"/>
                        </a:lnSpc>
                        <a:spcBef>
                          <a:spcPts val="0"/>
                        </a:spcBef>
                        <a:spcAft>
                          <a:spcPts val="0"/>
                        </a:spcAft>
                        <a:buClr>
                          <a:srgbClr val="000000"/>
                        </a:buClr>
                        <a:buSzPts val="350"/>
                        <a:buFont typeface="Arial"/>
                        <a:buNone/>
                      </a:pPr>
                      <a:r>
                        <a:rPr lang="hr-HR" sz="1050" b="1" u="none" strike="noStrike" cap="none" dirty="0">
                          <a:latin typeface="Cabin"/>
                          <a:ea typeface="Times New Roman"/>
                          <a:cs typeface="Times New Roman"/>
                          <a:sym typeface="Times New Roman"/>
                        </a:rPr>
                        <a:t> Izborna nastava njemačkog jezika od </a:t>
                      </a:r>
                      <a:r>
                        <a:rPr lang="hr-HR" sz="1050" b="1" u="none" strike="noStrike" cap="none" dirty="0">
                          <a:latin typeface="Cabin"/>
                          <a:ea typeface="Times New Roman"/>
                          <a:cs typeface="Times New Roman"/>
                        </a:rPr>
                        <a:t>5</a:t>
                      </a:r>
                      <a:r>
                        <a:rPr lang="hr-HR" sz="1050" b="1" u="none" strike="noStrike" cap="none" dirty="0">
                          <a:latin typeface="Cabin"/>
                          <a:ea typeface="Times New Roman"/>
                          <a:cs typeface="Times New Roman"/>
                          <a:sym typeface="Times New Roman"/>
                        </a:rPr>
                        <a:t>. do 8. </a:t>
                      </a:r>
                      <a:r>
                        <a:rPr lang="hr-HR" sz="1050" b="1" u="none" strike="noStrike" cap="none" dirty="0">
                          <a:latin typeface="Cabin"/>
                          <a:ea typeface="Times New Roman"/>
                          <a:cs typeface="Times New Roman"/>
                        </a:rPr>
                        <a:t>razreda</a:t>
                      </a:r>
                      <a:endParaRPr lang="hr-HR" sz="1050" b="1" u="none" strike="noStrike" cap="none" dirty="0">
                        <a:latin typeface="Cabin"/>
                        <a:cs typeface="Times New Roman"/>
                      </a:endParaRPr>
                    </a:p>
                    <a:p>
                      <a:pPr marL="0" marR="0" lvl="0" indent="0" algn="l">
                        <a:lnSpc>
                          <a:spcPct val="100000"/>
                        </a:lnSpc>
                        <a:spcBef>
                          <a:spcPts val="0"/>
                        </a:spcBef>
                        <a:spcAft>
                          <a:spcPts val="0"/>
                        </a:spcAft>
                        <a:buSzPts val="350"/>
                        <a:buFont typeface="Arial"/>
                        <a:buNone/>
                      </a:pPr>
                      <a:endParaRPr lang="hr-HR" sz="1050" b="1" u="none" strike="noStrike" cap="none">
                        <a:solidFill>
                          <a:srgbClr val="FF0000"/>
                        </a:solidFill>
                        <a:latin typeface="Cabin"/>
                        <a:cs typeface="Times New Roman"/>
                      </a:endParaRPr>
                    </a:p>
                    <a:p>
                      <a:pPr marL="0" marR="0" lvl="0" indent="0" algn="l">
                        <a:lnSpc>
                          <a:spcPct val="100000"/>
                        </a:lnSpc>
                        <a:spcBef>
                          <a:spcPts val="0"/>
                        </a:spcBef>
                        <a:spcAft>
                          <a:spcPts val="0"/>
                        </a:spcAft>
                        <a:buSzPts val="350"/>
                        <a:buFont typeface="Arial"/>
                        <a:buNone/>
                      </a:pPr>
                      <a:endParaRPr lang="hr-HR" sz="1050" b="1" u="none" strike="noStrike" cap="none">
                        <a:latin typeface="Cabin"/>
                        <a:cs typeface="Times New Roman"/>
                      </a:endParaRPr>
                    </a:p>
                  </a:txBody>
                  <a:tcPr marL="68575" marR="68575" marT="0" marB="0" anchorCtr="1">
                    <a:solidFill>
                      <a:schemeClr val="lt1">
                        <a:alpha val="20000"/>
                      </a:schemeClr>
                    </a:solidFill>
                  </a:tcPr>
                </a:tc>
                <a:tc>
                  <a:txBody>
                    <a:bodyPr/>
                    <a:lstStyle/>
                    <a:p>
                      <a:pPr marL="0" marR="0" lvl="0" indent="0" algn="l" rtl="0">
                        <a:lnSpc>
                          <a:spcPct val="100000"/>
                        </a:lnSpc>
                        <a:spcBef>
                          <a:spcPts val="0"/>
                        </a:spcBef>
                        <a:spcAft>
                          <a:spcPts val="0"/>
                        </a:spcAft>
                        <a:buClr>
                          <a:srgbClr val="000000"/>
                        </a:buClr>
                        <a:buSzPts val="350"/>
                        <a:buFont typeface="Arial"/>
                        <a:buNone/>
                      </a:pPr>
                      <a:r>
                        <a:rPr lang="hr-HR" sz="1050" u="none" strike="noStrike" cap="none" dirty="0">
                          <a:latin typeface="Cabin"/>
                          <a:ea typeface="Times New Roman"/>
                          <a:cs typeface="Times New Roman"/>
                          <a:sym typeface="Times New Roman"/>
                        </a:rPr>
                        <a:t> Upoznati učenike s jezikom, kulturom i običajima zemalja njemačkog govornog područja, razviti pozitivan odnos prema kulturi drugih naroda</a:t>
                      </a:r>
                      <a:r>
                        <a:rPr lang="hr-HR" sz="1050" u="none" strike="noStrike" cap="none" dirty="0">
                          <a:latin typeface="Cabin"/>
                          <a:ea typeface="Times New Roman"/>
                          <a:cs typeface="Times New Roman"/>
                        </a:rPr>
                        <a:t> </a:t>
                      </a:r>
                      <a:endParaRPr sz="1050" u="none" strike="noStrike" cap="none" dirty="0">
                        <a:latin typeface="Cabin" charset="0"/>
                      </a:endParaRPr>
                    </a:p>
                  </a:txBody>
                  <a:tcPr marL="68575" marR="68575" marT="0" marB="0" anchorCtr="1">
                    <a:solidFill>
                      <a:schemeClr val="lt1">
                        <a:alpha val="20000"/>
                      </a:schemeClr>
                    </a:solidFill>
                  </a:tcPr>
                </a:tc>
                <a:tc>
                  <a:txBody>
                    <a:bodyPr/>
                    <a:lstStyle/>
                    <a:p>
                      <a:pPr marL="0" marR="0" lvl="0" indent="0" algn="l" rtl="0">
                        <a:lnSpc>
                          <a:spcPct val="100000"/>
                        </a:lnSpc>
                        <a:spcBef>
                          <a:spcPts val="0"/>
                        </a:spcBef>
                        <a:spcAft>
                          <a:spcPts val="0"/>
                        </a:spcAft>
                        <a:buClr>
                          <a:srgbClr val="000000"/>
                        </a:buClr>
                        <a:buSzPts val="350"/>
                        <a:buFont typeface="Arial"/>
                        <a:buNone/>
                      </a:pPr>
                      <a:r>
                        <a:rPr lang="hr-HR" sz="1050" u="none" strike="noStrike" cap="none" dirty="0">
                          <a:latin typeface="Cabin"/>
                          <a:ea typeface="Times New Roman"/>
                          <a:cs typeface="Times New Roman"/>
                          <a:sym typeface="Times New Roman"/>
                        </a:rPr>
                        <a:t> Razviti sposobnost izražavanja i komunikacije na stranom jeziku</a:t>
                      </a:r>
                      <a:r>
                        <a:rPr lang="hr-HR" sz="1050" u="none" strike="noStrike" cap="none" dirty="0">
                          <a:latin typeface="Cabin"/>
                          <a:ea typeface="Times New Roman"/>
                          <a:cs typeface="Times New Roman"/>
                        </a:rPr>
                        <a:t> </a:t>
                      </a:r>
                      <a:endParaRPr sz="1050" u="none" strike="noStrike" cap="none" dirty="0">
                        <a:latin typeface="Cabin" charset="0"/>
                      </a:endParaRPr>
                    </a:p>
                  </a:txBody>
                  <a:tcPr marL="68575" marR="68575" marT="0" marB="0" anchorCtr="1">
                    <a:solidFill>
                      <a:schemeClr val="lt1">
                        <a:alpha val="20000"/>
                      </a:schemeClr>
                    </a:solidFill>
                  </a:tcPr>
                </a:tc>
                <a:tc>
                  <a:txBody>
                    <a:bodyPr/>
                    <a:lstStyle/>
                    <a:p>
                      <a:pPr marL="0" marR="0" lvl="0" indent="0" algn="l" rtl="0">
                        <a:lnSpc>
                          <a:spcPct val="100000"/>
                        </a:lnSpc>
                        <a:spcBef>
                          <a:spcPts val="0"/>
                        </a:spcBef>
                        <a:spcAft>
                          <a:spcPts val="0"/>
                        </a:spcAft>
                        <a:buClr>
                          <a:srgbClr val="000000"/>
                        </a:buClr>
                        <a:buSzPts val="350"/>
                        <a:buFont typeface="Arial"/>
                        <a:buNone/>
                      </a:pPr>
                      <a:r>
                        <a:rPr lang="hr-HR" sz="1050" u="none" strike="noStrike" cap="none" dirty="0">
                          <a:latin typeface="Cabin"/>
                          <a:ea typeface="Times New Roman"/>
                          <a:cs typeface="Times New Roman"/>
                          <a:sym typeface="Times New Roman"/>
                        </a:rPr>
                        <a:t> </a:t>
                      </a:r>
                      <a:r>
                        <a:rPr lang="hr-HR" sz="1050" u="none" strike="noStrike" cap="none" dirty="0">
                          <a:latin typeface="Cabin"/>
                          <a:ea typeface="Times New Roman"/>
                          <a:cs typeface="Times New Roman"/>
                        </a:rPr>
                        <a:t>Benjamin Lovrić</a:t>
                      </a:r>
                      <a:r>
                        <a:rPr lang="hr-HR" sz="1050" u="none" strike="noStrike" cap="none" dirty="0">
                          <a:latin typeface="Cabin"/>
                          <a:ea typeface="Times New Roman"/>
                          <a:cs typeface="Times New Roman"/>
                          <a:sym typeface="Times New Roman"/>
                        </a:rPr>
                        <a:t>,</a:t>
                      </a:r>
                      <a:endParaRPr sz="1050" u="none" strike="noStrike" cap="none" dirty="0">
                        <a:latin typeface="Cabin"/>
                      </a:endParaRPr>
                    </a:p>
                    <a:p>
                      <a:pPr marL="0" marR="0" lvl="0" indent="0" algn="l">
                        <a:lnSpc>
                          <a:spcPct val="100000"/>
                        </a:lnSpc>
                        <a:spcBef>
                          <a:spcPts val="0"/>
                        </a:spcBef>
                        <a:spcAft>
                          <a:spcPts val="0"/>
                        </a:spcAft>
                        <a:buNone/>
                      </a:pPr>
                      <a:r>
                        <a:rPr lang="hr-HR" sz="1100" b="0" i="0" u="none" strike="noStrike" cap="none" noProof="0" dirty="0">
                          <a:solidFill>
                            <a:srgbClr val="000000"/>
                          </a:solidFill>
                          <a:latin typeface="Gill Sans MT"/>
                        </a:rPr>
                        <a:t>magistar </a:t>
                      </a:r>
                    </a:p>
                    <a:p>
                      <a:pPr marL="0" marR="0" lvl="0" indent="0" algn="l">
                        <a:lnSpc>
                          <a:spcPct val="100000"/>
                        </a:lnSpc>
                        <a:spcBef>
                          <a:spcPts val="0"/>
                        </a:spcBef>
                        <a:spcAft>
                          <a:spcPts val="0"/>
                        </a:spcAft>
                        <a:buNone/>
                      </a:pPr>
                      <a:r>
                        <a:rPr lang="hr-HR" sz="1100" b="0" i="0" u="none" strike="noStrike" cap="none" noProof="0" dirty="0">
                          <a:solidFill>
                            <a:srgbClr val="000000"/>
                          </a:solidFill>
                          <a:latin typeface="Gill Sans MT"/>
                        </a:rPr>
                        <a:t>edukacije </a:t>
                      </a:r>
                    </a:p>
                    <a:p>
                      <a:pPr marL="0" marR="0" lvl="0" indent="0" algn="l">
                        <a:lnSpc>
                          <a:spcPct val="100000"/>
                        </a:lnSpc>
                        <a:spcBef>
                          <a:spcPts val="0"/>
                        </a:spcBef>
                        <a:spcAft>
                          <a:spcPts val="0"/>
                        </a:spcAft>
                        <a:buNone/>
                      </a:pPr>
                      <a:r>
                        <a:rPr lang="hr-HR" sz="1100" b="0" i="0" u="none" strike="noStrike" cap="none" noProof="0" dirty="0">
                          <a:solidFill>
                            <a:srgbClr val="000000"/>
                          </a:solidFill>
                          <a:latin typeface="Gill Sans MT"/>
                          <a:sym typeface="Times New Roman"/>
                        </a:rPr>
                        <a:t>engleskog</a:t>
                      </a:r>
                      <a:r>
                        <a:rPr lang="hr-HR" sz="1100" b="0" i="0" u="none" strike="noStrike" cap="none" noProof="0" dirty="0">
                          <a:solidFill>
                            <a:srgbClr val="000000"/>
                          </a:solidFill>
                          <a:latin typeface="Gill Sans MT"/>
                        </a:rPr>
                        <a:t> </a:t>
                      </a:r>
                      <a:r>
                        <a:rPr lang="hr-HR" sz="1100" b="0" i="0" u="none" strike="noStrike" cap="none" noProof="0" dirty="0">
                          <a:solidFill>
                            <a:srgbClr val="000000"/>
                          </a:solidFill>
                          <a:latin typeface="Gill Sans MT"/>
                          <a:sym typeface="Times New Roman"/>
                        </a:rPr>
                        <a:t>i</a:t>
                      </a:r>
                      <a:r>
                        <a:rPr lang="hr-HR" sz="1100" b="0" i="0" u="none" strike="noStrike" cap="none" noProof="0" dirty="0">
                          <a:solidFill>
                            <a:srgbClr val="000000"/>
                          </a:solidFill>
                          <a:latin typeface="Gill Sans MT"/>
                        </a:rPr>
                        <a:t> </a:t>
                      </a:r>
                      <a:r>
                        <a:rPr lang="hr-HR" sz="1100" b="0" i="0" u="none" strike="noStrike" cap="none" noProof="0" dirty="0">
                          <a:solidFill>
                            <a:srgbClr val="000000"/>
                          </a:solidFill>
                          <a:latin typeface="Gill Sans MT"/>
                          <a:sym typeface="Times New Roman"/>
                        </a:rPr>
                        <a:t>njemačkog</a:t>
                      </a:r>
                      <a:endParaRPr lang="hr-HR" sz="1100" b="0" i="0" u="none" strike="noStrike" cap="none" noProof="0" dirty="0">
                        <a:solidFill>
                          <a:srgbClr val="000000"/>
                        </a:solidFill>
                        <a:latin typeface="Gill Sans MT"/>
                      </a:endParaRPr>
                    </a:p>
                    <a:p>
                      <a:pPr marL="0" marR="0" lvl="0" indent="0" algn="l">
                        <a:lnSpc>
                          <a:spcPct val="100000"/>
                        </a:lnSpc>
                        <a:spcBef>
                          <a:spcPts val="0"/>
                        </a:spcBef>
                        <a:spcAft>
                          <a:spcPts val="0"/>
                        </a:spcAft>
                        <a:buNone/>
                      </a:pPr>
                      <a:r>
                        <a:rPr lang="hr-HR" sz="1100" b="0" i="0" u="none" strike="noStrike" cap="none" noProof="0" dirty="0">
                          <a:solidFill>
                            <a:srgbClr val="000000"/>
                          </a:solidFill>
                          <a:latin typeface="Gill Sans MT"/>
                        </a:rPr>
                        <a:t> </a:t>
                      </a:r>
                      <a:r>
                        <a:rPr lang="hr-HR" sz="1100" b="0" i="0" u="none" strike="noStrike" cap="none" noProof="0" dirty="0">
                          <a:solidFill>
                            <a:srgbClr val="000000"/>
                          </a:solidFill>
                          <a:latin typeface="Gill Sans MT"/>
                          <a:sym typeface="Times New Roman"/>
                        </a:rPr>
                        <a:t>jezika</a:t>
                      </a:r>
                      <a:r>
                        <a:rPr lang="hr-HR" sz="1100" b="0" i="0" u="none" strike="noStrike" cap="none" noProof="0" dirty="0">
                          <a:solidFill>
                            <a:srgbClr val="000000"/>
                          </a:solidFill>
                          <a:latin typeface="Gill Sans MT"/>
                        </a:rPr>
                        <a:t> i književnosti</a:t>
                      </a:r>
                      <a:br>
                        <a:rPr lang="hr-HR" sz="1050" u="none" strike="noStrike" cap="none" dirty="0">
                          <a:latin typeface="Cabin"/>
                          <a:ea typeface="Times New Roman"/>
                          <a:cs typeface="Times New Roman"/>
                        </a:rPr>
                      </a:br>
                      <a:r>
                        <a:rPr lang="hr-HR" sz="1050" b="0" i="0" u="none" strike="noStrike" cap="none" noProof="0" dirty="0"/>
                        <a:t>Dijana Mišević,</a:t>
                      </a:r>
                      <a:endParaRPr lang="en-US" sz="1050" b="0" i="0" u="none" strike="noStrike" cap="none" noProof="0" dirty="0"/>
                    </a:p>
                    <a:p>
                      <a:pPr marL="0" marR="0" lvl="0" indent="0" algn="l">
                        <a:lnSpc>
                          <a:spcPct val="100000"/>
                        </a:lnSpc>
                        <a:spcBef>
                          <a:spcPts val="0"/>
                        </a:spcBef>
                        <a:spcAft>
                          <a:spcPts val="0"/>
                        </a:spcAft>
                        <a:buNone/>
                      </a:pPr>
                      <a:r>
                        <a:rPr lang="hr-HR" sz="1050" b="0" i="0" u="none" strike="noStrike" cap="none" noProof="0" dirty="0">
                          <a:latin typeface="Gill Sans MT"/>
                        </a:rPr>
                        <a:t>magistra </a:t>
                      </a:r>
                      <a:endParaRPr lang="hr-HR" dirty="0"/>
                    </a:p>
                    <a:p>
                      <a:pPr marL="0" marR="0" lvl="0" indent="0" algn="l">
                        <a:lnSpc>
                          <a:spcPct val="100000"/>
                        </a:lnSpc>
                        <a:spcBef>
                          <a:spcPts val="0"/>
                        </a:spcBef>
                        <a:spcAft>
                          <a:spcPts val="0"/>
                        </a:spcAft>
                        <a:buNone/>
                      </a:pPr>
                      <a:r>
                        <a:rPr lang="hr-HR" sz="1050" b="0" i="0" u="none" strike="noStrike" cap="none" noProof="0" dirty="0">
                          <a:latin typeface="Gill Sans MT"/>
                        </a:rPr>
                        <a:t>edukacije </a:t>
                      </a:r>
                      <a:endParaRPr lang="hr-HR" dirty="0"/>
                    </a:p>
                    <a:p>
                      <a:pPr marL="0" marR="0" lvl="0" indent="0" algn="l">
                        <a:lnSpc>
                          <a:spcPct val="100000"/>
                        </a:lnSpc>
                        <a:spcBef>
                          <a:spcPts val="0"/>
                        </a:spcBef>
                        <a:spcAft>
                          <a:spcPts val="0"/>
                        </a:spcAft>
                        <a:buNone/>
                      </a:pPr>
                      <a:r>
                        <a:rPr lang="hr-HR" sz="1050" b="0" i="0" u="none" strike="noStrike" cap="none" noProof="0" dirty="0">
                          <a:latin typeface="Gill Sans MT"/>
                        </a:rPr>
                        <a:t>engleskog i njemačkog</a:t>
                      </a:r>
                      <a:endParaRPr lang="hr-HR" dirty="0"/>
                    </a:p>
                    <a:p>
                      <a:pPr marL="0" marR="0" lvl="0" indent="0" algn="l">
                        <a:lnSpc>
                          <a:spcPct val="100000"/>
                        </a:lnSpc>
                        <a:spcBef>
                          <a:spcPts val="0"/>
                        </a:spcBef>
                        <a:spcAft>
                          <a:spcPts val="0"/>
                        </a:spcAft>
                        <a:buNone/>
                      </a:pPr>
                      <a:r>
                        <a:rPr lang="hr-HR" sz="1050" b="0" i="0" u="none" strike="noStrike" cap="none" noProof="0" dirty="0">
                          <a:latin typeface="Gill Sans MT"/>
                        </a:rPr>
                        <a:t> jezika i književnosti</a:t>
                      </a:r>
                      <a:endParaRPr dirty="0"/>
                    </a:p>
                  </a:txBody>
                  <a:tcPr marL="68575" marR="68575" marT="0" marB="0" anchorCtr="1">
                    <a:solidFill>
                      <a:schemeClr val="lt1">
                        <a:alpha val="20000"/>
                      </a:schemeClr>
                    </a:solidFill>
                  </a:tcPr>
                </a:tc>
                <a:tc>
                  <a:txBody>
                    <a:bodyPr/>
                    <a:lstStyle/>
                    <a:p>
                      <a:pPr marL="0" marR="0" lvl="0" indent="0" algn="l" rtl="0">
                        <a:lnSpc>
                          <a:spcPct val="100000"/>
                        </a:lnSpc>
                        <a:spcBef>
                          <a:spcPts val="0"/>
                        </a:spcBef>
                        <a:spcAft>
                          <a:spcPts val="0"/>
                        </a:spcAft>
                        <a:buClr>
                          <a:srgbClr val="000000"/>
                        </a:buClr>
                        <a:buSzPts val="350"/>
                        <a:buFont typeface="Arial"/>
                        <a:buNone/>
                      </a:pPr>
                      <a:r>
                        <a:rPr lang="hr-HR" sz="1050" u="none" strike="noStrike" cap="none" dirty="0">
                          <a:latin typeface="Cabin"/>
                          <a:ea typeface="Times New Roman"/>
                          <a:cs typeface="Times New Roman"/>
                          <a:sym typeface="Times New Roman"/>
                        </a:rPr>
                        <a:t>Izborna nastava</a:t>
                      </a:r>
                      <a:r>
                        <a:rPr lang="hr-HR" sz="1050" u="none" strike="noStrike" cap="none" dirty="0">
                          <a:latin typeface="Cabin"/>
                          <a:ea typeface="Times New Roman"/>
                          <a:cs typeface="Times New Roman"/>
                        </a:rPr>
                        <a:t> </a:t>
                      </a:r>
                      <a:endParaRPr sz="1050" u="none" strike="noStrike" cap="none" dirty="0">
                        <a:latin typeface="Cabin" charset="0"/>
                      </a:endParaRPr>
                    </a:p>
                  </a:txBody>
                  <a:tcPr marL="68575" marR="68575" marT="0" marB="0" anchorCtr="1">
                    <a:solidFill>
                      <a:schemeClr val="lt1">
                        <a:alpha val="20000"/>
                      </a:schemeClr>
                    </a:solidFill>
                  </a:tcPr>
                </a:tc>
                <a:tc>
                  <a:txBody>
                    <a:bodyPr/>
                    <a:lstStyle/>
                    <a:p>
                      <a:pPr marL="0" marR="0" lvl="0" indent="0" algn="l" rtl="0">
                        <a:lnSpc>
                          <a:spcPct val="100000"/>
                        </a:lnSpc>
                        <a:spcBef>
                          <a:spcPts val="0"/>
                        </a:spcBef>
                        <a:spcAft>
                          <a:spcPts val="0"/>
                        </a:spcAft>
                        <a:buClr>
                          <a:srgbClr val="000000"/>
                        </a:buClr>
                        <a:buSzPts val="350"/>
                        <a:buFont typeface="Arial"/>
                        <a:buNone/>
                      </a:pPr>
                      <a:r>
                        <a:rPr lang="hr-HR" sz="1050" u="none" strike="noStrike" cap="none" dirty="0">
                          <a:latin typeface="Cabin"/>
                          <a:ea typeface="Times New Roman"/>
                          <a:cs typeface="Times New Roman"/>
                          <a:sym typeface="Times New Roman"/>
                        </a:rPr>
                        <a:t>Tijekom</a:t>
                      </a:r>
                      <a:r>
                        <a:rPr lang="hr-HR" sz="1050" u="none" strike="noStrike" cap="none" dirty="0">
                          <a:latin typeface="Cabin"/>
                          <a:ea typeface="Times New Roman"/>
                          <a:cs typeface="Times New Roman"/>
                        </a:rPr>
                        <a:t> </a:t>
                      </a:r>
                      <a:r>
                        <a:rPr lang="hr-HR" sz="1050" u="none" strike="noStrike" cap="none" dirty="0">
                          <a:latin typeface="Cabin"/>
                          <a:ea typeface="Times New Roman"/>
                          <a:cs typeface="Times New Roman"/>
                          <a:sym typeface="Times New Roman"/>
                        </a:rPr>
                        <a:t> šk. g.</a:t>
                      </a:r>
                      <a:r>
                        <a:rPr lang="hr-HR" sz="1050" u="none" strike="noStrike" cap="none" dirty="0">
                          <a:latin typeface="Cabin"/>
                          <a:ea typeface="Times New Roman"/>
                          <a:cs typeface="Times New Roman"/>
                        </a:rPr>
                        <a:t> </a:t>
                      </a:r>
                      <a:endParaRPr lang="hr-HR" sz="1050" b="0" i="0" u="none" strike="noStrike" cap="none" noProof="0" dirty="0">
                        <a:solidFill>
                          <a:schemeClr val="dk2"/>
                        </a:solidFill>
                      </a:endParaRPr>
                    </a:p>
                    <a:p>
                      <a:pPr marL="0" marR="0" lvl="0" indent="0" algn="l" rtl="0">
                        <a:lnSpc>
                          <a:spcPct val="100000"/>
                        </a:lnSpc>
                        <a:spcBef>
                          <a:spcPts val="0"/>
                        </a:spcBef>
                        <a:spcAft>
                          <a:spcPts val="0"/>
                        </a:spcAft>
                        <a:buClr>
                          <a:srgbClr val="000000"/>
                        </a:buClr>
                        <a:buSzPts val="350"/>
                        <a:buFont typeface="Arial"/>
                        <a:buNone/>
                      </a:pPr>
                      <a:r>
                        <a:rPr lang="hr-HR" sz="1050" u="none" strike="noStrike" cap="none" dirty="0">
                          <a:latin typeface="Cabin"/>
                          <a:ea typeface="Times New Roman"/>
                          <a:cs typeface="Times New Roman"/>
                          <a:sym typeface="Times New Roman"/>
                        </a:rPr>
                        <a:t>Dva sata nastave tjedno.</a:t>
                      </a:r>
                      <a:r>
                        <a:rPr lang="hr-HR" sz="1050" u="none" strike="noStrike" cap="none" dirty="0">
                          <a:latin typeface="Cabin"/>
                          <a:ea typeface="Times New Roman"/>
                          <a:cs typeface="Times New Roman"/>
                        </a:rPr>
                        <a:t> </a:t>
                      </a:r>
                      <a:endParaRPr sz="1050" u="none" strike="noStrike" cap="none" dirty="0">
                        <a:latin typeface="Cabin" charset="0"/>
                      </a:endParaRPr>
                    </a:p>
                  </a:txBody>
                  <a:tcPr marL="68575" marR="68575" marT="0" marB="0" anchorCtr="1">
                    <a:solidFill>
                      <a:schemeClr val="lt1">
                        <a:alpha val="20000"/>
                      </a:schemeClr>
                    </a:solidFill>
                  </a:tcPr>
                </a:tc>
                <a:tc>
                  <a:txBody>
                    <a:bodyPr/>
                    <a:lstStyle/>
                    <a:p>
                      <a:pPr marL="0" marR="0" lvl="0" indent="0" algn="l" rtl="0">
                        <a:lnSpc>
                          <a:spcPct val="100000"/>
                        </a:lnSpc>
                        <a:spcBef>
                          <a:spcPts val="0"/>
                        </a:spcBef>
                        <a:spcAft>
                          <a:spcPts val="0"/>
                        </a:spcAft>
                        <a:buClr>
                          <a:srgbClr val="000000"/>
                        </a:buClr>
                        <a:buSzPts val="350"/>
                        <a:buFont typeface="Arial"/>
                        <a:buNone/>
                      </a:pPr>
                      <a:r>
                        <a:rPr lang="hr-HR" sz="1050" u="none" strike="noStrike" cap="none" dirty="0">
                          <a:latin typeface="Cabin"/>
                          <a:ea typeface="Times New Roman"/>
                          <a:cs typeface="Times New Roman"/>
                          <a:sym typeface="Times New Roman"/>
                        </a:rPr>
                        <a:t> potrošni materijal-</a:t>
                      </a:r>
                      <a:r>
                        <a:rPr lang="hr-HR" sz="1050" u="none" strike="noStrike" cap="none" dirty="0">
                          <a:latin typeface="Cabin"/>
                          <a:ea typeface="Times New Roman"/>
                          <a:cs typeface="Times New Roman"/>
                        </a:rPr>
                        <a:t>  </a:t>
                      </a:r>
                      <a:endParaRPr lang="en-US" sz="1050" u="none" strike="noStrike" cap="none">
                        <a:latin typeface="Cabin"/>
                      </a:endParaRPr>
                    </a:p>
                    <a:p>
                      <a:pPr marL="0" marR="0" lvl="0" indent="0" algn="l">
                        <a:lnSpc>
                          <a:spcPct val="100000"/>
                        </a:lnSpc>
                        <a:spcBef>
                          <a:spcPts val="0"/>
                        </a:spcBef>
                        <a:spcAft>
                          <a:spcPts val="0"/>
                        </a:spcAft>
                        <a:buSzPts val="350"/>
                        <a:buFont typeface="Arial"/>
                        <a:buNone/>
                      </a:pPr>
                      <a:r>
                        <a:rPr lang="hr-HR" sz="1050" u="none" strike="noStrike" cap="none" dirty="0">
                          <a:latin typeface="Cabin"/>
                          <a:cs typeface="Times New Roman"/>
                        </a:rPr>
                        <a:t>200€</a:t>
                      </a:r>
                    </a:p>
                  </a:txBody>
                  <a:tcPr marL="68575" marR="68575" marT="0" marB="0" anchorCtr="1">
                    <a:solidFill>
                      <a:schemeClr val="lt1">
                        <a:alpha val="20000"/>
                      </a:schemeClr>
                    </a:solidFill>
                  </a:tcPr>
                </a:tc>
                <a:tc>
                  <a:txBody>
                    <a:bodyPr/>
                    <a:lstStyle/>
                    <a:p>
                      <a:pPr marL="0" marR="0" lvl="0" indent="0" algn="l" rtl="0">
                        <a:lnSpc>
                          <a:spcPct val="100000"/>
                        </a:lnSpc>
                        <a:spcBef>
                          <a:spcPts val="0"/>
                        </a:spcBef>
                        <a:spcAft>
                          <a:spcPts val="0"/>
                        </a:spcAft>
                        <a:buClr>
                          <a:srgbClr val="000000"/>
                        </a:buClr>
                        <a:buSzPts val="350"/>
                        <a:buFont typeface="Arial"/>
                        <a:buNone/>
                      </a:pPr>
                      <a:r>
                        <a:rPr lang="hr-HR" sz="1050" u="none" strike="noStrike" cap="none" dirty="0">
                          <a:latin typeface="Cabin"/>
                          <a:ea typeface="Times New Roman"/>
                          <a:cs typeface="Times New Roman"/>
                          <a:sym typeface="Times New Roman"/>
                        </a:rPr>
                        <a:t> Pismeno praćenje i</a:t>
                      </a:r>
                      <a:r>
                        <a:rPr lang="hr-HR" sz="1050" u="none" strike="noStrike" cap="none" dirty="0">
                          <a:latin typeface="Cabin"/>
                          <a:ea typeface="Times New Roman"/>
                          <a:cs typeface="Times New Roman"/>
                        </a:rPr>
                        <a:t> </a:t>
                      </a:r>
                      <a:endParaRPr sz="1050" u="none" strike="noStrike" cap="none">
                        <a:latin typeface="Cabin" charset="0"/>
                      </a:endParaRPr>
                    </a:p>
                    <a:p>
                      <a:pPr marL="0" marR="0" lvl="0" indent="0" algn="l" rtl="0">
                        <a:lnSpc>
                          <a:spcPct val="100000"/>
                        </a:lnSpc>
                        <a:spcBef>
                          <a:spcPts val="0"/>
                        </a:spcBef>
                        <a:spcAft>
                          <a:spcPts val="0"/>
                        </a:spcAft>
                        <a:buClr>
                          <a:srgbClr val="000000"/>
                        </a:buClr>
                        <a:buSzPts val="350"/>
                        <a:buFont typeface="Arial"/>
                        <a:buNone/>
                      </a:pPr>
                      <a:r>
                        <a:rPr lang="hr-HR" sz="1050" u="none" strike="noStrike" cap="none" dirty="0">
                          <a:latin typeface="Cabin"/>
                          <a:ea typeface="Times New Roman"/>
                          <a:cs typeface="Times New Roman"/>
                          <a:sym typeface="Times New Roman"/>
                        </a:rPr>
                        <a:t>brojčano ocjenjivanje</a:t>
                      </a:r>
                      <a:endParaRPr sz="1050" u="none" strike="noStrike" cap="none">
                        <a:latin typeface="Cabin"/>
                      </a:endParaRPr>
                    </a:p>
                    <a:p>
                      <a:pPr marL="0" marR="0" lvl="0" indent="0" algn="l" rtl="0">
                        <a:lnSpc>
                          <a:spcPct val="100000"/>
                        </a:lnSpc>
                        <a:spcBef>
                          <a:spcPts val="0"/>
                        </a:spcBef>
                        <a:spcAft>
                          <a:spcPts val="0"/>
                        </a:spcAft>
                        <a:buClr>
                          <a:srgbClr val="000000"/>
                        </a:buClr>
                        <a:buSzPts val="350"/>
                        <a:buFont typeface="Arial"/>
                        <a:buNone/>
                      </a:pPr>
                      <a:r>
                        <a:rPr lang="hr-HR" sz="1050" u="none" strike="noStrike" cap="none" dirty="0">
                          <a:latin typeface="Cabin"/>
                          <a:ea typeface="Times New Roman"/>
                          <a:cs typeface="Times New Roman"/>
                          <a:sym typeface="Times New Roman"/>
                        </a:rPr>
                        <a:t>znanja i vještina</a:t>
                      </a:r>
                      <a:r>
                        <a:rPr lang="hr-HR" sz="1050" u="none" strike="noStrike" cap="none" dirty="0">
                          <a:latin typeface="Cabin"/>
                          <a:ea typeface="Times New Roman"/>
                          <a:cs typeface="Times New Roman"/>
                        </a:rPr>
                        <a:t> </a:t>
                      </a:r>
                      <a:endParaRPr sz="1050" u="none" strike="noStrike" cap="none">
                        <a:latin typeface="Cabin" charset="0"/>
                      </a:endParaRPr>
                    </a:p>
                    <a:p>
                      <a:pPr marL="0" marR="0" lvl="0" indent="0" algn="l" rtl="0">
                        <a:lnSpc>
                          <a:spcPct val="100000"/>
                        </a:lnSpc>
                        <a:spcBef>
                          <a:spcPts val="0"/>
                        </a:spcBef>
                        <a:spcAft>
                          <a:spcPts val="0"/>
                        </a:spcAft>
                        <a:buClr>
                          <a:srgbClr val="000000"/>
                        </a:buClr>
                        <a:buSzPts val="350"/>
                        <a:buFont typeface="Arial"/>
                        <a:buNone/>
                      </a:pPr>
                      <a:r>
                        <a:rPr lang="hr-HR" sz="1050" u="none" strike="noStrike" cap="none" dirty="0">
                          <a:latin typeface="Cabin"/>
                          <a:ea typeface="Times New Roman"/>
                          <a:cs typeface="Times New Roman"/>
                          <a:sym typeface="Times New Roman"/>
                        </a:rPr>
                        <a:t>učenika.</a:t>
                      </a:r>
                      <a:endParaRPr sz="1050" u="none" strike="noStrike" cap="none">
                        <a:latin typeface="Cabin"/>
                      </a:endParaRPr>
                    </a:p>
                  </a:txBody>
                  <a:tcPr marL="68575" marR="68575" marT="0" marB="0" anchorCtr="1">
                    <a:solidFill>
                      <a:schemeClr val="lt1">
                        <a:alpha val="20000"/>
                      </a:schemeClr>
                    </a:solidFill>
                  </a:tcPr>
                </a:tc>
                <a:extLst>
                  <a:ext uri="{0D108BD9-81ED-4DB2-BD59-A6C34878D82A}">
                    <a16:rowId xmlns:a16="http://schemas.microsoft.com/office/drawing/2014/main" val="10001"/>
                  </a:ext>
                </a:extLst>
              </a:tr>
              <a:tr h="3012900">
                <a:tc>
                  <a:txBody>
                    <a:bodyPr/>
                    <a:lstStyle/>
                    <a:p>
                      <a:pPr marL="0" marR="0" lvl="0" indent="0" algn="ctr" rtl="0">
                        <a:lnSpc>
                          <a:spcPct val="100000"/>
                        </a:lnSpc>
                        <a:spcBef>
                          <a:spcPts val="0"/>
                        </a:spcBef>
                        <a:spcAft>
                          <a:spcPts val="0"/>
                        </a:spcAft>
                        <a:buClr>
                          <a:srgbClr val="000000"/>
                        </a:buClr>
                        <a:buSzPts val="350"/>
                        <a:buFont typeface="Arial"/>
                        <a:buNone/>
                      </a:pPr>
                      <a:r>
                        <a:rPr lang="hr-HR" sz="1050" b="1" u="none" strike="noStrike" cap="none" dirty="0">
                          <a:latin typeface="Cabin"/>
                          <a:ea typeface="Times New Roman"/>
                          <a:cs typeface="Times New Roman"/>
                          <a:sym typeface="Times New Roman"/>
                        </a:rPr>
                        <a:t>Pravoslavni vjeronauk</a:t>
                      </a:r>
                    </a:p>
                    <a:p>
                      <a:pPr lvl="0" algn="l">
                        <a:lnSpc>
                          <a:spcPct val="100000"/>
                        </a:lnSpc>
                        <a:spcBef>
                          <a:spcPts val="0"/>
                        </a:spcBef>
                        <a:spcAft>
                          <a:spcPts val="0"/>
                        </a:spcAft>
                        <a:buNone/>
                      </a:pPr>
                      <a:endParaRPr lang="hr-HR" sz="1050" b="1" i="0" u="none" strike="noStrike" cap="none" noProof="0">
                        <a:solidFill>
                          <a:srgbClr val="FF0000"/>
                        </a:solidFill>
                      </a:endParaRPr>
                    </a:p>
                    <a:p>
                      <a:pPr marL="0" marR="0" lvl="0" indent="0" algn="ctr">
                        <a:lnSpc>
                          <a:spcPct val="100000"/>
                        </a:lnSpc>
                        <a:spcBef>
                          <a:spcPts val="0"/>
                        </a:spcBef>
                        <a:spcAft>
                          <a:spcPts val="0"/>
                        </a:spcAft>
                        <a:buSzPts val="350"/>
                        <a:buFont typeface="Arial"/>
                        <a:buNone/>
                      </a:pPr>
                      <a:endParaRPr lang="hr-HR" sz="1050" b="1" u="none" strike="noStrike" cap="none">
                        <a:latin typeface="Cabin"/>
                        <a:cs typeface="Times New Roman"/>
                      </a:endParaRPr>
                    </a:p>
                  </a:txBody>
                  <a:tcPr marL="68575" marR="68575" marT="0" marB="0" anchorCtr="1"/>
                </a:tc>
                <a:tc>
                  <a:txBody>
                    <a:bodyPr/>
                    <a:lstStyle/>
                    <a:p>
                      <a:pPr marL="0" marR="0" lvl="0" indent="0" algn="l" rtl="0">
                        <a:lnSpc>
                          <a:spcPct val="100000"/>
                        </a:lnSpc>
                        <a:spcBef>
                          <a:spcPts val="0"/>
                        </a:spcBef>
                        <a:spcAft>
                          <a:spcPts val="0"/>
                        </a:spcAft>
                        <a:buClr>
                          <a:srgbClr val="000000"/>
                        </a:buClr>
                        <a:buSzPts val="275"/>
                        <a:buFont typeface="Arial"/>
                        <a:buNone/>
                      </a:pPr>
                      <a:r>
                        <a:rPr lang="hr-HR" sz="1050" u="none" strike="noStrike" cap="none" dirty="0">
                          <a:latin typeface="Cabin"/>
                          <a:ea typeface="Times New Roman"/>
                          <a:cs typeface="Times New Roman"/>
                          <a:sym typeface="Times New Roman"/>
                        </a:rPr>
                        <a:t>Izgraditi stav otvorenosti prema transcendenciji za postavljanje pitanja o najdubljem smislu čovjekova života.</a:t>
                      </a:r>
                      <a:endParaRPr sz="1050" u="none" strike="noStrike" cap="none" dirty="0">
                        <a:latin typeface="Cabin"/>
                      </a:endParaRPr>
                    </a:p>
                    <a:p>
                      <a:pPr marL="0" marR="0" lvl="0" indent="0" algn="l" rtl="0">
                        <a:lnSpc>
                          <a:spcPct val="100000"/>
                        </a:lnSpc>
                        <a:spcBef>
                          <a:spcPts val="0"/>
                        </a:spcBef>
                        <a:spcAft>
                          <a:spcPts val="0"/>
                        </a:spcAft>
                        <a:buClr>
                          <a:srgbClr val="000000"/>
                        </a:buClr>
                        <a:buSzPts val="275"/>
                        <a:buFont typeface="Arial"/>
                        <a:buNone/>
                      </a:pPr>
                      <a:r>
                        <a:rPr lang="hr-HR" sz="1050" u="none" strike="noStrike" cap="none" dirty="0">
                          <a:latin typeface="Cabin"/>
                          <a:ea typeface="Times New Roman"/>
                          <a:cs typeface="Times New Roman"/>
                          <a:sym typeface="Times New Roman"/>
                        </a:rPr>
                        <a:t>Ostvariti zrelu ljudsku i vjerničku osobnost.</a:t>
                      </a:r>
                      <a:endParaRPr sz="1050" u="none" strike="noStrike" cap="none" dirty="0">
                        <a:latin typeface="Cabin"/>
                      </a:endParaRPr>
                    </a:p>
                    <a:p>
                      <a:pPr marL="0" marR="0" lvl="0" indent="0" algn="l" rtl="0">
                        <a:lnSpc>
                          <a:spcPct val="100000"/>
                        </a:lnSpc>
                        <a:spcBef>
                          <a:spcPts val="0"/>
                        </a:spcBef>
                        <a:spcAft>
                          <a:spcPts val="0"/>
                        </a:spcAft>
                        <a:buClr>
                          <a:srgbClr val="000000"/>
                        </a:buClr>
                        <a:buSzPts val="275"/>
                        <a:buFont typeface="Arial"/>
                        <a:buNone/>
                      </a:pPr>
                      <a:r>
                        <a:rPr lang="hr-HR" sz="1050" u="none" strike="noStrike" cap="none" dirty="0">
                          <a:latin typeface="Cabin"/>
                          <a:ea typeface="Times New Roman"/>
                          <a:cs typeface="Times New Roman"/>
                          <a:sym typeface="Times New Roman"/>
                        </a:rPr>
                        <a:t>Biti sposoban povezati biblijske poruke sa svakodnevnim životom. Upoznati druge i različite od sebe te izgrađivati osjećaj poštovanja prema drugima.</a:t>
                      </a:r>
                      <a:endParaRPr sz="1050" u="none" strike="noStrike" cap="none" dirty="0">
                        <a:latin typeface="Cabin"/>
                      </a:endParaRPr>
                    </a:p>
                  </a:txBody>
                  <a:tcPr marL="68575" marR="68575" marT="0" marB="0" anchorCtr="1"/>
                </a:tc>
                <a:tc>
                  <a:txBody>
                    <a:bodyPr/>
                    <a:lstStyle/>
                    <a:p>
                      <a:pPr marL="0" marR="0" lvl="0" indent="0" algn="l" rtl="0">
                        <a:lnSpc>
                          <a:spcPct val="100000"/>
                        </a:lnSpc>
                        <a:spcBef>
                          <a:spcPts val="0"/>
                        </a:spcBef>
                        <a:spcAft>
                          <a:spcPts val="0"/>
                        </a:spcAft>
                        <a:buClr>
                          <a:srgbClr val="000000"/>
                        </a:buClr>
                        <a:buSzPts val="275"/>
                        <a:buFont typeface="Arial"/>
                        <a:buNone/>
                      </a:pPr>
                      <a:r>
                        <a:rPr lang="hr-HR" sz="1050" u="none" strike="noStrike" cap="none" dirty="0">
                          <a:latin typeface="Cabin"/>
                          <a:ea typeface="Times New Roman"/>
                          <a:cs typeface="Times New Roman"/>
                          <a:sym typeface="Times New Roman"/>
                        </a:rPr>
                        <a:t>Povezivanje Božje objave i crkvene tradicije sa životnim iskustvom učenika s ciljem ostvarivanja sustavnog i cjelovitog upoznavanja pravoslavne vjere na informativnoj, spoznajnoj, doživljajnoj i djelatnoj razini radi postignuća zrelosti kršćanske vjere.</a:t>
                      </a:r>
                      <a:endParaRPr sz="1050" u="none" strike="noStrike" cap="none" dirty="0">
                        <a:latin typeface="Cabin"/>
                      </a:endParaRPr>
                    </a:p>
                  </a:txBody>
                  <a:tcPr marL="68575" marR="68575" marT="0" marB="0" anchorCtr="1"/>
                </a:tc>
                <a:tc>
                  <a:txBody>
                    <a:bodyPr/>
                    <a:lstStyle/>
                    <a:p>
                      <a:pPr marL="0" marR="0" lvl="0" indent="0" algn="ctr" rtl="0">
                        <a:lnSpc>
                          <a:spcPct val="100000"/>
                        </a:lnSpc>
                        <a:spcBef>
                          <a:spcPts val="0"/>
                        </a:spcBef>
                        <a:spcAft>
                          <a:spcPts val="0"/>
                        </a:spcAft>
                        <a:buClr>
                          <a:srgbClr val="000000"/>
                        </a:buClr>
                        <a:buSzPts val="275"/>
                        <a:buFont typeface="Arial"/>
                        <a:buNone/>
                      </a:pPr>
                      <a:r>
                        <a:rPr lang="hr-HR" sz="1050" u="none" strike="noStrike" cap="none" dirty="0">
                          <a:latin typeface="Cabin"/>
                          <a:ea typeface="Times New Roman"/>
                          <a:cs typeface="Times New Roman"/>
                        </a:rPr>
                        <a:t>Dragoslav </a:t>
                      </a:r>
                      <a:r>
                        <a:rPr lang="hr-HR" sz="1050" u="none" strike="noStrike" cap="none" dirty="0" err="1">
                          <a:latin typeface="Cabin"/>
                          <a:ea typeface="Times New Roman"/>
                          <a:cs typeface="Times New Roman"/>
                        </a:rPr>
                        <a:t>Šalajić</a:t>
                      </a:r>
                      <a:r>
                        <a:rPr lang="hr-HR" sz="1050" u="none" strike="noStrike" cap="none" dirty="0">
                          <a:latin typeface="Cabin"/>
                          <a:ea typeface="Times New Roman"/>
                          <a:cs typeface="Times New Roman"/>
                          <a:sym typeface="Times New Roman"/>
                        </a:rPr>
                        <a:t>, vjeroučitelj</a:t>
                      </a:r>
                      <a:endParaRPr sz="1050" u="none" strike="noStrike" cap="none">
                        <a:latin typeface="Cabin"/>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275"/>
                        <a:buFont typeface="Arial"/>
                        <a:buNone/>
                      </a:pPr>
                      <a:endParaRPr sz="1050" u="none" strike="noStrike" cap="none">
                        <a:latin typeface="Cabin" charset="0"/>
                        <a:ea typeface="Times New Roman"/>
                        <a:cs typeface="Times New Roman"/>
                        <a:sym typeface="Times New Roman"/>
                      </a:endParaRPr>
                    </a:p>
                  </a:txBody>
                  <a:tcPr marL="68575" marR="68575" marT="0" marB="0" anchorCtr="1"/>
                </a:tc>
                <a:tc>
                  <a:txBody>
                    <a:bodyPr/>
                    <a:lstStyle/>
                    <a:p>
                      <a:pPr marL="0" marR="0" lvl="0" indent="0" algn="ctr" rtl="0">
                        <a:lnSpc>
                          <a:spcPct val="100000"/>
                        </a:lnSpc>
                        <a:spcBef>
                          <a:spcPts val="0"/>
                        </a:spcBef>
                        <a:spcAft>
                          <a:spcPts val="0"/>
                        </a:spcAft>
                        <a:buClr>
                          <a:srgbClr val="000000"/>
                        </a:buClr>
                        <a:buSzPts val="275"/>
                        <a:buFont typeface="Arial"/>
                        <a:buNone/>
                      </a:pPr>
                      <a:r>
                        <a:rPr lang="hr-HR" sz="1050" u="none" strike="noStrike" cap="none" dirty="0">
                          <a:latin typeface="Cabin"/>
                          <a:ea typeface="Times New Roman"/>
                          <a:cs typeface="Times New Roman"/>
                          <a:sym typeface="Times New Roman"/>
                        </a:rPr>
                        <a:t>Predavanje, individualni rad, istraživački rad, 5. – 8. razred</a:t>
                      </a:r>
                      <a:endParaRPr sz="1050" u="none" strike="noStrike" cap="none" dirty="0">
                        <a:latin typeface="Cabin"/>
                      </a:endParaRPr>
                    </a:p>
                  </a:txBody>
                  <a:tcPr marL="68575" marR="68575" marT="0" marB="0" anchorCtr="1"/>
                </a:tc>
                <a:tc>
                  <a:txBody>
                    <a:bodyPr/>
                    <a:lstStyle/>
                    <a:p>
                      <a:pPr marL="0" marR="0" lvl="0" indent="0" algn="ctr" rtl="0">
                        <a:lnSpc>
                          <a:spcPct val="100000"/>
                        </a:lnSpc>
                        <a:spcBef>
                          <a:spcPts val="0"/>
                        </a:spcBef>
                        <a:spcAft>
                          <a:spcPts val="0"/>
                        </a:spcAft>
                        <a:buClr>
                          <a:srgbClr val="000000"/>
                        </a:buClr>
                        <a:buSzPts val="275"/>
                        <a:buFont typeface="Arial"/>
                        <a:buNone/>
                      </a:pPr>
                      <a:r>
                        <a:rPr lang="hr-HR" sz="1050" u="none" strike="noStrike" cap="none" dirty="0">
                          <a:latin typeface="Cabin"/>
                          <a:ea typeface="Times New Roman"/>
                          <a:cs typeface="Times New Roman"/>
                          <a:sym typeface="Times New Roman"/>
                        </a:rPr>
                        <a:t>2 sata tjedno tijekom školske godine</a:t>
                      </a:r>
                      <a:r>
                        <a:rPr lang="hr-HR" sz="1050" u="none" strike="noStrike" cap="none" dirty="0">
                          <a:latin typeface="Cabin"/>
                          <a:ea typeface="Times New Roman"/>
                          <a:cs typeface="Times New Roman"/>
                        </a:rPr>
                        <a:t> </a:t>
                      </a:r>
                      <a:endParaRPr lang="hr-HR" sz="1050" b="0" i="0" u="none" strike="noStrike" cap="none" noProof="0">
                        <a:solidFill>
                          <a:schemeClr val="dk2"/>
                        </a:solidFill>
                      </a:endParaRPr>
                    </a:p>
                  </a:txBody>
                  <a:tcPr marL="68575" marR="68575" marT="0" marB="0" anchorCtr="1"/>
                </a:tc>
                <a:tc>
                  <a:txBody>
                    <a:bodyPr/>
                    <a:lstStyle/>
                    <a:p>
                      <a:pPr marL="0" marR="0" lvl="0" indent="0" algn="l" rtl="0">
                        <a:lnSpc>
                          <a:spcPct val="100000"/>
                        </a:lnSpc>
                        <a:spcBef>
                          <a:spcPts val="0"/>
                        </a:spcBef>
                        <a:spcAft>
                          <a:spcPts val="0"/>
                        </a:spcAft>
                        <a:buClr>
                          <a:srgbClr val="000000"/>
                        </a:buClr>
                        <a:buSzPts val="275"/>
                        <a:buFont typeface="Arial"/>
                        <a:buNone/>
                      </a:pPr>
                      <a:r>
                        <a:rPr lang="hr-HR" sz="1050" u="none" strike="noStrike" cap="none" dirty="0">
                          <a:latin typeface="Cabin"/>
                          <a:ea typeface="Times New Roman"/>
                          <a:cs typeface="Times New Roman"/>
                          <a:sym typeface="Times New Roman"/>
                        </a:rPr>
                        <a:t>potrošni materijal,</a:t>
                      </a:r>
                      <a:endParaRPr sz="1050" u="none" strike="noStrike" cap="none" dirty="0">
                        <a:latin typeface="Cabin"/>
                      </a:endParaRPr>
                    </a:p>
                    <a:p>
                      <a:pPr marL="0" marR="0" lvl="0" indent="0" algn="ctr" rtl="0">
                        <a:lnSpc>
                          <a:spcPct val="100000"/>
                        </a:lnSpc>
                        <a:spcBef>
                          <a:spcPts val="0"/>
                        </a:spcBef>
                        <a:spcAft>
                          <a:spcPts val="0"/>
                        </a:spcAft>
                        <a:buClr>
                          <a:srgbClr val="000000"/>
                        </a:buClr>
                        <a:buSzPts val="275"/>
                        <a:buFont typeface="Arial"/>
                        <a:buNone/>
                      </a:pPr>
                      <a:endParaRPr lang="hr-HR" sz="1050" u="none" strike="noStrike" cap="none">
                        <a:latin typeface="Cabin"/>
                        <a:cs typeface="Times New Roman"/>
                      </a:endParaRPr>
                    </a:p>
                  </a:txBody>
                  <a:tcPr marL="68575" marR="68575" marT="0" marB="0" anchorCtr="1"/>
                </a:tc>
                <a:tc>
                  <a:txBody>
                    <a:bodyPr/>
                    <a:lstStyle/>
                    <a:p>
                      <a:pPr marL="0" marR="0" lvl="0" indent="0" algn="l" rtl="0">
                        <a:lnSpc>
                          <a:spcPct val="100000"/>
                        </a:lnSpc>
                        <a:spcBef>
                          <a:spcPts val="0"/>
                        </a:spcBef>
                        <a:spcAft>
                          <a:spcPts val="0"/>
                        </a:spcAft>
                        <a:buClr>
                          <a:srgbClr val="000000"/>
                        </a:buClr>
                        <a:buSzPts val="275"/>
                        <a:buFont typeface="Arial"/>
                        <a:buNone/>
                      </a:pPr>
                      <a:r>
                        <a:rPr lang="hr-HR" sz="1050" u="none" strike="noStrike" cap="none" dirty="0">
                          <a:latin typeface="Cabin"/>
                          <a:ea typeface="Times New Roman"/>
                          <a:cs typeface="Times New Roman"/>
                          <a:sym typeface="Times New Roman"/>
                        </a:rPr>
                        <a:t>Vrednovanje se vrši usmenim i pismenim putem opisnim i brojčanim ocjenama, a komponente vrednovanja su: znanje, zalaganje, stvaralačko izražavanje i kultura međusobne komunikacije.</a:t>
                      </a:r>
                      <a:endParaRPr sz="1050" u="none" strike="noStrike" cap="none" dirty="0">
                        <a:latin typeface="Cabin"/>
                      </a:endParaRPr>
                    </a:p>
                  </a:txBody>
                  <a:tcPr marL="68575" marR="68575" marT="0" marB="0" anchorCtr="1"/>
                </a:tc>
                <a:extLst>
                  <a:ext uri="{0D108BD9-81ED-4DB2-BD59-A6C34878D82A}">
                    <a16:rowId xmlns:a16="http://schemas.microsoft.com/office/drawing/2014/main" val="10002"/>
                  </a:ext>
                </a:extLst>
              </a:tr>
            </a:tbl>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Google Shape;317;p26"/>
          <p:cNvSpPr txBox="1">
            <a:spLocks noGrp="1"/>
          </p:cNvSpPr>
          <p:nvPr>
            <p:ph type="title"/>
          </p:nvPr>
        </p:nvSpPr>
        <p:spPr>
          <a:xfrm>
            <a:off x="177257" y="718411"/>
            <a:ext cx="8229600" cy="418057"/>
          </a:xfrm>
          <a:prstGeom prst="rect">
            <a:avLst/>
          </a:prstGeom>
          <a:noFill/>
          <a:ln>
            <a:noFill/>
          </a:ln>
        </p:spPr>
        <p:txBody>
          <a:bodyPr spcFirstLastPara="1" wrap="square" lIns="91425" tIns="45700" rIns="91425" bIns="45700" anchor="b" anchorCtr="0">
            <a:noAutofit/>
          </a:bodyPr>
          <a:lstStyle/>
          <a:p>
            <a:pPr>
              <a:buSzPts val="600"/>
            </a:pPr>
            <a:r>
              <a:rPr lang="hr-HR" sz="2400" b="0" i="0" u="none" strike="noStrike" cap="none" dirty="0">
                <a:latin typeface="Cabin"/>
                <a:sym typeface="Times New Roman"/>
              </a:rPr>
              <a:t>Predmetna nastava /</a:t>
            </a:r>
            <a:r>
              <a:rPr lang="hr-HR" sz="2400" dirty="0">
                <a:latin typeface="Cabin"/>
              </a:rPr>
              <a:t>A2 potpora, potpomognuto i obogaćeno učenje</a:t>
            </a:r>
            <a:endParaRPr dirty="0">
              <a:latin typeface="Cabin" charset="0"/>
            </a:endParaRPr>
          </a:p>
        </p:txBody>
      </p:sp>
      <p:sp>
        <p:nvSpPr>
          <p:cNvPr id="318" name="Google Shape;318;p26"/>
          <p:cNvSpPr txBox="1">
            <a:spLocks noGrp="1"/>
          </p:cNvSpPr>
          <p:nvPr>
            <p:ph type="ftr" idx="11"/>
          </p:nvPr>
        </p:nvSpPr>
        <p:spPr>
          <a:xfrm>
            <a:off x="5068642" y="6366491"/>
            <a:ext cx="3505200" cy="365759"/>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2"/>
              </a:buClr>
              <a:buSzPts val="350"/>
              <a:buFont typeface="Cabin"/>
              <a:buNone/>
            </a:pPr>
            <a:r>
              <a:rPr lang="hr-HR" sz="1400" b="0" i="0" u="none" strike="noStrike" cap="none">
                <a:solidFill>
                  <a:schemeClr val="dk2"/>
                </a:solidFill>
                <a:latin typeface="Cabin"/>
                <a:ea typeface="Cabin"/>
                <a:cs typeface="Cabin"/>
                <a:sym typeface="Cabin"/>
              </a:rPr>
              <a:t>Školski kurikulum 2020./2021.</a:t>
            </a:r>
            <a:endParaRPr sz="1400" b="0" i="0" u="none" strike="noStrike" cap="none">
              <a:solidFill>
                <a:schemeClr val="dk2"/>
              </a:solidFill>
              <a:latin typeface="Cabin"/>
              <a:ea typeface="Cabin"/>
              <a:cs typeface="Cabin"/>
              <a:sym typeface="Cabin"/>
            </a:endParaRPr>
          </a:p>
        </p:txBody>
      </p:sp>
      <p:sp>
        <p:nvSpPr>
          <p:cNvPr id="319" name="Google Shape;319;p26"/>
          <p:cNvSpPr txBox="1">
            <a:spLocks noGrp="1"/>
          </p:cNvSpPr>
          <p:nvPr>
            <p:ph type="sldNum" idx="12"/>
          </p:nvPr>
        </p:nvSpPr>
        <p:spPr>
          <a:xfrm>
            <a:off x="612647" y="6356350"/>
            <a:ext cx="1981199" cy="36575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2"/>
              </a:buClr>
              <a:buSzPts val="350"/>
              <a:buFont typeface="Cabin"/>
              <a:buNone/>
            </a:pPr>
            <a:fld id="{00000000-1234-1234-1234-123412341234}" type="slidenum">
              <a:rPr lang="hr-HR" sz="1400" b="0" i="0" u="none" strike="noStrike" cap="none">
                <a:solidFill>
                  <a:schemeClr val="dk2"/>
                </a:solidFill>
                <a:latin typeface="Cabin"/>
                <a:ea typeface="Cabin"/>
                <a:cs typeface="Cabin"/>
                <a:sym typeface="Cabin"/>
              </a:rPr>
              <a:pPr marL="0" marR="0" lvl="0" indent="0" algn="l" rtl="0">
                <a:lnSpc>
                  <a:spcPct val="100000"/>
                </a:lnSpc>
                <a:spcBef>
                  <a:spcPts val="0"/>
                </a:spcBef>
                <a:spcAft>
                  <a:spcPts val="0"/>
                </a:spcAft>
                <a:buClr>
                  <a:schemeClr val="dk2"/>
                </a:buClr>
                <a:buSzPts val="350"/>
                <a:buFont typeface="Cabin"/>
                <a:buNone/>
              </a:pPr>
              <a:t>32</a:t>
            </a:fld>
            <a:endParaRPr sz="1400" b="0" i="0" u="none" strike="noStrike" cap="none">
              <a:solidFill>
                <a:schemeClr val="dk2"/>
              </a:solidFill>
              <a:latin typeface="Cabin"/>
              <a:ea typeface="Cabin"/>
              <a:cs typeface="Cabin"/>
              <a:sym typeface="Cabin"/>
            </a:endParaRPr>
          </a:p>
        </p:txBody>
      </p:sp>
      <p:graphicFrame>
        <p:nvGraphicFramePr>
          <p:cNvPr id="320" name="Google Shape;320;p26"/>
          <p:cNvGraphicFramePr/>
          <p:nvPr>
            <p:extLst>
              <p:ext uri="{D42A27DB-BD31-4B8C-83A1-F6EECF244321}">
                <p14:modId xmlns:p14="http://schemas.microsoft.com/office/powerpoint/2010/main" val="4001017969"/>
              </p:ext>
            </p:extLst>
          </p:nvPr>
        </p:nvGraphicFramePr>
        <p:xfrm>
          <a:off x="298193" y="1231424"/>
          <a:ext cx="8707096" cy="2783816"/>
        </p:xfrm>
        <a:graphic>
          <a:graphicData uri="http://schemas.openxmlformats.org/drawingml/2006/table">
            <a:tbl>
              <a:tblPr firstRow="1" bandRow="1">
                <a:noFill/>
                <a:tableStyleId>{2B1E4052-6B5D-4648-950B-1C1C1EDA2936}</a:tableStyleId>
              </a:tblPr>
              <a:tblGrid>
                <a:gridCol w="1106650">
                  <a:extLst>
                    <a:ext uri="{9D8B030D-6E8A-4147-A177-3AD203B41FA5}">
                      <a16:colId xmlns:a16="http://schemas.microsoft.com/office/drawing/2014/main" val="20000"/>
                    </a:ext>
                  </a:extLst>
                </a:gridCol>
                <a:gridCol w="1129250">
                  <a:extLst>
                    <a:ext uri="{9D8B030D-6E8A-4147-A177-3AD203B41FA5}">
                      <a16:colId xmlns:a16="http://schemas.microsoft.com/office/drawing/2014/main" val="20001"/>
                    </a:ext>
                  </a:extLst>
                </a:gridCol>
                <a:gridCol w="1292024">
                  <a:extLst>
                    <a:ext uri="{9D8B030D-6E8A-4147-A177-3AD203B41FA5}">
                      <a16:colId xmlns:a16="http://schemas.microsoft.com/office/drawing/2014/main" val="20002"/>
                    </a:ext>
                  </a:extLst>
                </a:gridCol>
                <a:gridCol w="977124">
                  <a:extLst>
                    <a:ext uri="{9D8B030D-6E8A-4147-A177-3AD203B41FA5}">
                      <a16:colId xmlns:a16="http://schemas.microsoft.com/office/drawing/2014/main" val="20003"/>
                    </a:ext>
                  </a:extLst>
                </a:gridCol>
                <a:gridCol w="1444050">
                  <a:extLst>
                    <a:ext uri="{9D8B030D-6E8A-4147-A177-3AD203B41FA5}">
                      <a16:colId xmlns:a16="http://schemas.microsoft.com/office/drawing/2014/main" val="20004"/>
                    </a:ext>
                  </a:extLst>
                </a:gridCol>
                <a:gridCol w="922974">
                  <a:extLst>
                    <a:ext uri="{9D8B030D-6E8A-4147-A177-3AD203B41FA5}">
                      <a16:colId xmlns:a16="http://schemas.microsoft.com/office/drawing/2014/main" val="20005"/>
                    </a:ext>
                  </a:extLst>
                </a:gridCol>
                <a:gridCol w="912050">
                  <a:extLst>
                    <a:ext uri="{9D8B030D-6E8A-4147-A177-3AD203B41FA5}">
                      <a16:colId xmlns:a16="http://schemas.microsoft.com/office/drawing/2014/main" val="20006"/>
                    </a:ext>
                  </a:extLst>
                </a:gridCol>
                <a:gridCol w="922974">
                  <a:extLst>
                    <a:ext uri="{9D8B030D-6E8A-4147-A177-3AD203B41FA5}">
                      <a16:colId xmlns:a16="http://schemas.microsoft.com/office/drawing/2014/main" val="20007"/>
                    </a:ext>
                  </a:extLst>
                </a:gridCol>
              </a:tblGrid>
              <a:tr h="863576">
                <a:tc>
                  <a:txBody>
                    <a:bodyPr/>
                    <a:lstStyle/>
                    <a:p>
                      <a:pPr marL="0" marR="0" lvl="0" indent="0" algn="ctr" rtl="0">
                        <a:lnSpc>
                          <a:spcPct val="100000"/>
                        </a:lnSpc>
                        <a:spcBef>
                          <a:spcPts val="0"/>
                        </a:spcBef>
                        <a:spcAft>
                          <a:spcPts val="0"/>
                        </a:spcAft>
                        <a:buClr>
                          <a:srgbClr val="000000"/>
                        </a:buClr>
                        <a:buSzPts val="275"/>
                        <a:buFont typeface="Arial"/>
                        <a:buNone/>
                      </a:pPr>
                      <a:endParaRPr sz="1050" b="1" u="none" strike="noStrike" cap="none">
                        <a:latin typeface="Cabin" charset="0"/>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275"/>
                        <a:buFont typeface="Arial"/>
                        <a:buNone/>
                      </a:pPr>
                      <a:r>
                        <a:rPr lang="hr-HR" sz="1050" b="1" u="none" strike="noStrike" cap="none" dirty="0">
                          <a:latin typeface="Cabin"/>
                          <a:ea typeface="Times New Roman"/>
                          <a:cs typeface="Times New Roman"/>
                          <a:sym typeface="Times New Roman"/>
                        </a:rPr>
                        <a:t>Aktivnosti</a:t>
                      </a:r>
                      <a:endParaRPr sz="1050" u="none" strike="noStrike" cap="none" dirty="0">
                        <a:latin typeface="Cabin"/>
                      </a:endParaRPr>
                    </a:p>
                  </a:txBody>
                  <a:tcPr marL="68575" marR="68575" marT="0" marB="0"/>
                </a:tc>
                <a:tc>
                  <a:txBody>
                    <a:bodyPr/>
                    <a:lstStyle/>
                    <a:p>
                      <a:pPr marL="0" marR="0" lvl="0" indent="0" algn="ctr" rtl="0">
                        <a:lnSpc>
                          <a:spcPct val="100000"/>
                        </a:lnSpc>
                        <a:spcBef>
                          <a:spcPts val="0"/>
                        </a:spcBef>
                        <a:spcAft>
                          <a:spcPts val="0"/>
                        </a:spcAft>
                        <a:buClr>
                          <a:srgbClr val="000000"/>
                        </a:buClr>
                        <a:buSzPts val="400"/>
                        <a:buFont typeface="Arial"/>
                        <a:buNone/>
                      </a:pPr>
                      <a:endParaRPr sz="1050" u="none" strike="noStrike" cap="none">
                        <a:latin typeface="Cabin" charset="0"/>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250"/>
                        <a:buFont typeface="Arial"/>
                        <a:buNone/>
                      </a:pPr>
                      <a:r>
                        <a:rPr lang="hr-HR" sz="1050" b="1" u="none" strike="noStrike" cap="none" dirty="0">
                          <a:latin typeface="Cabin"/>
                          <a:ea typeface="Times New Roman"/>
                          <a:cs typeface="Times New Roman"/>
                          <a:sym typeface="Times New Roman"/>
                        </a:rPr>
                        <a:t>Ciljevi</a:t>
                      </a:r>
                      <a:endParaRPr sz="1050" u="none" strike="noStrike" cap="none" dirty="0">
                        <a:latin typeface="Cabin"/>
                      </a:endParaRPr>
                    </a:p>
                  </a:txBody>
                  <a:tcPr marL="68575" marR="68575" marT="0" marB="0"/>
                </a:tc>
                <a:tc>
                  <a:txBody>
                    <a:bodyPr/>
                    <a:lstStyle/>
                    <a:p>
                      <a:pPr marL="0" marR="0" lvl="0" indent="0" algn="ctr" rtl="0">
                        <a:lnSpc>
                          <a:spcPct val="100000"/>
                        </a:lnSpc>
                        <a:spcBef>
                          <a:spcPts val="0"/>
                        </a:spcBef>
                        <a:spcAft>
                          <a:spcPts val="0"/>
                        </a:spcAft>
                        <a:buClr>
                          <a:srgbClr val="000000"/>
                        </a:buClr>
                        <a:buSzPts val="400"/>
                        <a:buFont typeface="Arial"/>
                        <a:buNone/>
                      </a:pPr>
                      <a:endParaRPr sz="1050" u="none" strike="noStrike" cap="none">
                        <a:latin typeface="Cabin" charset="0"/>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250"/>
                        <a:buFont typeface="Arial"/>
                        <a:buNone/>
                      </a:pPr>
                      <a:r>
                        <a:rPr lang="hr-HR" sz="1050" b="1" u="none" strike="noStrike" cap="none" dirty="0">
                          <a:latin typeface="Cabin"/>
                          <a:ea typeface="Times New Roman"/>
                          <a:cs typeface="Times New Roman"/>
                          <a:sym typeface="Times New Roman"/>
                        </a:rPr>
                        <a:t>Namjena</a:t>
                      </a:r>
                      <a:endParaRPr sz="1050" u="none" strike="noStrike" cap="none" dirty="0">
                        <a:latin typeface="Cabin"/>
                      </a:endParaRPr>
                    </a:p>
                  </a:txBody>
                  <a:tcPr marL="68575" marR="68575" marT="0" marB="0"/>
                </a:tc>
                <a:tc>
                  <a:txBody>
                    <a:bodyPr/>
                    <a:lstStyle/>
                    <a:p>
                      <a:pPr marL="0" marR="0" lvl="0" indent="0" algn="ctr" rtl="0">
                        <a:lnSpc>
                          <a:spcPct val="100000"/>
                        </a:lnSpc>
                        <a:spcBef>
                          <a:spcPts val="0"/>
                        </a:spcBef>
                        <a:spcAft>
                          <a:spcPts val="0"/>
                        </a:spcAft>
                        <a:buClr>
                          <a:srgbClr val="000000"/>
                        </a:buClr>
                        <a:buSzPts val="400"/>
                        <a:buFont typeface="Arial"/>
                        <a:buNone/>
                      </a:pPr>
                      <a:endParaRPr sz="1050" u="none" strike="noStrike" cap="none">
                        <a:latin typeface="Cabin" charset="0"/>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250"/>
                        <a:buFont typeface="Arial"/>
                        <a:buNone/>
                      </a:pPr>
                      <a:r>
                        <a:rPr lang="hr-HR" sz="1050" b="1" u="none" strike="noStrike" cap="none" dirty="0">
                          <a:latin typeface="Cabin"/>
                          <a:ea typeface="Times New Roman"/>
                          <a:cs typeface="Times New Roman"/>
                          <a:sym typeface="Times New Roman"/>
                        </a:rPr>
                        <a:t>Nositelji i njihova odgovornost</a:t>
                      </a:r>
                      <a:endParaRPr sz="1050" u="none" strike="noStrike" cap="none" dirty="0">
                        <a:latin typeface="Cabin"/>
                      </a:endParaRPr>
                    </a:p>
                  </a:txBody>
                  <a:tcPr marL="68575" marR="68575" marT="0" marB="0"/>
                </a:tc>
                <a:tc>
                  <a:txBody>
                    <a:bodyPr/>
                    <a:lstStyle/>
                    <a:p>
                      <a:pPr marL="0" marR="0" lvl="0" indent="0" algn="ctr" rtl="0">
                        <a:lnSpc>
                          <a:spcPct val="100000"/>
                        </a:lnSpc>
                        <a:spcBef>
                          <a:spcPts val="0"/>
                        </a:spcBef>
                        <a:spcAft>
                          <a:spcPts val="0"/>
                        </a:spcAft>
                        <a:buClr>
                          <a:srgbClr val="000000"/>
                        </a:buClr>
                        <a:buSzPts val="400"/>
                        <a:buFont typeface="Arial"/>
                        <a:buNone/>
                      </a:pPr>
                      <a:endParaRPr sz="1050" u="none" strike="noStrike" cap="none">
                        <a:latin typeface="Cabin" charset="0"/>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250"/>
                        <a:buFont typeface="Arial"/>
                        <a:buNone/>
                      </a:pPr>
                      <a:r>
                        <a:rPr lang="hr-HR" sz="1050" b="1" u="none" strike="noStrike" cap="none" dirty="0">
                          <a:latin typeface="Cabin"/>
                          <a:ea typeface="Times New Roman"/>
                          <a:cs typeface="Times New Roman"/>
                          <a:sym typeface="Times New Roman"/>
                        </a:rPr>
                        <a:t>Način realizacije</a:t>
                      </a:r>
                      <a:endParaRPr sz="1050" u="none" strike="noStrike" cap="none" dirty="0">
                        <a:latin typeface="Cabin"/>
                      </a:endParaRPr>
                    </a:p>
                  </a:txBody>
                  <a:tcPr marL="68575" marR="68575" marT="0" marB="0"/>
                </a:tc>
                <a:tc>
                  <a:txBody>
                    <a:bodyPr/>
                    <a:lstStyle/>
                    <a:p>
                      <a:pPr marL="0" marR="0" lvl="0" indent="0" algn="ctr" rtl="0">
                        <a:lnSpc>
                          <a:spcPct val="100000"/>
                        </a:lnSpc>
                        <a:spcBef>
                          <a:spcPts val="0"/>
                        </a:spcBef>
                        <a:spcAft>
                          <a:spcPts val="0"/>
                        </a:spcAft>
                        <a:buClr>
                          <a:srgbClr val="000000"/>
                        </a:buClr>
                        <a:buSzPts val="400"/>
                        <a:buFont typeface="Arial"/>
                        <a:buNone/>
                      </a:pPr>
                      <a:endParaRPr sz="1050" u="none" strike="noStrike" cap="none">
                        <a:latin typeface="Cabin" charset="0"/>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250"/>
                        <a:buFont typeface="Arial"/>
                        <a:buNone/>
                      </a:pPr>
                      <a:r>
                        <a:rPr lang="hr-HR" sz="1050" b="1" u="none" strike="noStrike" cap="none" err="1">
                          <a:latin typeface="Cabin"/>
                          <a:ea typeface="Times New Roman"/>
                          <a:cs typeface="Times New Roman"/>
                          <a:sym typeface="Times New Roman"/>
                        </a:rPr>
                        <a:t>Vremenik</a:t>
                      </a:r>
                      <a:endParaRPr sz="1050" u="none" strike="noStrike" cap="none" err="1">
                        <a:latin typeface="Cabin"/>
                      </a:endParaRPr>
                    </a:p>
                  </a:txBody>
                  <a:tcPr marL="68575" marR="68575" marT="0" marB="0"/>
                </a:tc>
                <a:tc>
                  <a:txBody>
                    <a:bodyPr/>
                    <a:lstStyle/>
                    <a:p>
                      <a:pPr marL="0" marR="0" lvl="0" indent="0" algn="ctr" rtl="0">
                        <a:lnSpc>
                          <a:spcPct val="100000"/>
                        </a:lnSpc>
                        <a:spcBef>
                          <a:spcPts val="0"/>
                        </a:spcBef>
                        <a:spcAft>
                          <a:spcPts val="0"/>
                        </a:spcAft>
                        <a:buClr>
                          <a:srgbClr val="000000"/>
                        </a:buClr>
                        <a:buSzPts val="400"/>
                        <a:buFont typeface="Arial"/>
                        <a:buNone/>
                      </a:pPr>
                      <a:endParaRPr sz="1050" u="none" strike="noStrike" cap="none">
                        <a:latin typeface="Cabin" charset="0"/>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250"/>
                        <a:buFont typeface="Arial"/>
                        <a:buNone/>
                      </a:pPr>
                      <a:r>
                        <a:rPr lang="hr-HR" sz="1050" b="1" u="none" strike="noStrike" cap="none" dirty="0">
                          <a:latin typeface="Cabin"/>
                          <a:ea typeface="Times New Roman"/>
                          <a:cs typeface="Times New Roman"/>
                          <a:sym typeface="Times New Roman"/>
                        </a:rPr>
                        <a:t>Detaljan troškovnik</a:t>
                      </a:r>
                      <a:endParaRPr sz="1050" u="none" strike="noStrike" cap="none" dirty="0">
                        <a:latin typeface="Cabin"/>
                      </a:endParaRPr>
                    </a:p>
                  </a:txBody>
                  <a:tcPr marL="68575" marR="68575" marT="0" marB="0"/>
                </a:tc>
                <a:tc>
                  <a:txBody>
                    <a:bodyPr/>
                    <a:lstStyle/>
                    <a:p>
                      <a:pPr marL="0" marR="0" lvl="0" indent="0" algn="ctr" rtl="0">
                        <a:lnSpc>
                          <a:spcPct val="100000"/>
                        </a:lnSpc>
                        <a:spcBef>
                          <a:spcPts val="0"/>
                        </a:spcBef>
                        <a:spcAft>
                          <a:spcPts val="0"/>
                        </a:spcAft>
                        <a:buClr>
                          <a:srgbClr val="000000"/>
                        </a:buClr>
                        <a:buSzPts val="250"/>
                        <a:buFont typeface="Arial"/>
                        <a:buNone/>
                      </a:pPr>
                      <a:r>
                        <a:rPr lang="hr-HR" sz="1050" b="1" u="none" strike="noStrike" cap="none" dirty="0">
                          <a:latin typeface="Cabin"/>
                          <a:ea typeface="Times New Roman"/>
                          <a:cs typeface="Times New Roman"/>
                          <a:sym typeface="Times New Roman"/>
                        </a:rPr>
                        <a:t>Način vrednovanja i korištenja rezultata vrednovanja</a:t>
                      </a:r>
                      <a:endParaRPr sz="1050" u="none" strike="noStrike" cap="none" dirty="0">
                        <a:latin typeface="Cabin"/>
                      </a:endParaRPr>
                    </a:p>
                  </a:txBody>
                  <a:tcPr marL="68575" marR="68575" marT="0" marB="0"/>
                </a:tc>
                <a:extLst>
                  <a:ext uri="{0D108BD9-81ED-4DB2-BD59-A6C34878D82A}">
                    <a16:rowId xmlns:a16="http://schemas.microsoft.com/office/drawing/2014/main" val="10000"/>
                  </a:ext>
                </a:extLst>
              </a:tr>
              <a:tr h="1672134">
                <a:tc>
                  <a:txBody>
                    <a:bodyPr/>
                    <a:lstStyle/>
                    <a:p>
                      <a:pPr marL="0" marR="0" lvl="0" indent="0" algn="l">
                        <a:lnSpc>
                          <a:spcPct val="100000"/>
                        </a:lnSpc>
                        <a:spcBef>
                          <a:spcPts val="0"/>
                        </a:spcBef>
                        <a:spcAft>
                          <a:spcPts val="0"/>
                        </a:spcAft>
                        <a:buNone/>
                      </a:pPr>
                      <a:r>
                        <a:rPr lang="hr-HR" sz="1100" b="1" i="0" u="none" strike="noStrike" cap="none" noProof="0" dirty="0">
                          <a:solidFill>
                            <a:srgbClr val="000000"/>
                          </a:solidFill>
                          <a:latin typeface="Segoe UI"/>
                        </a:rPr>
                        <a:t>A2 Hrvatski jezik</a:t>
                      </a:r>
                      <a:endParaRPr lang="sr-Latn-RS" sz="1100" b="0" i="0" u="none" strike="noStrike" cap="none" noProof="0" dirty="0">
                        <a:solidFill>
                          <a:srgbClr val="000000"/>
                        </a:solidFill>
                        <a:latin typeface="Segoe UI"/>
                      </a:endParaRPr>
                    </a:p>
                    <a:p>
                      <a:pPr marL="0" marR="0" lvl="0" indent="0" algn="l">
                        <a:lnSpc>
                          <a:spcPct val="100000"/>
                        </a:lnSpc>
                        <a:spcBef>
                          <a:spcPts val="0"/>
                        </a:spcBef>
                        <a:spcAft>
                          <a:spcPts val="0"/>
                        </a:spcAft>
                        <a:buNone/>
                      </a:pPr>
                      <a:r>
                        <a:rPr lang="hr-HR" sz="1100" b="1" i="0" u="none" strike="noStrike" cap="none" noProof="0" dirty="0">
                          <a:solidFill>
                            <a:srgbClr val="000000"/>
                          </a:solidFill>
                          <a:latin typeface="Segoe UI"/>
                        </a:rPr>
                        <a:t>Potpomognu-</a:t>
                      </a:r>
                      <a:endParaRPr lang="sr-Latn-RS" sz="1100" b="0" i="0" u="none" strike="noStrike" cap="none" noProof="0" dirty="0">
                        <a:solidFill>
                          <a:srgbClr val="000000"/>
                        </a:solidFill>
                        <a:latin typeface="Segoe UI"/>
                      </a:endParaRPr>
                    </a:p>
                    <a:p>
                      <a:pPr marL="0" marR="0" lvl="0" indent="0" algn="l">
                        <a:lnSpc>
                          <a:spcPct val="100000"/>
                        </a:lnSpc>
                        <a:spcBef>
                          <a:spcPts val="0"/>
                        </a:spcBef>
                        <a:spcAft>
                          <a:spcPts val="0"/>
                        </a:spcAft>
                        <a:buNone/>
                      </a:pPr>
                      <a:r>
                        <a:rPr lang="hr-HR" sz="1100" b="1" i="0" u="none" strike="noStrike" cap="none" noProof="0" dirty="0">
                          <a:solidFill>
                            <a:srgbClr val="000000"/>
                          </a:solidFill>
                          <a:latin typeface="Segoe UI"/>
                        </a:rPr>
                        <a:t>to učenje i obogaćivanje</a:t>
                      </a:r>
                      <a:endParaRPr lang="sr-Latn-RS" sz="1100" b="0" i="0" u="none" strike="noStrike" cap="none" noProof="0" dirty="0">
                        <a:solidFill>
                          <a:srgbClr val="000000"/>
                        </a:solidFill>
                        <a:latin typeface="Segoe UI"/>
                      </a:endParaRPr>
                    </a:p>
                    <a:p>
                      <a:pPr marL="0" marR="0" lvl="0" indent="0" algn="l">
                        <a:lnSpc>
                          <a:spcPct val="100000"/>
                        </a:lnSpc>
                        <a:spcBef>
                          <a:spcPts val="0"/>
                        </a:spcBef>
                        <a:spcAft>
                          <a:spcPts val="0"/>
                        </a:spcAft>
                        <a:buNone/>
                      </a:pPr>
                      <a:r>
                        <a:rPr lang="hr-HR" sz="1100" b="1" i="0" u="none" strike="noStrike" cap="none" noProof="0" dirty="0">
                          <a:solidFill>
                            <a:srgbClr val="000000"/>
                          </a:solidFill>
                          <a:latin typeface="Segoe UI"/>
                        </a:rPr>
                        <a:t>5.a, 6.a, 8.c</a:t>
                      </a:r>
                      <a:endParaRPr lang="en-US" sz="1100" b="0" i="0" u="none" strike="noStrike" cap="none" noProof="0" dirty="0">
                        <a:solidFill>
                          <a:srgbClr val="000000"/>
                        </a:solidFill>
                        <a:latin typeface="Segoe UI"/>
                      </a:endParaRPr>
                    </a:p>
                    <a:p>
                      <a:pPr marL="0" marR="0" lvl="0" indent="0" algn="l">
                        <a:lnSpc>
                          <a:spcPct val="100000"/>
                        </a:lnSpc>
                        <a:spcBef>
                          <a:spcPts val="0"/>
                        </a:spcBef>
                        <a:spcAft>
                          <a:spcPts val="0"/>
                        </a:spcAft>
                        <a:buSzPts val="300"/>
                        <a:buFont typeface="Arial"/>
                        <a:buNone/>
                      </a:pPr>
                      <a:endParaRPr sz="1050" b="1" u="none" strike="noStrike" cap="none">
                        <a:latin typeface="Cabi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300"/>
                        <a:buFont typeface="Arial"/>
                        <a:buNone/>
                      </a:pPr>
                      <a:endParaRPr sz="1050" b="1" u="none" strike="noStrike" cap="none">
                        <a:latin typeface="Cabin" charset="0"/>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300"/>
                        <a:buFont typeface="Arial"/>
                        <a:buNone/>
                      </a:pPr>
                      <a:endParaRPr lang="hr-HR" sz="1050" b="1" u="none" strike="noStrike" cap="none">
                        <a:solidFill>
                          <a:srgbClr val="FF0000"/>
                        </a:solidFill>
                        <a:latin typeface="Cabin"/>
                        <a:ea typeface="Times New Roman"/>
                        <a:cs typeface="Times New Roman"/>
                        <a:sym typeface="Times New Roman"/>
                      </a:endParaRPr>
                    </a:p>
                  </a:txBody>
                  <a:tcPr marL="68575" marR="68575" marT="0" marB="0" anchor="ctr"/>
                </a:tc>
                <a:tc>
                  <a:txBody>
                    <a:bodyPr/>
                    <a:lstStyle/>
                    <a:p>
                      <a:pPr marL="0" marR="0" lvl="0" indent="0" algn="l" rtl="0">
                        <a:lnSpc>
                          <a:spcPct val="100000"/>
                        </a:lnSpc>
                        <a:spcBef>
                          <a:spcPts val="0"/>
                        </a:spcBef>
                        <a:spcAft>
                          <a:spcPts val="0"/>
                        </a:spcAft>
                        <a:buClr>
                          <a:srgbClr val="000000"/>
                        </a:buClr>
                        <a:buSzPts val="263"/>
                        <a:buFont typeface="Arial"/>
                        <a:buNone/>
                      </a:pPr>
                      <a:r>
                        <a:rPr lang="hr-HR" sz="1050" u="none" strike="noStrike" cap="none" dirty="0">
                          <a:solidFill>
                            <a:srgbClr val="000000"/>
                          </a:solidFill>
                          <a:latin typeface="Cabin"/>
                          <a:cs typeface="Times New Roman"/>
                        </a:rPr>
                        <a:t>Razvoj samostalnosti učenika i njihovo osnaživanje u ispunjavanju postavljenih zadataka.  Razvoj radnih navika.</a:t>
                      </a:r>
                    </a:p>
                  </a:txBody>
                  <a:tcPr marL="68575" marR="68575" marT="0" marB="0" anchor="ctr"/>
                </a:tc>
                <a:tc>
                  <a:txBody>
                    <a:bodyPr/>
                    <a:lstStyle/>
                    <a:p>
                      <a:pPr marL="0" marR="0" lvl="0" indent="0" algn="l">
                        <a:lnSpc>
                          <a:spcPct val="100000"/>
                        </a:lnSpc>
                        <a:spcBef>
                          <a:spcPts val="0"/>
                        </a:spcBef>
                        <a:spcAft>
                          <a:spcPts val="0"/>
                        </a:spcAft>
                        <a:buNone/>
                      </a:pPr>
                      <a:r>
                        <a:rPr lang="hr-HR" sz="1200" b="0" i="0" u="none" strike="noStrike" cap="none" noProof="0" dirty="0">
                          <a:solidFill>
                            <a:srgbClr val="000000"/>
                          </a:solidFill>
                          <a:latin typeface="Times New Roman"/>
                        </a:rPr>
                        <a:t>Omogućiti dodatno učenje i postizanje zadanih odgojno-obrazovnih ciljeva (podrška i potpomaganje), odnosno obogatiti aktivnosti učenja svih učenika .</a:t>
                      </a:r>
                      <a:endParaRPr lang="sr-Latn-RS" dirty="0">
                        <a:sym typeface="Times New Roman"/>
                      </a:endParaRPr>
                    </a:p>
                  </a:txBody>
                  <a:tcPr marL="68575" marR="68575" marT="0" marB="0" anchor="ctr"/>
                </a:tc>
                <a:tc>
                  <a:txBody>
                    <a:bodyPr/>
                    <a:lstStyle/>
                    <a:p>
                      <a:pPr marL="0" marR="0" lvl="0" indent="0" algn="l" rtl="0">
                        <a:lnSpc>
                          <a:spcPct val="100000"/>
                        </a:lnSpc>
                        <a:spcBef>
                          <a:spcPts val="0"/>
                        </a:spcBef>
                        <a:spcAft>
                          <a:spcPts val="0"/>
                        </a:spcAft>
                        <a:buClr>
                          <a:srgbClr val="000000"/>
                        </a:buClr>
                        <a:buSzPts val="263"/>
                        <a:buFont typeface="Arial"/>
                        <a:buNone/>
                      </a:pPr>
                      <a:endParaRPr sz="1050" u="none" strike="noStrike" cap="none">
                        <a:solidFill>
                          <a:srgbClr val="000000"/>
                        </a:solidFill>
                        <a:latin typeface="Cabin" charset="0"/>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263"/>
                        <a:buFont typeface="Arial"/>
                        <a:buNone/>
                      </a:pPr>
                      <a:endParaRPr sz="1050" u="none" strike="noStrike" cap="none">
                        <a:solidFill>
                          <a:srgbClr val="000000"/>
                        </a:solidFill>
                        <a:latin typeface="Cabin" charset="0"/>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263"/>
                        <a:buFont typeface="Arial"/>
                        <a:buNone/>
                      </a:pPr>
                      <a:endParaRPr sz="1050" u="none" strike="noStrike" cap="none">
                        <a:solidFill>
                          <a:srgbClr val="000000"/>
                        </a:solidFill>
                        <a:latin typeface="Cabin" charset="0"/>
                        <a:ea typeface="Times New Roman"/>
                        <a:cs typeface="Times New Roman"/>
                        <a:sym typeface="Times New Roman"/>
                      </a:endParaRPr>
                    </a:p>
                    <a:p>
                      <a:pPr marL="0" marR="0" lvl="0" indent="0" algn="l" rtl="0">
                        <a:lnSpc>
                          <a:spcPct val="100000"/>
                        </a:lnSpc>
                        <a:spcBef>
                          <a:spcPts val="0"/>
                        </a:spcBef>
                        <a:spcAft>
                          <a:spcPts val="0"/>
                        </a:spcAft>
                        <a:buClr>
                          <a:schemeClr val="dk1"/>
                        </a:buClr>
                        <a:buSzPts val="263"/>
                        <a:buFont typeface="Times New Roman"/>
                        <a:buNone/>
                      </a:pPr>
                      <a:r>
                        <a:rPr lang="hr-HR" sz="1050" u="none" strike="noStrike" cap="none" dirty="0">
                          <a:latin typeface="Cabin"/>
                          <a:ea typeface="Times New Roman"/>
                          <a:cs typeface="Times New Roman"/>
                        </a:rPr>
                        <a:t>Učiteljica</a:t>
                      </a:r>
                      <a:r>
                        <a:rPr lang="hr-HR" sz="1050" u="none" strike="noStrike" cap="none" dirty="0">
                          <a:latin typeface="Cabin"/>
                          <a:ea typeface="Times New Roman"/>
                          <a:cs typeface="Times New Roman"/>
                          <a:sym typeface="Times New Roman"/>
                        </a:rPr>
                        <a:t> </a:t>
                      </a:r>
                      <a:r>
                        <a:rPr lang="hr-HR" sz="1050" u="none" strike="noStrike" cap="none" dirty="0">
                          <a:latin typeface="Cabin"/>
                          <a:ea typeface="Times New Roman"/>
                          <a:cs typeface="Times New Roman"/>
                        </a:rPr>
                        <a:t>hrvatskoga jezika  </a:t>
                      </a:r>
                      <a:r>
                        <a:rPr lang="hr-HR" sz="1050" u="none" strike="noStrike" cap="none" dirty="0">
                          <a:latin typeface="Cabin"/>
                          <a:ea typeface="Times New Roman"/>
                          <a:cs typeface="Times New Roman"/>
                          <a:sym typeface="Times New Roman"/>
                        </a:rPr>
                        <a:t>Ivana </a:t>
                      </a:r>
                      <a:r>
                        <a:rPr lang="hr-HR" sz="1050" u="none" strike="noStrike" cap="none" dirty="0" err="1">
                          <a:latin typeface="Cabin"/>
                          <a:ea typeface="Times New Roman"/>
                          <a:cs typeface="Times New Roman"/>
                          <a:sym typeface="Times New Roman"/>
                        </a:rPr>
                        <a:t>Prša</a:t>
                      </a:r>
                      <a:endParaRPr sz="1050" u="none" strike="noStrike" cap="none" dirty="0">
                        <a:latin typeface="Cabin"/>
                      </a:endParaRPr>
                    </a:p>
                    <a:p>
                      <a:pPr marL="0" marR="0" lvl="0" indent="0" algn="l" rtl="0">
                        <a:lnSpc>
                          <a:spcPct val="100000"/>
                        </a:lnSpc>
                        <a:spcBef>
                          <a:spcPts val="0"/>
                        </a:spcBef>
                        <a:spcAft>
                          <a:spcPts val="0"/>
                        </a:spcAft>
                        <a:buClr>
                          <a:srgbClr val="000000"/>
                        </a:buClr>
                        <a:buSzPts val="263"/>
                        <a:buFont typeface="Arial"/>
                        <a:buNone/>
                      </a:pPr>
                      <a:endParaRPr sz="1050" u="none" strike="noStrike" cap="none">
                        <a:solidFill>
                          <a:srgbClr val="000000"/>
                        </a:solidFill>
                        <a:latin typeface="Cabin" charset="0"/>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263"/>
                        <a:buFont typeface="Arial"/>
                        <a:buNone/>
                      </a:pPr>
                      <a:endParaRPr sz="1050" u="none" strike="noStrike" cap="none">
                        <a:solidFill>
                          <a:srgbClr val="000000"/>
                        </a:solidFill>
                        <a:latin typeface="Cabin" charset="0"/>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263"/>
                        <a:buFont typeface="Arial"/>
                        <a:buNone/>
                      </a:pPr>
                      <a:endParaRPr sz="1050" u="none" strike="noStrike" cap="none">
                        <a:solidFill>
                          <a:srgbClr val="000000"/>
                        </a:solidFill>
                        <a:latin typeface="Cabin" charset="0"/>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263"/>
                        <a:buFont typeface="Arial"/>
                        <a:buNone/>
                      </a:pPr>
                      <a:endParaRPr sz="1050" u="none" strike="noStrike" cap="none">
                        <a:solidFill>
                          <a:srgbClr val="000000"/>
                        </a:solidFill>
                        <a:latin typeface="Cabin" charset="0"/>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263"/>
                        <a:buFont typeface="Arial"/>
                        <a:buNone/>
                      </a:pPr>
                      <a:endParaRPr sz="1050" u="none" strike="noStrike" cap="none">
                        <a:solidFill>
                          <a:srgbClr val="000000"/>
                        </a:solidFill>
                        <a:latin typeface="Cabin" charset="0"/>
                        <a:ea typeface="Times New Roman"/>
                        <a:cs typeface="Times New Roman"/>
                        <a:sym typeface="Times New Roman"/>
                      </a:endParaRPr>
                    </a:p>
                  </a:txBody>
                  <a:tcPr marL="68575" marR="68575" marT="0" marB="0" anchor="ctr"/>
                </a:tc>
                <a:tc>
                  <a:txBody>
                    <a:bodyPr/>
                    <a:lstStyle/>
                    <a:p>
                      <a:pPr lvl="0" algn="l">
                        <a:lnSpc>
                          <a:spcPct val="100000"/>
                        </a:lnSpc>
                        <a:spcBef>
                          <a:spcPts val="0"/>
                        </a:spcBef>
                        <a:spcAft>
                          <a:spcPts val="0"/>
                        </a:spcAft>
                        <a:buNone/>
                      </a:pPr>
                      <a:r>
                        <a:rPr lang="hr-HR" sz="1100" b="0" i="0" u="none" strike="noStrike" cap="none" noProof="0" dirty="0">
                          <a:solidFill>
                            <a:srgbClr val="000000"/>
                          </a:solidFill>
                        </a:rPr>
                        <a:t>Čitanje, pisanje, ponavljanje, </a:t>
                      </a:r>
                      <a:endParaRPr lang="sr-Latn-RS" dirty="0"/>
                    </a:p>
                    <a:p>
                      <a:pPr lvl="0" algn="l">
                        <a:lnSpc>
                          <a:spcPct val="100000"/>
                        </a:lnSpc>
                        <a:spcBef>
                          <a:spcPts val="0"/>
                        </a:spcBef>
                        <a:spcAft>
                          <a:spcPts val="0"/>
                        </a:spcAft>
                        <a:buNone/>
                      </a:pPr>
                      <a:r>
                        <a:rPr lang="hr-HR" sz="1100" b="0" i="0" u="none" strike="noStrike" cap="none" noProof="0" dirty="0">
                          <a:solidFill>
                            <a:srgbClr val="000000"/>
                          </a:solidFill>
                        </a:rPr>
                        <a:t>prepričavanje, objašnjavanje, označavanje,</a:t>
                      </a:r>
                    </a:p>
                    <a:p>
                      <a:pPr lvl="0" algn="l">
                        <a:lnSpc>
                          <a:spcPct val="100000"/>
                        </a:lnSpc>
                        <a:spcBef>
                          <a:spcPts val="0"/>
                        </a:spcBef>
                        <a:spcAft>
                          <a:spcPts val="0"/>
                        </a:spcAft>
                        <a:buNone/>
                      </a:pPr>
                      <a:r>
                        <a:rPr lang="hr-HR" sz="1100" b="0" i="0" u="none" strike="noStrike" cap="none" noProof="0" dirty="0">
                          <a:solidFill>
                            <a:srgbClr val="000000"/>
                          </a:solidFill>
                        </a:rPr>
                        <a:t>pokazivanje, usmjereni i slobodni razgovor, individualizirani rad, skupni i rad u paru.</a:t>
                      </a:r>
                      <a:endParaRPr lang="hr-HR" dirty="0"/>
                    </a:p>
                    <a:p>
                      <a:pPr marL="0" marR="0" lvl="0" indent="0" algn="l">
                        <a:lnSpc>
                          <a:spcPct val="100000"/>
                        </a:lnSpc>
                        <a:spcBef>
                          <a:spcPts val="0"/>
                        </a:spcBef>
                        <a:spcAft>
                          <a:spcPts val="0"/>
                        </a:spcAft>
                        <a:buSzPts val="263"/>
                        <a:buFont typeface="Times New Roman"/>
                        <a:buNone/>
                      </a:pPr>
                      <a:endParaRPr lang="hr-HR" sz="1050" u="none" strike="noStrike" cap="none">
                        <a:latin typeface="Cabin"/>
                        <a:cs typeface="Times New Roman"/>
                      </a:endParaRPr>
                    </a:p>
                  </a:txBody>
                  <a:tcPr marL="68575" marR="68575" marT="0" marB="0" anchor="ctr"/>
                </a:tc>
                <a:tc>
                  <a:txBody>
                    <a:bodyPr/>
                    <a:lstStyle/>
                    <a:p>
                      <a:pPr marL="0" marR="0" lvl="0" indent="0" algn="l" rtl="0">
                        <a:lnSpc>
                          <a:spcPct val="100000"/>
                        </a:lnSpc>
                        <a:spcBef>
                          <a:spcPts val="0"/>
                        </a:spcBef>
                        <a:spcAft>
                          <a:spcPts val="0"/>
                        </a:spcAft>
                        <a:buClr>
                          <a:schemeClr val="dk1"/>
                        </a:buClr>
                        <a:buSzPts val="263"/>
                        <a:buFont typeface="Times New Roman"/>
                        <a:buNone/>
                      </a:pPr>
                      <a:r>
                        <a:rPr lang="hr-HR" sz="1050" u="none" strike="noStrike" cap="none" dirty="0">
                          <a:latin typeface="Cabin"/>
                          <a:cs typeface="Times New Roman"/>
                        </a:rPr>
                        <a:t>Tijekom </a:t>
                      </a:r>
                      <a:endParaRPr lang="hr-HR" sz="1050" b="0" i="0" u="none" strike="noStrike" cap="none" noProof="0" dirty="0">
                        <a:solidFill>
                          <a:schemeClr val="dk2"/>
                        </a:solidFill>
                      </a:endParaRPr>
                    </a:p>
                    <a:p>
                      <a:pPr marL="0" marR="0" lvl="0" indent="0" algn="l">
                        <a:lnSpc>
                          <a:spcPct val="100000"/>
                        </a:lnSpc>
                        <a:spcBef>
                          <a:spcPts val="0"/>
                        </a:spcBef>
                        <a:spcAft>
                          <a:spcPts val="0"/>
                        </a:spcAft>
                        <a:buSzPts val="263"/>
                        <a:buFont typeface="Times New Roman"/>
                        <a:buNone/>
                      </a:pPr>
                      <a:r>
                        <a:rPr lang="hr-HR" sz="1050" u="none" strike="noStrike" cap="none" dirty="0">
                          <a:latin typeface="Cabin"/>
                          <a:cs typeface="Times New Roman"/>
                        </a:rPr>
                        <a:t> školske godine </a:t>
                      </a:r>
                      <a:endParaRPr lang="hr-HR" sz="1050" b="0" i="0" u="none" strike="noStrike" cap="none" noProof="0" dirty="0">
                        <a:solidFill>
                          <a:schemeClr val="dk2"/>
                        </a:solidFill>
                      </a:endParaRPr>
                    </a:p>
                    <a:p>
                      <a:pPr marL="0" marR="0" lvl="0" indent="0" algn="l" rtl="0">
                        <a:lnSpc>
                          <a:spcPct val="100000"/>
                        </a:lnSpc>
                        <a:spcBef>
                          <a:spcPts val="0"/>
                        </a:spcBef>
                        <a:spcAft>
                          <a:spcPts val="0"/>
                        </a:spcAft>
                        <a:buClr>
                          <a:schemeClr val="dk1"/>
                        </a:buClr>
                        <a:buSzPts val="263"/>
                        <a:buFont typeface="Times New Roman"/>
                        <a:buNone/>
                      </a:pPr>
                      <a:endParaRPr lang="hr-HR" sz="1050" u="none" strike="noStrike" cap="none">
                        <a:latin typeface="Cabin"/>
                        <a:cs typeface="Times New Roman"/>
                      </a:endParaRPr>
                    </a:p>
                  </a:txBody>
                  <a:tcPr marL="68575" marR="68575" marT="0" marB="0" anchor="ctr"/>
                </a:tc>
                <a:tc>
                  <a:txBody>
                    <a:bodyPr/>
                    <a:lstStyle/>
                    <a:p>
                      <a:pPr marL="0" marR="0" lvl="0" indent="0" algn="l" rtl="0">
                        <a:lnSpc>
                          <a:spcPct val="100000"/>
                        </a:lnSpc>
                        <a:spcBef>
                          <a:spcPts val="0"/>
                        </a:spcBef>
                        <a:spcAft>
                          <a:spcPts val="0"/>
                        </a:spcAft>
                        <a:buClr>
                          <a:schemeClr val="dk1"/>
                        </a:buClr>
                        <a:buSzPts val="263"/>
                        <a:buFont typeface="Times New Roman"/>
                        <a:buNone/>
                      </a:pPr>
                      <a:r>
                        <a:rPr lang="hr-HR" sz="1050" u="none" strike="noStrike" cap="none" dirty="0">
                          <a:latin typeface="Cabin"/>
                          <a:cs typeface="Times New Roman"/>
                        </a:rPr>
                        <a:t>-troškovi </a:t>
                      </a:r>
                    </a:p>
                    <a:p>
                      <a:pPr marL="0" marR="0" lvl="0" indent="0" algn="l">
                        <a:lnSpc>
                          <a:spcPct val="100000"/>
                        </a:lnSpc>
                        <a:spcBef>
                          <a:spcPts val="0"/>
                        </a:spcBef>
                        <a:spcAft>
                          <a:spcPts val="0"/>
                        </a:spcAft>
                        <a:buSzPts val="263"/>
                        <a:buFont typeface="Times New Roman"/>
                        <a:buNone/>
                      </a:pPr>
                      <a:r>
                        <a:rPr lang="hr-HR" sz="1050" u="none" strike="noStrike" cap="none" dirty="0">
                          <a:latin typeface="Cabin"/>
                          <a:cs typeface="Times New Roman"/>
                        </a:rPr>
                        <a:t>kopiranja</a:t>
                      </a:r>
                    </a:p>
                  </a:txBody>
                  <a:tcPr marL="68575" marR="68575" marT="0" marB="0" anchor="ctr"/>
                </a:tc>
                <a:tc>
                  <a:txBody>
                    <a:bodyPr/>
                    <a:lstStyle/>
                    <a:p>
                      <a:pPr lvl="0" algn="l">
                        <a:lnSpc>
                          <a:spcPct val="100000"/>
                        </a:lnSpc>
                        <a:spcBef>
                          <a:spcPts val="0"/>
                        </a:spcBef>
                        <a:spcAft>
                          <a:spcPts val="0"/>
                        </a:spcAft>
                        <a:buNone/>
                      </a:pPr>
                      <a:r>
                        <a:rPr lang="hr-HR" sz="1100" b="0" i="0" u="none" strike="noStrike" cap="none" noProof="0" dirty="0">
                          <a:solidFill>
                            <a:srgbClr val="000000"/>
                          </a:solidFill>
                        </a:rPr>
                        <a:t>- Kratke </a:t>
                      </a:r>
                      <a:endParaRPr lang="sr-Latn-RS" dirty="0"/>
                    </a:p>
                    <a:p>
                      <a:pPr lvl="0" algn="l">
                        <a:lnSpc>
                          <a:spcPct val="100000"/>
                        </a:lnSpc>
                        <a:spcBef>
                          <a:spcPts val="0"/>
                        </a:spcBef>
                        <a:spcAft>
                          <a:spcPts val="0"/>
                        </a:spcAft>
                        <a:buNone/>
                      </a:pPr>
                      <a:r>
                        <a:rPr lang="hr-HR" sz="1100" b="0" i="0" u="none" strike="noStrike" cap="none" noProof="0" dirty="0">
                          <a:solidFill>
                            <a:srgbClr val="000000"/>
                          </a:solidFill>
                        </a:rPr>
                        <a:t>provjere u </a:t>
                      </a:r>
                      <a:endParaRPr lang="sr-Latn-RS" dirty="0"/>
                    </a:p>
                    <a:p>
                      <a:pPr lvl="0" algn="l">
                        <a:lnSpc>
                          <a:spcPct val="100000"/>
                        </a:lnSpc>
                        <a:spcBef>
                          <a:spcPts val="0"/>
                        </a:spcBef>
                        <a:spcAft>
                          <a:spcPts val="0"/>
                        </a:spcAft>
                        <a:buNone/>
                      </a:pPr>
                      <a:r>
                        <a:rPr lang="hr-HR" sz="1100" b="0" i="0" u="none" strike="noStrike" cap="none" noProof="0" dirty="0">
                          <a:solidFill>
                            <a:srgbClr val="000000"/>
                          </a:solidFill>
                        </a:rPr>
                        <a:t>svrhu </a:t>
                      </a:r>
                      <a:endParaRPr lang="sr-Latn-RS" dirty="0"/>
                    </a:p>
                    <a:p>
                      <a:pPr lvl="0" algn="l">
                        <a:lnSpc>
                          <a:spcPct val="100000"/>
                        </a:lnSpc>
                        <a:spcBef>
                          <a:spcPts val="0"/>
                        </a:spcBef>
                        <a:spcAft>
                          <a:spcPts val="0"/>
                        </a:spcAft>
                        <a:buNone/>
                      </a:pPr>
                      <a:r>
                        <a:rPr lang="hr-HR" sz="1100" b="0" i="0" u="none" strike="noStrike" cap="none" noProof="0" dirty="0">
                          <a:solidFill>
                            <a:srgbClr val="000000"/>
                          </a:solidFill>
                        </a:rPr>
                        <a:t>analize napredovanja učenika i poboljšanja daljnjeg rada.</a:t>
                      </a:r>
                    </a:p>
                    <a:p>
                      <a:pPr marL="0" marR="0" lvl="0" indent="0" algn="l">
                        <a:lnSpc>
                          <a:spcPct val="100000"/>
                        </a:lnSpc>
                        <a:spcBef>
                          <a:spcPts val="0"/>
                        </a:spcBef>
                        <a:spcAft>
                          <a:spcPts val="0"/>
                        </a:spcAft>
                        <a:buSzPts val="263"/>
                        <a:buFont typeface="Times New Roman"/>
                        <a:buNone/>
                      </a:pPr>
                      <a:endParaRPr lang="hr-HR" sz="1050" u="none" strike="noStrike" cap="none">
                        <a:latin typeface="Cabin"/>
                        <a:ea typeface="Times New Roman"/>
                        <a:cs typeface="Times New Roman"/>
                        <a:sym typeface="Times New Roman"/>
                      </a:endParaRPr>
                    </a:p>
                  </a:txBody>
                  <a:tcPr marL="68575" marR="68575" marT="0" marB="0"/>
                </a:tc>
                <a:extLst>
                  <a:ext uri="{0D108BD9-81ED-4DB2-BD59-A6C34878D82A}">
                    <a16:rowId xmlns:a16="http://schemas.microsoft.com/office/drawing/2014/main" val="10003"/>
                  </a:ext>
                </a:extLst>
              </a:tr>
            </a:tbl>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28"/>
          <p:cNvSpPr txBox="1">
            <a:spLocks noGrp="1"/>
          </p:cNvSpPr>
          <p:nvPr>
            <p:ph type="title"/>
          </p:nvPr>
        </p:nvSpPr>
        <p:spPr>
          <a:xfrm>
            <a:off x="240360" y="-5450"/>
            <a:ext cx="8229600" cy="418200"/>
          </a:xfrm>
          <a:prstGeom prst="rect">
            <a:avLst/>
          </a:prstGeom>
          <a:noFill/>
          <a:ln>
            <a:noFill/>
          </a:ln>
        </p:spPr>
        <p:txBody>
          <a:bodyPr spcFirstLastPara="1" wrap="square" lIns="91425" tIns="45700" rIns="91425" bIns="45700" anchor="b" anchorCtr="0">
            <a:noAutofit/>
          </a:bodyPr>
          <a:lstStyle/>
          <a:p>
            <a:pPr>
              <a:buSzPts val="600"/>
            </a:pPr>
            <a:r>
              <a:rPr lang="hr-HR" sz="2400" b="0" i="0" u="none" strike="noStrike" cap="none" dirty="0">
                <a:latin typeface="Cabin"/>
                <a:sym typeface="Times New Roman"/>
              </a:rPr>
              <a:t>Predmetna nastava /</a:t>
            </a:r>
            <a:r>
              <a:rPr lang="hr-HR" sz="2400" dirty="0">
                <a:latin typeface="Cabin"/>
              </a:rPr>
              <a:t>A2 program</a:t>
            </a:r>
            <a:endParaRPr dirty="0">
              <a:latin typeface="Cabin" charset="0"/>
            </a:endParaRPr>
          </a:p>
        </p:txBody>
      </p:sp>
      <p:sp>
        <p:nvSpPr>
          <p:cNvPr id="334" name="Google Shape;334;p28"/>
          <p:cNvSpPr txBox="1">
            <a:spLocks noGrp="1"/>
          </p:cNvSpPr>
          <p:nvPr>
            <p:ph type="ftr" idx="11"/>
          </p:nvPr>
        </p:nvSpPr>
        <p:spPr>
          <a:xfrm>
            <a:off x="5205119" y="6356350"/>
            <a:ext cx="3505200" cy="365698"/>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2"/>
              </a:buClr>
              <a:buSzPts val="350"/>
              <a:buFont typeface="Cabin"/>
              <a:buNone/>
            </a:pPr>
            <a:r>
              <a:rPr lang="hr-HR" sz="1400" b="0" i="0" u="none" strike="noStrike" cap="none" dirty="0">
                <a:latin typeface="Cabin"/>
                <a:ea typeface="Cabin"/>
                <a:cs typeface="Cabin"/>
                <a:sym typeface="Cabin"/>
              </a:rPr>
              <a:t>Školski kurikulum </a:t>
            </a:r>
            <a:r>
              <a:rPr lang="hr-HR" dirty="0"/>
              <a:t>2023/2024.</a:t>
            </a:r>
            <a:endParaRPr sz="1400" b="0" i="0" u="none" strike="noStrike" cap="none" dirty="0">
              <a:latin typeface="Cabin"/>
              <a:ea typeface="Cabin"/>
              <a:cs typeface="Cabin"/>
              <a:sym typeface="Cabin"/>
            </a:endParaRPr>
          </a:p>
        </p:txBody>
      </p:sp>
      <p:sp>
        <p:nvSpPr>
          <p:cNvPr id="335" name="Google Shape;335;p28"/>
          <p:cNvSpPr txBox="1">
            <a:spLocks noGrp="1"/>
          </p:cNvSpPr>
          <p:nvPr>
            <p:ph type="sldNum" idx="12"/>
          </p:nvPr>
        </p:nvSpPr>
        <p:spPr>
          <a:xfrm>
            <a:off x="612647" y="6356350"/>
            <a:ext cx="1981199" cy="365698"/>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2"/>
              </a:buClr>
              <a:buSzPts val="350"/>
              <a:buFont typeface="Cabin"/>
              <a:buNone/>
            </a:pPr>
            <a:fld id="{00000000-1234-1234-1234-123412341234}" type="slidenum">
              <a:rPr lang="hr-HR" sz="1400" b="0" i="0" u="none" strike="noStrike" cap="none">
                <a:solidFill>
                  <a:schemeClr val="dk2"/>
                </a:solidFill>
                <a:latin typeface="Cabin"/>
                <a:ea typeface="Cabin"/>
                <a:cs typeface="Cabin"/>
                <a:sym typeface="Cabin"/>
              </a:rPr>
              <a:pPr marL="0" marR="0" lvl="0" indent="0" algn="l" rtl="0">
                <a:lnSpc>
                  <a:spcPct val="100000"/>
                </a:lnSpc>
                <a:spcBef>
                  <a:spcPts val="0"/>
                </a:spcBef>
                <a:spcAft>
                  <a:spcPts val="0"/>
                </a:spcAft>
                <a:buClr>
                  <a:schemeClr val="dk2"/>
                </a:buClr>
                <a:buSzPts val="350"/>
                <a:buFont typeface="Cabin"/>
                <a:buNone/>
              </a:pPr>
              <a:t>33</a:t>
            </a:fld>
            <a:endParaRPr sz="1400" b="0" i="0" u="none" strike="noStrike" cap="none">
              <a:solidFill>
                <a:schemeClr val="dk2"/>
              </a:solidFill>
              <a:latin typeface="Cabin"/>
              <a:ea typeface="Cabin"/>
              <a:cs typeface="Cabin"/>
              <a:sym typeface="Cabin"/>
            </a:endParaRPr>
          </a:p>
        </p:txBody>
      </p:sp>
      <p:graphicFrame>
        <p:nvGraphicFramePr>
          <p:cNvPr id="336" name="Google Shape;336;p28"/>
          <p:cNvGraphicFramePr/>
          <p:nvPr>
            <p:extLst>
              <p:ext uri="{D42A27DB-BD31-4B8C-83A1-F6EECF244321}">
                <p14:modId xmlns:p14="http://schemas.microsoft.com/office/powerpoint/2010/main" val="816195709"/>
              </p:ext>
            </p:extLst>
          </p:nvPr>
        </p:nvGraphicFramePr>
        <p:xfrm>
          <a:off x="160273" y="371158"/>
          <a:ext cx="8834824" cy="3642360"/>
        </p:xfrm>
        <a:graphic>
          <a:graphicData uri="http://schemas.openxmlformats.org/drawingml/2006/table">
            <a:tbl>
              <a:tblPr firstRow="1" bandRow="1">
                <a:noFill/>
                <a:tableStyleId>{2B1E4052-6B5D-4648-950B-1C1C1EDA2936}</a:tableStyleId>
              </a:tblPr>
              <a:tblGrid>
                <a:gridCol w="1080270">
                  <a:extLst>
                    <a:ext uri="{9D8B030D-6E8A-4147-A177-3AD203B41FA5}">
                      <a16:colId xmlns:a16="http://schemas.microsoft.com/office/drawing/2014/main" val="20000"/>
                    </a:ext>
                  </a:extLst>
                </a:gridCol>
                <a:gridCol w="1152148">
                  <a:extLst>
                    <a:ext uri="{9D8B030D-6E8A-4147-A177-3AD203B41FA5}">
                      <a16:colId xmlns:a16="http://schemas.microsoft.com/office/drawing/2014/main" val="20001"/>
                    </a:ext>
                  </a:extLst>
                </a:gridCol>
                <a:gridCol w="1318234">
                  <a:extLst>
                    <a:ext uri="{9D8B030D-6E8A-4147-A177-3AD203B41FA5}">
                      <a16:colId xmlns:a16="http://schemas.microsoft.com/office/drawing/2014/main" val="20002"/>
                    </a:ext>
                  </a:extLst>
                </a:gridCol>
                <a:gridCol w="996943">
                  <a:extLst>
                    <a:ext uri="{9D8B030D-6E8A-4147-A177-3AD203B41FA5}">
                      <a16:colId xmlns:a16="http://schemas.microsoft.com/office/drawing/2014/main" val="20003"/>
                    </a:ext>
                  </a:extLst>
                </a:gridCol>
                <a:gridCol w="1473320">
                  <a:extLst>
                    <a:ext uri="{9D8B030D-6E8A-4147-A177-3AD203B41FA5}">
                      <a16:colId xmlns:a16="http://schemas.microsoft.com/office/drawing/2014/main" val="20004"/>
                    </a:ext>
                  </a:extLst>
                </a:gridCol>
                <a:gridCol w="941684">
                  <a:extLst>
                    <a:ext uri="{9D8B030D-6E8A-4147-A177-3AD203B41FA5}">
                      <a16:colId xmlns:a16="http://schemas.microsoft.com/office/drawing/2014/main" val="20005"/>
                    </a:ext>
                  </a:extLst>
                </a:gridCol>
                <a:gridCol w="930541">
                  <a:extLst>
                    <a:ext uri="{9D8B030D-6E8A-4147-A177-3AD203B41FA5}">
                      <a16:colId xmlns:a16="http://schemas.microsoft.com/office/drawing/2014/main" val="20006"/>
                    </a:ext>
                  </a:extLst>
                </a:gridCol>
                <a:gridCol w="941684">
                  <a:extLst>
                    <a:ext uri="{9D8B030D-6E8A-4147-A177-3AD203B41FA5}">
                      <a16:colId xmlns:a16="http://schemas.microsoft.com/office/drawing/2014/main" val="20007"/>
                    </a:ext>
                  </a:extLst>
                </a:gridCol>
              </a:tblGrid>
              <a:tr h="697398">
                <a:tc>
                  <a:txBody>
                    <a:bodyPr/>
                    <a:lstStyle/>
                    <a:p>
                      <a:pPr marL="0" marR="0" lvl="0" indent="0" algn="ctr" rtl="0">
                        <a:lnSpc>
                          <a:spcPct val="100000"/>
                        </a:lnSpc>
                        <a:spcBef>
                          <a:spcPts val="0"/>
                        </a:spcBef>
                        <a:spcAft>
                          <a:spcPts val="0"/>
                        </a:spcAft>
                        <a:buClr>
                          <a:srgbClr val="000000"/>
                        </a:buClr>
                        <a:buSzPts val="300"/>
                        <a:buFont typeface="Arial"/>
                        <a:buNone/>
                      </a:pPr>
                      <a:endParaRPr sz="1050" b="1" u="none" strike="noStrike" cap="none">
                        <a:latin typeface="Cabin" charset="0"/>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300"/>
                        <a:buFont typeface="Arial"/>
                        <a:buNone/>
                      </a:pPr>
                      <a:r>
                        <a:rPr lang="hr-HR" sz="1050" b="1" u="none" strike="noStrike" cap="none" dirty="0">
                          <a:latin typeface="Cabin"/>
                          <a:ea typeface="Times New Roman"/>
                          <a:cs typeface="Times New Roman"/>
                          <a:sym typeface="Times New Roman"/>
                        </a:rPr>
                        <a:t>Aktivnosti</a:t>
                      </a:r>
                      <a:endParaRPr sz="1050" u="none" strike="noStrike" cap="none" dirty="0">
                        <a:latin typeface="Cabin"/>
                      </a:endParaRPr>
                    </a:p>
                  </a:txBody>
                  <a:tcPr marL="68575" marR="68575" marT="0" marB="0"/>
                </a:tc>
                <a:tc>
                  <a:txBody>
                    <a:bodyPr/>
                    <a:lstStyle/>
                    <a:p>
                      <a:pPr marL="0" marR="0" lvl="0" indent="0" algn="ctr" rtl="0">
                        <a:lnSpc>
                          <a:spcPct val="100000"/>
                        </a:lnSpc>
                        <a:spcBef>
                          <a:spcPts val="0"/>
                        </a:spcBef>
                        <a:spcAft>
                          <a:spcPts val="0"/>
                        </a:spcAft>
                        <a:buClr>
                          <a:srgbClr val="000000"/>
                        </a:buClr>
                        <a:buSzPts val="450"/>
                        <a:buFont typeface="Arial"/>
                        <a:buNone/>
                      </a:pPr>
                      <a:endParaRPr sz="1050" u="none" strike="noStrike" cap="none">
                        <a:latin typeface="Cabin" charset="0"/>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263"/>
                        <a:buFont typeface="Arial"/>
                        <a:buNone/>
                      </a:pPr>
                      <a:r>
                        <a:rPr lang="hr-HR" sz="1050" b="1" u="none" strike="noStrike" cap="none" dirty="0">
                          <a:latin typeface="Cabin"/>
                          <a:ea typeface="Times New Roman"/>
                          <a:cs typeface="Times New Roman"/>
                          <a:sym typeface="Times New Roman"/>
                        </a:rPr>
                        <a:t>Ciljevi</a:t>
                      </a:r>
                      <a:endParaRPr sz="1050" u="none" strike="noStrike" cap="none" dirty="0">
                        <a:latin typeface="Cabin"/>
                      </a:endParaRPr>
                    </a:p>
                  </a:txBody>
                  <a:tcPr marL="68575" marR="68575" marT="0" marB="0"/>
                </a:tc>
                <a:tc>
                  <a:txBody>
                    <a:bodyPr/>
                    <a:lstStyle/>
                    <a:p>
                      <a:pPr marL="0" marR="0" lvl="0" indent="0" algn="ctr" rtl="0">
                        <a:lnSpc>
                          <a:spcPct val="100000"/>
                        </a:lnSpc>
                        <a:spcBef>
                          <a:spcPts val="0"/>
                        </a:spcBef>
                        <a:spcAft>
                          <a:spcPts val="0"/>
                        </a:spcAft>
                        <a:buClr>
                          <a:srgbClr val="000000"/>
                        </a:buClr>
                        <a:buSzPts val="450"/>
                        <a:buFont typeface="Arial"/>
                        <a:buNone/>
                      </a:pPr>
                      <a:endParaRPr sz="1050" u="none" strike="noStrike" cap="none">
                        <a:latin typeface="Cabin" charset="0"/>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263"/>
                        <a:buFont typeface="Arial"/>
                        <a:buNone/>
                      </a:pPr>
                      <a:r>
                        <a:rPr lang="hr-HR" sz="1050" b="1" u="none" strike="noStrike" cap="none" dirty="0">
                          <a:latin typeface="Cabin"/>
                          <a:ea typeface="Times New Roman"/>
                          <a:cs typeface="Times New Roman"/>
                          <a:sym typeface="Times New Roman"/>
                        </a:rPr>
                        <a:t>Namjena</a:t>
                      </a:r>
                      <a:endParaRPr sz="1050" u="none" strike="noStrike" cap="none" dirty="0">
                        <a:latin typeface="Cabin"/>
                      </a:endParaRPr>
                    </a:p>
                  </a:txBody>
                  <a:tcPr marL="68575" marR="68575" marT="0" marB="0"/>
                </a:tc>
                <a:tc>
                  <a:txBody>
                    <a:bodyPr/>
                    <a:lstStyle/>
                    <a:p>
                      <a:pPr marL="0" marR="0" lvl="0" indent="0" algn="ctr" rtl="0">
                        <a:lnSpc>
                          <a:spcPct val="100000"/>
                        </a:lnSpc>
                        <a:spcBef>
                          <a:spcPts val="0"/>
                        </a:spcBef>
                        <a:spcAft>
                          <a:spcPts val="0"/>
                        </a:spcAft>
                        <a:buClr>
                          <a:srgbClr val="000000"/>
                        </a:buClr>
                        <a:buSzPts val="450"/>
                        <a:buFont typeface="Arial"/>
                        <a:buNone/>
                      </a:pPr>
                      <a:endParaRPr sz="1050" u="none" strike="noStrike" cap="none">
                        <a:latin typeface="Cabin" charset="0"/>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263"/>
                        <a:buFont typeface="Arial"/>
                        <a:buNone/>
                      </a:pPr>
                      <a:r>
                        <a:rPr lang="hr-HR" sz="1050" b="1" u="none" strike="noStrike" cap="none" dirty="0">
                          <a:latin typeface="Cabin"/>
                          <a:ea typeface="Times New Roman"/>
                          <a:cs typeface="Times New Roman"/>
                          <a:sym typeface="Times New Roman"/>
                        </a:rPr>
                        <a:t>Nositelji i njihova odgovornost</a:t>
                      </a:r>
                      <a:endParaRPr sz="1050" u="none" strike="noStrike" cap="none" dirty="0">
                        <a:latin typeface="Cabin"/>
                      </a:endParaRPr>
                    </a:p>
                  </a:txBody>
                  <a:tcPr marL="68575" marR="68575" marT="0" marB="0"/>
                </a:tc>
                <a:tc>
                  <a:txBody>
                    <a:bodyPr/>
                    <a:lstStyle/>
                    <a:p>
                      <a:pPr marL="0" marR="0" lvl="0" indent="0" algn="ctr" rtl="0">
                        <a:lnSpc>
                          <a:spcPct val="100000"/>
                        </a:lnSpc>
                        <a:spcBef>
                          <a:spcPts val="0"/>
                        </a:spcBef>
                        <a:spcAft>
                          <a:spcPts val="0"/>
                        </a:spcAft>
                        <a:buClr>
                          <a:srgbClr val="000000"/>
                        </a:buClr>
                        <a:buSzPts val="450"/>
                        <a:buFont typeface="Arial"/>
                        <a:buNone/>
                      </a:pPr>
                      <a:endParaRPr sz="1050" u="none" strike="noStrike" cap="none">
                        <a:latin typeface="Cabin" charset="0"/>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263"/>
                        <a:buFont typeface="Arial"/>
                        <a:buNone/>
                      </a:pPr>
                      <a:r>
                        <a:rPr lang="hr-HR" sz="1050" b="1" u="none" strike="noStrike" cap="none" dirty="0">
                          <a:latin typeface="Cabin"/>
                          <a:ea typeface="Times New Roman"/>
                          <a:cs typeface="Times New Roman"/>
                          <a:sym typeface="Times New Roman"/>
                        </a:rPr>
                        <a:t>Način realizacije</a:t>
                      </a:r>
                      <a:endParaRPr sz="1050" u="none" strike="noStrike" cap="none" dirty="0">
                        <a:latin typeface="Cabin"/>
                      </a:endParaRPr>
                    </a:p>
                  </a:txBody>
                  <a:tcPr marL="68575" marR="68575" marT="0" marB="0"/>
                </a:tc>
                <a:tc>
                  <a:txBody>
                    <a:bodyPr/>
                    <a:lstStyle/>
                    <a:p>
                      <a:pPr marL="0" marR="0" lvl="0" indent="0" algn="ctr" rtl="0">
                        <a:lnSpc>
                          <a:spcPct val="100000"/>
                        </a:lnSpc>
                        <a:spcBef>
                          <a:spcPts val="0"/>
                        </a:spcBef>
                        <a:spcAft>
                          <a:spcPts val="0"/>
                        </a:spcAft>
                        <a:buClr>
                          <a:srgbClr val="000000"/>
                        </a:buClr>
                        <a:buSzPts val="450"/>
                        <a:buFont typeface="Arial"/>
                        <a:buNone/>
                      </a:pPr>
                      <a:endParaRPr sz="1050" u="none" strike="noStrike" cap="none">
                        <a:latin typeface="Cabin" charset="0"/>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263"/>
                        <a:buFont typeface="Arial"/>
                        <a:buNone/>
                      </a:pPr>
                      <a:r>
                        <a:rPr lang="hr-HR" sz="1050" b="1" u="none" strike="noStrike" cap="none" dirty="0" err="1">
                          <a:latin typeface="Cabin"/>
                          <a:ea typeface="Times New Roman"/>
                          <a:cs typeface="Times New Roman"/>
                          <a:sym typeface="Times New Roman"/>
                        </a:rPr>
                        <a:t>Vremenik</a:t>
                      </a:r>
                      <a:endParaRPr sz="1050" u="none" strike="noStrike" cap="none" dirty="0" err="1">
                        <a:latin typeface="Cabin"/>
                      </a:endParaRPr>
                    </a:p>
                  </a:txBody>
                  <a:tcPr marL="68575" marR="68575" marT="0" marB="0"/>
                </a:tc>
                <a:tc>
                  <a:txBody>
                    <a:bodyPr/>
                    <a:lstStyle/>
                    <a:p>
                      <a:pPr marL="0" marR="0" lvl="0" indent="0" algn="ctr" rtl="0">
                        <a:lnSpc>
                          <a:spcPct val="100000"/>
                        </a:lnSpc>
                        <a:spcBef>
                          <a:spcPts val="0"/>
                        </a:spcBef>
                        <a:spcAft>
                          <a:spcPts val="0"/>
                        </a:spcAft>
                        <a:buClr>
                          <a:srgbClr val="000000"/>
                        </a:buClr>
                        <a:buSzPts val="450"/>
                        <a:buFont typeface="Arial"/>
                        <a:buNone/>
                      </a:pPr>
                      <a:endParaRPr sz="1050" u="none" strike="noStrike" cap="none">
                        <a:latin typeface="Cabin" charset="0"/>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263"/>
                        <a:buFont typeface="Arial"/>
                        <a:buNone/>
                      </a:pPr>
                      <a:r>
                        <a:rPr lang="hr-HR" sz="1050" b="1" u="none" strike="noStrike" cap="none" dirty="0">
                          <a:latin typeface="Cabin"/>
                          <a:ea typeface="Times New Roman"/>
                          <a:cs typeface="Times New Roman"/>
                          <a:sym typeface="Times New Roman"/>
                        </a:rPr>
                        <a:t>Detaljan troškovnik</a:t>
                      </a:r>
                      <a:endParaRPr sz="1050" u="none" strike="noStrike" cap="none" dirty="0">
                        <a:latin typeface="Cabin"/>
                      </a:endParaRPr>
                    </a:p>
                  </a:txBody>
                  <a:tcPr marL="68575" marR="68575" marT="0" marB="0"/>
                </a:tc>
                <a:tc>
                  <a:txBody>
                    <a:bodyPr/>
                    <a:lstStyle/>
                    <a:p>
                      <a:pPr marL="0" marR="0" lvl="0" indent="0" algn="ctr" rtl="0">
                        <a:lnSpc>
                          <a:spcPct val="100000"/>
                        </a:lnSpc>
                        <a:spcBef>
                          <a:spcPts val="0"/>
                        </a:spcBef>
                        <a:spcAft>
                          <a:spcPts val="0"/>
                        </a:spcAft>
                        <a:buClr>
                          <a:srgbClr val="000000"/>
                        </a:buClr>
                        <a:buSzPts val="263"/>
                        <a:buFont typeface="Arial"/>
                        <a:buNone/>
                      </a:pPr>
                      <a:r>
                        <a:rPr lang="hr-HR" sz="1050" b="1" u="none" strike="noStrike" cap="none" dirty="0">
                          <a:latin typeface="Cabin"/>
                          <a:ea typeface="Times New Roman"/>
                          <a:cs typeface="Times New Roman"/>
                          <a:sym typeface="Times New Roman"/>
                        </a:rPr>
                        <a:t>Način vrednovanja i korištenja rezultata vrednovanja</a:t>
                      </a:r>
                      <a:endParaRPr sz="1050" u="none" strike="noStrike" cap="none" dirty="0">
                        <a:latin typeface="Cabin"/>
                      </a:endParaRPr>
                    </a:p>
                  </a:txBody>
                  <a:tcPr marL="68575" marR="68575" marT="0" marB="0"/>
                </a:tc>
                <a:extLst>
                  <a:ext uri="{0D108BD9-81ED-4DB2-BD59-A6C34878D82A}">
                    <a16:rowId xmlns:a16="http://schemas.microsoft.com/office/drawing/2014/main" val="10000"/>
                  </a:ext>
                </a:extLst>
              </a:tr>
              <a:tr h="1966276">
                <a:tc>
                  <a:txBody>
                    <a:bodyPr/>
                    <a:lstStyle/>
                    <a:p>
                      <a:pPr marL="0" marR="0" lvl="0" indent="0" algn="l">
                        <a:lnSpc>
                          <a:spcPct val="100000"/>
                        </a:lnSpc>
                        <a:spcBef>
                          <a:spcPts val="0"/>
                        </a:spcBef>
                        <a:spcAft>
                          <a:spcPts val="0"/>
                        </a:spcAft>
                        <a:buNone/>
                      </a:pPr>
                      <a:r>
                        <a:rPr lang="hr-HR" sz="1100" b="1" i="0" u="none" strike="noStrike" cap="none" noProof="0" dirty="0">
                          <a:solidFill>
                            <a:srgbClr val="000000"/>
                          </a:solidFill>
                          <a:latin typeface="Segoe UI"/>
                        </a:rPr>
                        <a:t>A2 potpomognuto učenje i obogaćivanje</a:t>
                      </a:r>
                      <a:endParaRPr lang="sr-Latn-RS" sz="1100" b="0" i="0" u="none" strike="noStrike" cap="none" noProof="0" dirty="0">
                        <a:solidFill>
                          <a:srgbClr val="000000"/>
                        </a:solidFill>
                        <a:latin typeface="Segoe UI"/>
                      </a:endParaRPr>
                    </a:p>
                    <a:p>
                      <a:pPr marL="0" marR="0" lvl="0" indent="0" algn="l">
                        <a:lnSpc>
                          <a:spcPct val="100000"/>
                        </a:lnSpc>
                        <a:spcBef>
                          <a:spcPts val="0"/>
                        </a:spcBef>
                        <a:spcAft>
                          <a:spcPts val="0"/>
                        </a:spcAft>
                        <a:buNone/>
                      </a:pPr>
                      <a:r>
                        <a:rPr lang="hr-HR" sz="1100" b="1" i="0" u="none" strike="noStrike" cap="none" noProof="0" dirty="0">
                          <a:solidFill>
                            <a:srgbClr val="000000"/>
                          </a:solidFill>
                          <a:latin typeface="Segoe UI"/>
                        </a:rPr>
                        <a:t>7a, 8a,b</a:t>
                      </a:r>
                    </a:p>
                    <a:p>
                      <a:pPr marL="0" marR="0" lvl="0" indent="0" algn="l">
                        <a:lnSpc>
                          <a:spcPct val="100000"/>
                        </a:lnSpc>
                        <a:spcBef>
                          <a:spcPts val="0"/>
                        </a:spcBef>
                        <a:spcAft>
                          <a:spcPts val="0"/>
                        </a:spcAft>
                        <a:buSzPts val="350"/>
                        <a:buFont typeface="Times New Roman"/>
                        <a:buNone/>
                      </a:pPr>
                      <a:endParaRPr lang="hr-HR" sz="1050" b="1" u="none" strike="noStrike" cap="none">
                        <a:latin typeface="Cabin"/>
                        <a:ea typeface="Times New Roman"/>
                        <a:cs typeface="Times New Roman"/>
                        <a:sym typeface="Times New Roman"/>
                      </a:endParaRPr>
                    </a:p>
                  </a:txBody>
                  <a:tcPr marL="68575" marR="68575" marT="0" marB="0" anchor="ctr" anchorCtr="1"/>
                </a:tc>
                <a:tc>
                  <a:txBody>
                    <a:bodyPr/>
                    <a:lstStyle/>
                    <a:p>
                      <a:pPr marL="0" marR="0" lvl="0" indent="0" algn="l">
                        <a:lnSpc>
                          <a:spcPct val="100000"/>
                        </a:lnSpc>
                        <a:spcBef>
                          <a:spcPts val="0"/>
                        </a:spcBef>
                        <a:spcAft>
                          <a:spcPts val="0"/>
                        </a:spcAft>
                        <a:buNone/>
                      </a:pPr>
                      <a:r>
                        <a:rPr lang="hr-HR" sz="1100" b="0" i="0" u="none" strike="noStrike" cap="none" noProof="0" dirty="0">
                          <a:solidFill>
                            <a:srgbClr val="000000"/>
                          </a:solidFill>
                          <a:latin typeface="Segoe UI"/>
                        </a:rPr>
                        <a:t>Potpomognuto učenje s učenicima u savladavanju novog gradiva te nejasnoća kod  rješavanja zadataka, obogaćivanje i proširivanje  znanja s učenicima</a:t>
                      </a:r>
                      <a:endParaRPr lang="en-US" sz="1100" b="0" i="0" u="none" strike="noStrike" cap="none" noProof="0" dirty="0">
                        <a:solidFill>
                          <a:srgbClr val="000000"/>
                        </a:solidFill>
                        <a:latin typeface="Segoe UI"/>
                      </a:endParaRPr>
                    </a:p>
                    <a:p>
                      <a:pPr marL="0" marR="0" lvl="0" indent="0" algn="l">
                        <a:lnSpc>
                          <a:spcPct val="100000"/>
                        </a:lnSpc>
                        <a:spcBef>
                          <a:spcPts val="0"/>
                        </a:spcBef>
                        <a:spcAft>
                          <a:spcPts val="0"/>
                        </a:spcAft>
                        <a:buNone/>
                      </a:pPr>
                      <a:r>
                        <a:rPr lang="hr-HR" sz="1100" b="0" i="0" u="none" strike="noStrike" cap="none" noProof="0" dirty="0">
                          <a:solidFill>
                            <a:srgbClr val="000000"/>
                          </a:solidFill>
                          <a:latin typeface="Segoe UI"/>
                        </a:rPr>
                        <a:t>usvojena na nastavi </a:t>
                      </a:r>
                      <a:endParaRPr lang="en-US" sz="1100" b="0" i="0" u="none" strike="noStrike" cap="none" noProof="0" dirty="0">
                        <a:solidFill>
                          <a:srgbClr val="000000"/>
                        </a:solidFill>
                        <a:latin typeface="Segoe UI"/>
                      </a:endParaRPr>
                    </a:p>
                    <a:p>
                      <a:pPr marL="0" marR="0" lvl="0" indent="0" algn="l">
                        <a:lnSpc>
                          <a:spcPct val="100000"/>
                        </a:lnSpc>
                        <a:spcBef>
                          <a:spcPts val="0"/>
                        </a:spcBef>
                        <a:spcAft>
                          <a:spcPts val="0"/>
                        </a:spcAft>
                        <a:buNone/>
                      </a:pPr>
                      <a:r>
                        <a:rPr lang="hr-HR" sz="1100" b="0" i="0" u="none" strike="noStrike" cap="none" noProof="0" dirty="0">
                          <a:solidFill>
                            <a:srgbClr val="000000"/>
                          </a:solidFill>
                          <a:latin typeface="Segoe UI"/>
                        </a:rPr>
                        <a:t>matematike na</a:t>
                      </a:r>
                      <a:endParaRPr lang="en-US" sz="1100" b="0" i="0" u="none" strike="noStrike" cap="none" noProof="0">
                        <a:solidFill>
                          <a:srgbClr val="000000"/>
                        </a:solidFill>
                        <a:latin typeface="Segoe UI"/>
                      </a:endParaRPr>
                    </a:p>
                    <a:p>
                      <a:pPr marL="0" marR="0" lvl="0" indent="0" algn="l">
                        <a:lnSpc>
                          <a:spcPct val="100000"/>
                        </a:lnSpc>
                        <a:spcBef>
                          <a:spcPts val="0"/>
                        </a:spcBef>
                        <a:spcAft>
                          <a:spcPts val="0"/>
                        </a:spcAft>
                        <a:buNone/>
                      </a:pPr>
                      <a:r>
                        <a:rPr lang="hr-HR" sz="1100" b="0" i="0" u="none" strike="noStrike" cap="none" noProof="0" dirty="0">
                          <a:solidFill>
                            <a:srgbClr val="000000"/>
                          </a:solidFill>
                          <a:latin typeface="Segoe UI"/>
                        </a:rPr>
                        <a:t>dodatnim zadacima </a:t>
                      </a:r>
                      <a:endParaRPr lang="en-US" sz="1100" b="0" i="0" u="none" strike="noStrike" cap="none" noProof="0" dirty="0">
                        <a:solidFill>
                          <a:srgbClr val="000000"/>
                        </a:solidFill>
                        <a:latin typeface="Segoe UI"/>
                      </a:endParaRPr>
                    </a:p>
                    <a:p>
                      <a:pPr marL="0" marR="0" lvl="0" indent="0" algn="l">
                        <a:lnSpc>
                          <a:spcPct val="100000"/>
                        </a:lnSpc>
                        <a:spcBef>
                          <a:spcPts val="0"/>
                        </a:spcBef>
                        <a:spcAft>
                          <a:spcPts val="0"/>
                        </a:spcAft>
                        <a:buSzPts val="275"/>
                        <a:buFont typeface="Arial"/>
                        <a:buNone/>
                      </a:pPr>
                      <a:endParaRPr lang="hr-HR" sz="1050" u="none" strike="noStrike" cap="none">
                        <a:latin typeface="Cabin"/>
                        <a:cs typeface="Times New Roman"/>
                        <a:sym typeface="Times New Roman"/>
                      </a:endParaRPr>
                    </a:p>
                  </a:txBody>
                  <a:tcPr marL="68575" marR="68575" marT="0" marB="0" anchor="ctr" anchorCtr="1"/>
                </a:tc>
                <a:tc>
                  <a:txBody>
                    <a:bodyPr/>
                    <a:lstStyle/>
                    <a:p>
                      <a:pPr marL="0" marR="0" lvl="0" indent="0" algn="l">
                        <a:lnSpc>
                          <a:spcPct val="100000"/>
                        </a:lnSpc>
                        <a:spcBef>
                          <a:spcPts val="0"/>
                        </a:spcBef>
                        <a:spcAft>
                          <a:spcPts val="0"/>
                        </a:spcAft>
                        <a:buNone/>
                      </a:pPr>
                      <a:r>
                        <a:rPr lang="hr-HR" sz="1100" b="0" i="0" u="none" strike="noStrike" cap="none" noProof="0" dirty="0">
                          <a:solidFill>
                            <a:srgbClr val="000000"/>
                          </a:solidFill>
                          <a:latin typeface="Segoe UI"/>
                        </a:rPr>
                        <a:t>Pomoći učenicima u savladavanju gradiva koje ne mogu svladati u redovnoj nastavi-primjenjivati stečeno znanje u zadacima iz životnih situacija.</a:t>
                      </a:r>
                    </a:p>
                    <a:p>
                      <a:pPr lvl="0" algn="l">
                        <a:lnSpc>
                          <a:spcPct val="100000"/>
                        </a:lnSpc>
                        <a:spcBef>
                          <a:spcPts val="0"/>
                        </a:spcBef>
                        <a:spcAft>
                          <a:spcPts val="0"/>
                        </a:spcAft>
                        <a:buNone/>
                      </a:pPr>
                      <a:r>
                        <a:rPr lang="hr-HR" sz="1100" b="0" i="0" u="none" strike="noStrike" cap="none" noProof="0" dirty="0">
                          <a:solidFill>
                            <a:srgbClr val="000000"/>
                          </a:solidFill>
                          <a:latin typeface="Gill Sans MT"/>
                        </a:rPr>
                        <a:t>Osposobiti učenike za samostalan istraživački rad  različitih oblika</a:t>
                      </a:r>
                      <a:endParaRPr lang="en-US" sz="1100" b="0" i="0" u="none" strike="noStrike" cap="none" noProof="0" dirty="0">
                        <a:solidFill>
                          <a:srgbClr val="000000"/>
                        </a:solidFill>
                        <a:latin typeface="Gill Sans MT"/>
                      </a:endParaRPr>
                    </a:p>
                    <a:p>
                      <a:pPr marL="0" marR="0" lvl="0" indent="0" algn="l">
                        <a:lnSpc>
                          <a:spcPct val="100000"/>
                        </a:lnSpc>
                        <a:spcBef>
                          <a:spcPts val="0"/>
                        </a:spcBef>
                        <a:spcAft>
                          <a:spcPts val="0"/>
                        </a:spcAft>
                        <a:buSzPts val="275"/>
                        <a:buFont typeface="Arial"/>
                        <a:buNone/>
                      </a:pPr>
                      <a:endParaRPr lang="hr-HR" sz="1050" u="none" strike="noStrike" cap="none">
                        <a:latin typeface="Cabin"/>
                        <a:cs typeface="Times New Roman"/>
                        <a:sym typeface="Times New Roman"/>
                      </a:endParaRPr>
                    </a:p>
                  </a:txBody>
                  <a:tcPr marL="68575" marR="68575" marT="0" marB="0" anchor="ctr" anchorCtr="1"/>
                </a:tc>
                <a:tc>
                  <a:txBody>
                    <a:bodyPr/>
                    <a:lstStyle/>
                    <a:p>
                      <a:pPr lvl="0" algn="l">
                        <a:lnSpc>
                          <a:spcPct val="100000"/>
                        </a:lnSpc>
                        <a:spcBef>
                          <a:spcPts val="0"/>
                        </a:spcBef>
                        <a:spcAft>
                          <a:spcPts val="0"/>
                        </a:spcAft>
                        <a:buNone/>
                      </a:pPr>
                      <a:r>
                        <a:rPr lang="hr-HR" sz="1050" b="0" i="0" u="none" strike="noStrike" cap="none" noProof="0" dirty="0">
                          <a:latin typeface="Cabin"/>
                        </a:rPr>
                        <a:t>Učiteljica Doris </a:t>
                      </a:r>
                      <a:r>
                        <a:rPr lang="hr-HR" sz="1050" b="0" i="0" u="none" strike="noStrike" cap="none" noProof="0" dirty="0" err="1">
                          <a:latin typeface="Cabin"/>
                        </a:rPr>
                        <a:t>Cvenić</a:t>
                      </a:r>
                    </a:p>
                  </a:txBody>
                  <a:tcPr marL="68575" marR="68575" marT="0" marB="0" anchor="ctr" anchorCtr="1"/>
                </a:tc>
                <a:tc>
                  <a:txBody>
                    <a:bodyPr/>
                    <a:lstStyle/>
                    <a:p>
                      <a:pPr lvl="0" algn="l">
                        <a:lnSpc>
                          <a:spcPct val="100000"/>
                        </a:lnSpc>
                        <a:spcBef>
                          <a:spcPts val="0"/>
                        </a:spcBef>
                        <a:spcAft>
                          <a:spcPts val="0"/>
                        </a:spcAft>
                        <a:buNone/>
                      </a:pPr>
                      <a:r>
                        <a:rPr lang="hr-HR" sz="1100" b="0" i="0" u="none" strike="noStrike" cap="none" noProof="0" dirty="0">
                          <a:solidFill>
                            <a:srgbClr val="000000"/>
                          </a:solidFill>
                        </a:rPr>
                        <a:t>Matematičko zapisivanje</a:t>
                      </a:r>
                      <a:r>
                        <a:rPr lang="hr-HR" sz="1100" b="0" i="0" u="none" strike="noStrike" cap="none" noProof="0" dirty="0">
                          <a:solidFill>
                            <a:srgbClr val="000000"/>
                          </a:solidFill>
                          <a:sym typeface="Times New Roman"/>
                        </a:rPr>
                        <a:t>,</a:t>
                      </a:r>
                      <a:r>
                        <a:rPr lang="hr-HR" sz="1100" b="0" i="0" u="none" strike="noStrike" cap="none" noProof="0" dirty="0">
                          <a:solidFill>
                            <a:srgbClr val="000000"/>
                          </a:solidFill>
                        </a:rPr>
                        <a:t> obrazlaganje </a:t>
                      </a:r>
                      <a:r>
                        <a:rPr lang="hr-HR" sz="1100" b="0" i="0" u="none" strike="noStrike" cap="none" noProof="0" dirty="0">
                          <a:solidFill>
                            <a:srgbClr val="000000"/>
                          </a:solidFill>
                          <a:sym typeface="Times New Roman"/>
                        </a:rPr>
                        <a:t>, pisanje,</a:t>
                      </a:r>
                      <a:r>
                        <a:rPr lang="hr-HR" sz="1100" b="0" i="0" u="none" strike="noStrike" cap="none" noProof="0" dirty="0">
                          <a:solidFill>
                            <a:srgbClr val="000000"/>
                          </a:solidFill>
                        </a:rPr>
                        <a:t> crtanje, računanje</a:t>
                      </a:r>
                      <a:r>
                        <a:rPr lang="hr-HR" sz="1100" b="0" i="0" u="none" strike="noStrike" cap="none" noProof="0" dirty="0">
                          <a:solidFill>
                            <a:srgbClr val="000000"/>
                          </a:solidFill>
                          <a:sym typeface="Times New Roman"/>
                        </a:rPr>
                        <a:t>,</a:t>
                      </a:r>
                      <a:r>
                        <a:rPr lang="hr-HR" sz="1100" b="0" i="0" u="none" strike="noStrike" cap="none" noProof="0" dirty="0">
                          <a:solidFill>
                            <a:srgbClr val="000000"/>
                          </a:solidFill>
                        </a:rPr>
                        <a:t> primjena naučenih novih vještina na konkretne zadatke</a:t>
                      </a:r>
                    </a:p>
                    <a:p>
                      <a:pPr marL="0" marR="0" lvl="0" indent="0" algn="l">
                        <a:lnSpc>
                          <a:spcPct val="100000"/>
                        </a:lnSpc>
                        <a:spcBef>
                          <a:spcPts val="0"/>
                        </a:spcBef>
                        <a:spcAft>
                          <a:spcPts val="0"/>
                        </a:spcAft>
                        <a:buSzPts val="275"/>
                        <a:buFont typeface="Arial"/>
                        <a:buNone/>
                      </a:pPr>
                      <a:endParaRPr sz="1050" u="none" strike="noStrike" cap="none">
                        <a:latin typeface="Cabin"/>
                        <a:sym typeface="Times New Roman"/>
                      </a:endParaRPr>
                    </a:p>
                  </a:txBody>
                  <a:tcPr marL="68575" marR="68575" marT="0" marB="0" anchor="ctr" anchorCtr="1"/>
                </a:tc>
                <a:tc>
                  <a:txBody>
                    <a:bodyPr/>
                    <a:lstStyle/>
                    <a:p>
                      <a:pPr marL="0" marR="0" lvl="0" indent="0" algn="l" rtl="0">
                        <a:lnSpc>
                          <a:spcPct val="100000"/>
                        </a:lnSpc>
                        <a:spcBef>
                          <a:spcPts val="0"/>
                        </a:spcBef>
                        <a:spcAft>
                          <a:spcPts val="0"/>
                        </a:spcAft>
                        <a:buSzPts val="275"/>
                        <a:buFont typeface="Arial"/>
                        <a:buNone/>
                      </a:pPr>
                      <a:r>
                        <a:rPr lang="hr-HR" sz="1050" u="none" strike="noStrike" cap="none" dirty="0">
                          <a:latin typeface="Cabin"/>
                          <a:ea typeface="Times New Roman"/>
                          <a:cs typeface="Times New Roman"/>
                        </a:rPr>
                        <a:t>Tijekom </a:t>
                      </a:r>
                      <a:r>
                        <a:rPr lang="hr-HR" sz="1050" u="none" strike="noStrike" cap="none" dirty="0">
                          <a:latin typeface="Cabin"/>
                          <a:ea typeface="Times New Roman"/>
                          <a:cs typeface="Times New Roman"/>
                          <a:sym typeface="Times New Roman"/>
                        </a:rPr>
                        <a:t>školske godine</a:t>
                      </a:r>
                      <a:endParaRPr lang="en-US" sz="1050" u="none" strike="noStrike" cap="none" dirty="0">
                        <a:latin typeface="Cabin"/>
                        <a:sym typeface="Times New Roman"/>
                      </a:endParaRPr>
                    </a:p>
                  </a:txBody>
                  <a:tcPr marL="68575" marR="68575" marT="0" marB="0" anchor="ctr" anchorCtr="1"/>
                </a:tc>
                <a:tc>
                  <a:txBody>
                    <a:bodyPr/>
                    <a:lstStyle/>
                    <a:p>
                      <a:pPr marL="0" marR="0" lvl="0" indent="0" algn="l" rtl="0">
                        <a:lnSpc>
                          <a:spcPct val="100000"/>
                        </a:lnSpc>
                        <a:spcBef>
                          <a:spcPts val="0"/>
                        </a:spcBef>
                        <a:spcAft>
                          <a:spcPts val="0"/>
                        </a:spcAft>
                        <a:buSzPts val="275"/>
                        <a:buFont typeface="Arial"/>
                        <a:buNone/>
                      </a:pPr>
                      <a:r>
                        <a:rPr lang="hr-HR" sz="1050" u="none" strike="noStrike" cap="none" dirty="0">
                          <a:latin typeface="Cabin"/>
                          <a:ea typeface="Times New Roman"/>
                          <a:cs typeface="Times New Roman"/>
                        </a:rPr>
                        <a:t>100 eura potrošni materijal za posebne listiće </a:t>
                      </a:r>
                      <a:r>
                        <a:rPr lang="hr-HR" sz="1050" u="none" strike="noStrike" cap="none" dirty="0">
                          <a:latin typeface="Cabin"/>
                          <a:ea typeface="Times New Roman"/>
                          <a:cs typeface="Times New Roman"/>
                          <a:sym typeface="Times New Roman"/>
                        </a:rPr>
                        <a:t>i </a:t>
                      </a:r>
                      <a:r>
                        <a:rPr lang="hr-HR" sz="1050" u="none" strike="noStrike" cap="none" dirty="0">
                          <a:latin typeface="Cabin"/>
                          <a:ea typeface="Times New Roman"/>
                          <a:cs typeface="Times New Roman"/>
                        </a:rPr>
                        <a:t>zadatke</a:t>
                      </a:r>
                      <a:endParaRPr sz="1050" u="none" strike="noStrike" cap="none" dirty="0">
                        <a:latin typeface="Cabin"/>
                        <a:sym typeface="Times New Roman"/>
                      </a:endParaRPr>
                    </a:p>
                  </a:txBody>
                  <a:tcPr marL="68575" marR="68575" marT="0" marB="0" anchor="ctr" anchorCtr="1"/>
                </a:tc>
                <a:tc>
                  <a:txBody>
                    <a:bodyPr/>
                    <a:lstStyle/>
                    <a:p>
                      <a:pPr marL="0" marR="0" lvl="0" indent="0" algn="l" rtl="0">
                        <a:lnSpc>
                          <a:spcPct val="100000"/>
                        </a:lnSpc>
                        <a:spcBef>
                          <a:spcPts val="0"/>
                        </a:spcBef>
                        <a:spcAft>
                          <a:spcPts val="0"/>
                        </a:spcAft>
                        <a:buSzPts val="275"/>
                        <a:buFont typeface="Times New Roman"/>
                        <a:buNone/>
                      </a:pPr>
                      <a:r>
                        <a:rPr lang="hr-HR" sz="1050" u="none" strike="noStrike" cap="none" dirty="0">
                          <a:latin typeface="Cabin"/>
                          <a:ea typeface="Times New Roman"/>
                          <a:cs typeface="Times New Roman"/>
                        </a:rPr>
                        <a:t>Pismena </a:t>
                      </a:r>
                      <a:r>
                        <a:rPr lang="hr-HR" sz="1050" u="none" strike="noStrike" cap="none" dirty="0">
                          <a:latin typeface="Cabin"/>
                          <a:ea typeface="Times New Roman"/>
                          <a:cs typeface="Times New Roman"/>
                          <a:sym typeface="Times New Roman"/>
                        </a:rPr>
                        <a:t>i </a:t>
                      </a:r>
                      <a:r>
                        <a:rPr lang="hr-HR" sz="1050" u="none" strike="noStrike" cap="none" dirty="0">
                          <a:latin typeface="Cabin"/>
                          <a:ea typeface="Times New Roman"/>
                          <a:cs typeface="Times New Roman"/>
                        </a:rPr>
                        <a:t>usmena provjera znanja</a:t>
                      </a:r>
                      <a:endParaRPr sz="1050" u="none" strike="noStrike" cap="none" dirty="0">
                        <a:latin typeface="Cabin"/>
                        <a:sym typeface="Times New Roman"/>
                      </a:endParaRPr>
                    </a:p>
                  </a:txBody>
                  <a:tcPr marL="68575" marR="68575" marT="0" marB="0" anchor="ctr" anchorCtr="1"/>
                </a:tc>
                <a:extLst>
                  <a:ext uri="{0D108BD9-81ED-4DB2-BD59-A6C34878D82A}">
                    <a16:rowId xmlns:a16="http://schemas.microsoft.com/office/drawing/2014/main" val="2541222795"/>
                  </a:ext>
                </a:extLst>
              </a:tr>
            </a:tbl>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5" name="Google Shape;325;p27"/>
          <p:cNvSpPr txBox="1">
            <a:spLocks noGrp="1"/>
          </p:cNvSpPr>
          <p:nvPr>
            <p:ph type="title"/>
          </p:nvPr>
        </p:nvSpPr>
        <p:spPr>
          <a:xfrm>
            <a:off x="467543" y="188640"/>
            <a:ext cx="8229600" cy="418057"/>
          </a:xfrm>
          <a:prstGeom prst="rect">
            <a:avLst/>
          </a:prstGeom>
          <a:noFill/>
          <a:ln>
            <a:noFill/>
          </a:ln>
        </p:spPr>
        <p:txBody>
          <a:bodyPr spcFirstLastPara="1" wrap="square" lIns="91425" tIns="45700" rIns="91425" bIns="45700" anchor="b" anchorCtr="0">
            <a:noAutofit/>
          </a:bodyPr>
          <a:lstStyle/>
          <a:p>
            <a:pPr>
              <a:buSzPts val="600"/>
            </a:pPr>
            <a:r>
              <a:rPr lang="hr-HR" sz="2400" b="0" i="0" u="none" strike="noStrike" cap="none" dirty="0">
                <a:latin typeface="Cabin"/>
                <a:sym typeface="Times New Roman"/>
              </a:rPr>
              <a:t>Predmetna nastava /</a:t>
            </a:r>
            <a:r>
              <a:rPr lang="hr-HR" sz="2400" dirty="0">
                <a:latin typeface="Cabin"/>
              </a:rPr>
              <a:t>A2 program</a:t>
            </a:r>
            <a:endParaRPr dirty="0">
              <a:latin typeface="Cabin" charset="0"/>
            </a:endParaRPr>
          </a:p>
        </p:txBody>
      </p:sp>
      <p:sp>
        <p:nvSpPr>
          <p:cNvPr id="326" name="Google Shape;326;p27"/>
          <p:cNvSpPr txBox="1">
            <a:spLocks noGrp="1"/>
          </p:cNvSpPr>
          <p:nvPr>
            <p:ph type="ftr" idx="11"/>
          </p:nvPr>
        </p:nvSpPr>
        <p:spPr>
          <a:xfrm>
            <a:off x="5191942" y="6492241"/>
            <a:ext cx="3505200" cy="365759"/>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2"/>
              </a:buClr>
              <a:buSzPts val="350"/>
              <a:buFont typeface="Cabin"/>
              <a:buNone/>
            </a:pPr>
            <a:r>
              <a:rPr lang="hr-HR" sz="1400" b="0" i="0" u="none" strike="noStrike" cap="none">
                <a:latin typeface="Cabin"/>
                <a:ea typeface="Cabin"/>
                <a:cs typeface="Cabin"/>
                <a:sym typeface="Cabin"/>
              </a:rPr>
              <a:t>Školski kurikulum </a:t>
            </a:r>
            <a:r>
              <a:rPr lang="hr-HR"/>
              <a:t>2022./2023</a:t>
            </a:r>
            <a:r>
              <a:rPr lang="hr-HR" sz="1400" b="0" i="0" u="none" strike="noStrike" cap="none">
                <a:latin typeface="Cabin"/>
                <a:ea typeface="Cabin"/>
                <a:cs typeface="Cabin"/>
                <a:sym typeface="Cabin"/>
              </a:rPr>
              <a:t>.</a:t>
            </a:r>
            <a:endParaRPr sz="1400" b="0" i="0" u="none" strike="noStrike" cap="none">
              <a:latin typeface="Cabin"/>
              <a:ea typeface="Cabin"/>
              <a:cs typeface="Cabin"/>
              <a:sym typeface="Cabin"/>
            </a:endParaRPr>
          </a:p>
        </p:txBody>
      </p:sp>
      <p:sp>
        <p:nvSpPr>
          <p:cNvPr id="327" name="Google Shape;327;p27"/>
          <p:cNvSpPr txBox="1">
            <a:spLocks noGrp="1"/>
          </p:cNvSpPr>
          <p:nvPr>
            <p:ph type="sldNum" idx="12"/>
          </p:nvPr>
        </p:nvSpPr>
        <p:spPr>
          <a:xfrm>
            <a:off x="612647" y="6356350"/>
            <a:ext cx="1981199" cy="36575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2"/>
              </a:buClr>
              <a:buSzPts val="350"/>
              <a:buFont typeface="Cabin"/>
              <a:buNone/>
            </a:pPr>
            <a:fld id="{00000000-1234-1234-1234-123412341234}" type="slidenum">
              <a:rPr lang="hr-HR" sz="1400" b="0" i="0" u="none" strike="noStrike" cap="none">
                <a:solidFill>
                  <a:schemeClr val="dk2"/>
                </a:solidFill>
                <a:latin typeface="Cabin"/>
                <a:ea typeface="Cabin"/>
                <a:cs typeface="Cabin"/>
                <a:sym typeface="Cabin"/>
              </a:rPr>
              <a:pPr marL="0" marR="0" lvl="0" indent="0" algn="l" rtl="0">
                <a:lnSpc>
                  <a:spcPct val="100000"/>
                </a:lnSpc>
                <a:spcBef>
                  <a:spcPts val="0"/>
                </a:spcBef>
                <a:spcAft>
                  <a:spcPts val="0"/>
                </a:spcAft>
                <a:buClr>
                  <a:schemeClr val="dk2"/>
                </a:buClr>
                <a:buSzPts val="350"/>
                <a:buFont typeface="Cabin"/>
                <a:buNone/>
              </a:pPr>
              <a:t>34</a:t>
            </a:fld>
            <a:endParaRPr sz="1400" b="0" i="0" u="none" strike="noStrike" cap="none">
              <a:solidFill>
                <a:schemeClr val="dk2"/>
              </a:solidFill>
              <a:latin typeface="Cabin"/>
              <a:ea typeface="Cabin"/>
              <a:cs typeface="Cabin"/>
              <a:sym typeface="Cabin"/>
            </a:endParaRPr>
          </a:p>
        </p:txBody>
      </p:sp>
      <p:graphicFrame>
        <p:nvGraphicFramePr>
          <p:cNvPr id="328" name="Google Shape;328;p27"/>
          <p:cNvGraphicFramePr/>
          <p:nvPr>
            <p:extLst>
              <p:ext uri="{D42A27DB-BD31-4B8C-83A1-F6EECF244321}">
                <p14:modId xmlns:p14="http://schemas.microsoft.com/office/powerpoint/2010/main" val="1945370635"/>
              </p:ext>
            </p:extLst>
          </p:nvPr>
        </p:nvGraphicFramePr>
        <p:xfrm>
          <a:off x="105345" y="611004"/>
          <a:ext cx="8888654" cy="5337605"/>
        </p:xfrm>
        <a:graphic>
          <a:graphicData uri="http://schemas.openxmlformats.org/drawingml/2006/table">
            <a:tbl>
              <a:tblPr firstRow="1" bandRow="1">
                <a:noFill/>
                <a:tableStyleId>{2B1E4052-6B5D-4648-950B-1C1C1EDA2936}</a:tableStyleId>
              </a:tblPr>
              <a:tblGrid>
                <a:gridCol w="1211474">
                  <a:extLst>
                    <a:ext uri="{9D8B030D-6E8A-4147-A177-3AD203B41FA5}">
                      <a16:colId xmlns:a16="http://schemas.microsoft.com/office/drawing/2014/main" val="20000"/>
                    </a:ext>
                  </a:extLst>
                </a:gridCol>
                <a:gridCol w="1140653">
                  <a:extLst>
                    <a:ext uri="{9D8B030D-6E8A-4147-A177-3AD203B41FA5}">
                      <a16:colId xmlns:a16="http://schemas.microsoft.com/office/drawing/2014/main" val="20001"/>
                    </a:ext>
                  </a:extLst>
                </a:gridCol>
                <a:gridCol w="1305095">
                  <a:extLst>
                    <a:ext uri="{9D8B030D-6E8A-4147-A177-3AD203B41FA5}">
                      <a16:colId xmlns:a16="http://schemas.microsoft.com/office/drawing/2014/main" val="20002"/>
                    </a:ext>
                  </a:extLst>
                </a:gridCol>
                <a:gridCol w="1043228">
                  <a:extLst>
                    <a:ext uri="{9D8B030D-6E8A-4147-A177-3AD203B41FA5}">
                      <a16:colId xmlns:a16="http://schemas.microsoft.com/office/drawing/2014/main" val="20003"/>
                    </a:ext>
                  </a:extLst>
                </a:gridCol>
                <a:gridCol w="1402395">
                  <a:extLst>
                    <a:ext uri="{9D8B030D-6E8A-4147-A177-3AD203B41FA5}">
                      <a16:colId xmlns:a16="http://schemas.microsoft.com/office/drawing/2014/main" val="20004"/>
                    </a:ext>
                  </a:extLst>
                </a:gridCol>
                <a:gridCol w="932278">
                  <a:extLst>
                    <a:ext uri="{9D8B030D-6E8A-4147-A177-3AD203B41FA5}">
                      <a16:colId xmlns:a16="http://schemas.microsoft.com/office/drawing/2014/main" val="20005"/>
                    </a:ext>
                  </a:extLst>
                </a:gridCol>
                <a:gridCol w="921253">
                  <a:extLst>
                    <a:ext uri="{9D8B030D-6E8A-4147-A177-3AD203B41FA5}">
                      <a16:colId xmlns:a16="http://schemas.microsoft.com/office/drawing/2014/main" val="20006"/>
                    </a:ext>
                  </a:extLst>
                </a:gridCol>
                <a:gridCol w="932278">
                  <a:extLst>
                    <a:ext uri="{9D8B030D-6E8A-4147-A177-3AD203B41FA5}">
                      <a16:colId xmlns:a16="http://schemas.microsoft.com/office/drawing/2014/main" val="20007"/>
                    </a:ext>
                  </a:extLst>
                </a:gridCol>
              </a:tblGrid>
              <a:tr h="803705">
                <a:tc>
                  <a:txBody>
                    <a:bodyPr/>
                    <a:lstStyle/>
                    <a:p>
                      <a:pPr marL="0" marR="0" lvl="0" indent="0" algn="ctr" rtl="0">
                        <a:lnSpc>
                          <a:spcPct val="100000"/>
                        </a:lnSpc>
                        <a:spcBef>
                          <a:spcPts val="0"/>
                        </a:spcBef>
                        <a:spcAft>
                          <a:spcPts val="0"/>
                        </a:spcAft>
                        <a:buClr>
                          <a:srgbClr val="000000"/>
                        </a:buClr>
                        <a:buSzPts val="275"/>
                        <a:buFont typeface="Arial"/>
                        <a:buNone/>
                      </a:pPr>
                      <a:endParaRPr sz="1050" b="1" u="none" strike="noStrike" cap="none">
                        <a:latin typeface="Cabin" charset="0"/>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275"/>
                        <a:buFont typeface="Arial"/>
                        <a:buNone/>
                      </a:pPr>
                      <a:r>
                        <a:rPr lang="hr-HR" sz="1050" b="1" u="none" strike="noStrike" cap="none">
                          <a:latin typeface="Cabin"/>
                          <a:ea typeface="Times New Roman"/>
                          <a:cs typeface="Times New Roman"/>
                          <a:sym typeface="Times New Roman"/>
                        </a:rPr>
                        <a:t>Aktivnosti</a:t>
                      </a:r>
                      <a:endParaRPr sz="1050" u="none" strike="noStrike" cap="none">
                        <a:latin typeface="Cabin"/>
                      </a:endParaRPr>
                    </a:p>
                  </a:txBody>
                  <a:tcPr marL="68575" marR="68575" marT="0" marB="0"/>
                </a:tc>
                <a:tc>
                  <a:txBody>
                    <a:bodyPr/>
                    <a:lstStyle/>
                    <a:p>
                      <a:pPr marL="0" marR="0" lvl="0" indent="0" algn="ctr" rtl="0">
                        <a:lnSpc>
                          <a:spcPct val="100000"/>
                        </a:lnSpc>
                        <a:spcBef>
                          <a:spcPts val="0"/>
                        </a:spcBef>
                        <a:spcAft>
                          <a:spcPts val="0"/>
                        </a:spcAft>
                        <a:buClr>
                          <a:srgbClr val="000000"/>
                        </a:buClr>
                        <a:buSzPts val="275"/>
                        <a:buFont typeface="Arial"/>
                        <a:buNone/>
                      </a:pPr>
                      <a:endParaRPr sz="1050" b="1" u="none" strike="noStrike" cap="none">
                        <a:latin typeface="Cabin" charset="0"/>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275"/>
                        <a:buFont typeface="Arial"/>
                        <a:buNone/>
                      </a:pPr>
                      <a:r>
                        <a:rPr lang="hr-HR" sz="1050" b="1" u="none" strike="noStrike" cap="none">
                          <a:latin typeface="Cabin"/>
                          <a:ea typeface="Times New Roman"/>
                          <a:cs typeface="Times New Roman"/>
                          <a:sym typeface="Times New Roman"/>
                        </a:rPr>
                        <a:t>Ciljevi</a:t>
                      </a:r>
                      <a:endParaRPr sz="1050" u="none" strike="noStrike" cap="none">
                        <a:latin typeface="Cabin"/>
                      </a:endParaRPr>
                    </a:p>
                  </a:txBody>
                  <a:tcPr marL="68575" marR="68575" marT="0" marB="0"/>
                </a:tc>
                <a:tc>
                  <a:txBody>
                    <a:bodyPr/>
                    <a:lstStyle/>
                    <a:p>
                      <a:pPr marL="0" marR="0" lvl="0" indent="0" algn="ctr" rtl="0">
                        <a:lnSpc>
                          <a:spcPct val="100000"/>
                        </a:lnSpc>
                        <a:spcBef>
                          <a:spcPts val="0"/>
                        </a:spcBef>
                        <a:spcAft>
                          <a:spcPts val="0"/>
                        </a:spcAft>
                        <a:buClr>
                          <a:srgbClr val="000000"/>
                        </a:buClr>
                        <a:buSzPts val="275"/>
                        <a:buFont typeface="Arial"/>
                        <a:buNone/>
                      </a:pPr>
                      <a:endParaRPr sz="1050" b="1" u="none" strike="noStrike" cap="none">
                        <a:latin typeface="Cabin" charset="0"/>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275"/>
                        <a:buFont typeface="Arial"/>
                        <a:buNone/>
                      </a:pPr>
                      <a:r>
                        <a:rPr lang="hr-HR" sz="1050" b="1" u="none" strike="noStrike" cap="none">
                          <a:latin typeface="Cabin"/>
                          <a:ea typeface="Times New Roman"/>
                          <a:cs typeface="Times New Roman"/>
                          <a:sym typeface="Times New Roman"/>
                        </a:rPr>
                        <a:t>Namjena</a:t>
                      </a:r>
                      <a:endParaRPr sz="1050" u="none" strike="noStrike" cap="none">
                        <a:latin typeface="Cabin"/>
                      </a:endParaRPr>
                    </a:p>
                  </a:txBody>
                  <a:tcPr marL="68575" marR="68575" marT="0" marB="0"/>
                </a:tc>
                <a:tc>
                  <a:txBody>
                    <a:bodyPr/>
                    <a:lstStyle/>
                    <a:p>
                      <a:pPr marL="0" marR="0" lvl="0" indent="0" algn="ctr" rtl="0">
                        <a:lnSpc>
                          <a:spcPct val="100000"/>
                        </a:lnSpc>
                        <a:spcBef>
                          <a:spcPts val="0"/>
                        </a:spcBef>
                        <a:spcAft>
                          <a:spcPts val="0"/>
                        </a:spcAft>
                        <a:buClr>
                          <a:srgbClr val="000000"/>
                        </a:buClr>
                        <a:buSzPts val="275"/>
                        <a:buFont typeface="Arial"/>
                        <a:buNone/>
                      </a:pPr>
                      <a:r>
                        <a:rPr lang="hr-HR" sz="1050" b="1" u="none" strike="noStrike" cap="none">
                          <a:latin typeface="Cabin"/>
                          <a:ea typeface="Times New Roman"/>
                          <a:cs typeface="Times New Roman"/>
                          <a:sym typeface="Times New Roman"/>
                        </a:rPr>
                        <a:t>Nositelji i njihova odgovornost</a:t>
                      </a:r>
                      <a:endParaRPr sz="1050" u="none" strike="noStrike" cap="none">
                        <a:latin typeface="Cabin"/>
                      </a:endParaRPr>
                    </a:p>
                  </a:txBody>
                  <a:tcPr marL="68575" marR="68575" marT="0" marB="0"/>
                </a:tc>
                <a:tc>
                  <a:txBody>
                    <a:bodyPr/>
                    <a:lstStyle/>
                    <a:p>
                      <a:pPr marL="0" marR="0" lvl="0" indent="0" algn="ctr" rtl="0">
                        <a:lnSpc>
                          <a:spcPct val="100000"/>
                        </a:lnSpc>
                        <a:spcBef>
                          <a:spcPts val="0"/>
                        </a:spcBef>
                        <a:spcAft>
                          <a:spcPts val="0"/>
                        </a:spcAft>
                        <a:buClr>
                          <a:srgbClr val="000000"/>
                        </a:buClr>
                        <a:buSzPts val="275"/>
                        <a:buFont typeface="Arial"/>
                        <a:buNone/>
                      </a:pPr>
                      <a:endParaRPr sz="1050" b="1" u="none" strike="noStrike" cap="none">
                        <a:latin typeface="Cabin" charset="0"/>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275"/>
                        <a:buFont typeface="Arial"/>
                        <a:buNone/>
                      </a:pPr>
                      <a:r>
                        <a:rPr lang="hr-HR" sz="1050" b="1" u="none" strike="noStrike" cap="none">
                          <a:latin typeface="Cabin"/>
                          <a:ea typeface="Times New Roman"/>
                          <a:cs typeface="Times New Roman"/>
                          <a:sym typeface="Times New Roman"/>
                        </a:rPr>
                        <a:t>Način realizacije</a:t>
                      </a:r>
                      <a:endParaRPr sz="1050" u="none" strike="noStrike" cap="none">
                        <a:latin typeface="Cabin"/>
                      </a:endParaRPr>
                    </a:p>
                  </a:txBody>
                  <a:tcPr marL="68575" marR="68575" marT="0" marB="0"/>
                </a:tc>
                <a:tc>
                  <a:txBody>
                    <a:bodyPr/>
                    <a:lstStyle/>
                    <a:p>
                      <a:pPr marL="0" marR="0" lvl="0" indent="0" algn="ctr" rtl="0">
                        <a:lnSpc>
                          <a:spcPct val="100000"/>
                        </a:lnSpc>
                        <a:spcBef>
                          <a:spcPts val="0"/>
                        </a:spcBef>
                        <a:spcAft>
                          <a:spcPts val="0"/>
                        </a:spcAft>
                        <a:buClr>
                          <a:srgbClr val="000000"/>
                        </a:buClr>
                        <a:buSzPts val="275"/>
                        <a:buFont typeface="Arial"/>
                        <a:buNone/>
                      </a:pPr>
                      <a:endParaRPr sz="1050" b="1" u="none" strike="noStrike" cap="none">
                        <a:latin typeface="Cabin" charset="0"/>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275"/>
                        <a:buFont typeface="Arial"/>
                        <a:buNone/>
                      </a:pPr>
                      <a:r>
                        <a:rPr lang="hr-HR" sz="1050" b="1" u="none" strike="noStrike" cap="none" err="1">
                          <a:latin typeface="Cabin"/>
                          <a:ea typeface="Times New Roman"/>
                          <a:cs typeface="Times New Roman"/>
                          <a:sym typeface="Times New Roman"/>
                        </a:rPr>
                        <a:t>Vremenik</a:t>
                      </a:r>
                      <a:endParaRPr sz="1050" u="none" strike="noStrike" cap="none" err="1">
                        <a:latin typeface="Cabin"/>
                      </a:endParaRPr>
                    </a:p>
                  </a:txBody>
                  <a:tcPr marL="68575" marR="68575" marT="0" marB="0"/>
                </a:tc>
                <a:tc>
                  <a:txBody>
                    <a:bodyPr/>
                    <a:lstStyle/>
                    <a:p>
                      <a:pPr marL="0" marR="0" lvl="0" indent="0" algn="ctr" rtl="0">
                        <a:lnSpc>
                          <a:spcPct val="100000"/>
                        </a:lnSpc>
                        <a:spcBef>
                          <a:spcPts val="0"/>
                        </a:spcBef>
                        <a:spcAft>
                          <a:spcPts val="0"/>
                        </a:spcAft>
                        <a:buClr>
                          <a:srgbClr val="000000"/>
                        </a:buClr>
                        <a:buSzPts val="275"/>
                        <a:buFont typeface="Arial"/>
                        <a:buNone/>
                      </a:pPr>
                      <a:endParaRPr sz="1050" b="1" u="none" strike="noStrike" cap="none">
                        <a:latin typeface="Cabin" charset="0"/>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275"/>
                        <a:buFont typeface="Arial"/>
                        <a:buNone/>
                      </a:pPr>
                      <a:r>
                        <a:rPr lang="hr-HR" sz="1050" b="1" u="none" strike="noStrike" cap="none">
                          <a:latin typeface="Cabin"/>
                          <a:ea typeface="Times New Roman"/>
                          <a:cs typeface="Times New Roman"/>
                          <a:sym typeface="Times New Roman"/>
                        </a:rPr>
                        <a:t>Detaljan troškovnik</a:t>
                      </a:r>
                      <a:endParaRPr sz="1050" u="none" strike="noStrike" cap="none">
                        <a:latin typeface="Cabin"/>
                      </a:endParaRPr>
                    </a:p>
                  </a:txBody>
                  <a:tcPr marL="68575" marR="68575" marT="0" marB="0"/>
                </a:tc>
                <a:tc>
                  <a:txBody>
                    <a:bodyPr/>
                    <a:lstStyle/>
                    <a:p>
                      <a:pPr marL="0" marR="0" lvl="0" indent="0" algn="ctr" rtl="0">
                        <a:lnSpc>
                          <a:spcPct val="100000"/>
                        </a:lnSpc>
                        <a:spcBef>
                          <a:spcPts val="0"/>
                        </a:spcBef>
                        <a:spcAft>
                          <a:spcPts val="0"/>
                        </a:spcAft>
                        <a:buClr>
                          <a:srgbClr val="000000"/>
                        </a:buClr>
                        <a:buSzPts val="275"/>
                        <a:buFont typeface="Arial"/>
                        <a:buNone/>
                      </a:pPr>
                      <a:r>
                        <a:rPr lang="hr-HR" sz="1050" b="1" u="none" strike="noStrike" cap="none">
                          <a:latin typeface="Cabin"/>
                          <a:ea typeface="Times New Roman"/>
                          <a:cs typeface="Times New Roman"/>
                          <a:sym typeface="Times New Roman"/>
                        </a:rPr>
                        <a:t>Način vrednovanja i korištenja rezultata vrednovanja</a:t>
                      </a:r>
                      <a:endParaRPr sz="1050" u="none" strike="noStrike" cap="none">
                        <a:latin typeface="Cabin"/>
                      </a:endParaRPr>
                    </a:p>
                  </a:txBody>
                  <a:tcPr marL="68575" marR="68575" marT="0" marB="0"/>
                </a:tc>
                <a:extLst>
                  <a:ext uri="{0D108BD9-81ED-4DB2-BD59-A6C34878D82A}">
                    <a16:rowId xmlns:a16="http://schemas.microsoft.com/office/drawing/2014/main" val="10000"/>
                  </a:ext>
                </a:extLst>
              </a:tr>
              <a:tr h="2428582">
                <a:tc>
                  <a:txBody>
                    <a:bodyPr/>
                    <a:lstStyle/>
                    <a:p>
                      <a:pPr marL="0" marR="0" lvl="0" indent="0" algn="l">
                        <a:lnSpc>
                          <a:spcPct val="100000"/>
                        </a:lnSpc>
                        <a:spcBef>
                          <a:spcPts val="0"/>
                        </a:spcBef>
                        <a:spcAft>
                          <a:spcPts val="0"/>
                        </a:spcAft>
                        <a:buNone/>
                      </a:pPr>
                      <a:r>
                        <a:rPr lang="hr-HR" sz="1050" b="1" u="none" strike="noStrike" cap="none">
                          <a:latin typeface="Cabin"/>
                          <a:cs typeface="Times New Roman"/>
                        </a:rPr>
                        <a:t>A2 potpomognuto učenje i obogaćivanje</a:t>
                      </a:r>
                      <a:endParaRPr lang="sr-Latn-RS"/>
                    </a:p>
                    <a:p>
                      <a:pPr marL="0" marR="0" lvl="0" indent="0" algn="l">
                        <a:lnSpc>
                          <a:spcPct val="100000"/>
                        </a:lnSpc>
                        <a:spcBef>
                          <a:spcPts val="0"/>
                        </a:spcBef>
                        <a:spcAft>
                          <a:spcPts val="0"/>
                        </a:spcAft>
                        <a:buSzPts val="275"/>
                        <a:buFont typeface="Arial"/>
                        <a:buNone/>
                      </a:pPr>
                      <a:r>
                        <a:rPr lang="hr-HR" sz="1050" b="1" u="none" strike="noStrike" cap="none">
                          <a:latin typeface="Cabin"/>
                          <a:cs typeface="Times New Roman"/>
                        </a:rPr>
                        <a:t>5a, 6a, 8c</a:t>
                      </a:r>
                    </a:p>
                    <a:p>
                      <a:pPr marL="0" marR="0" lvl="0" indent="0" algn="l">
                        <a:lnSpc>
                          <a:spcPct val="100000"/>
                        </a:lnSpc>
                        <a:spcBef>
                          <a:spcPts val="0"/>
                        </a:spcBef>
                        <a:spcAft>
                          <a:spcPts val="0"/>
                        </a:spcAft>
                        <a:buSzPts val="275"/>
                        <a:buFont typeface="Arial"/>
                        <a:buNone/>
                      </a:pPr>
                      <a:endParaRPr lang="hr-HR" sz="1050" b="1" u="none" strike="noStrike" cap="none">
                        <a:latin typeface="Cabin"/>
                        <a:cs typeface="Times New Roman"/>
                      </a:endParaRPr>
                    </a:p>
                    <a:p>
                      <a:pPr marL="0" marR="0" lvl="0" indent="0" algn="l">
                        <a:lnSpc>
                          <a:spcPct val="100000"/>
                        </a:lnSpc>
                        <a:spcBef>
                          <a:spcPts val="0"/>
                        </a:spcBef>
                        <a:spcAft>
                          <a:spcPts val="0"/>
                        </a:spcAft>
                        <a:buSzPts val="275"/>
                        <a:buFont typeface="Arial"/>
                        <a:buNone/>
                      </a:pPr>
                      <a:endParaRPr lang="hr-HR" sz="1050" b="0" u="none" strike="noStrike" cap="none">
                        <a:highlight>
                          <a:srgbClr val="FFFF00"/>
                        </a:highlight>
                        <a:latin typeface="Cabin"/>
                        <a:cs typeface="Times New Roman"/>
                      </a:endParaRPr>
                    </a:p>
                  </a:txBody>
                  <a:tcPr marL="68575" marR="68575" marT="0" marB="0"/>
                </a:tc>
                <a:tc>
                  <a:txBody>
                    <a:bodyPr/>
                    <a:lstStyle/>
                    <a:p>
                      <a:pPr marL="0" marR="0" lvl="0" indent="0" algn="l" rtl="0">
                        <a:lnSpc>
                          <a:spcPct val="100000"/>
                        </a:lnSpc>
                        <a:spcBef>
                          <a:spcPts val="0"/>
                        </a:spcBef>
                        <a:spcAft>
                          <a:spcPts val="0"/>
                        </a:spcAft>
                        <a:buClr>
                          <a:srgbClr val="000000"/>
                        </a:buClr>
                        <a:buSzPts val="275"/>
                        <a:buFont typeface="Arial"/>
                        <a:buNone/>
                      </a:pPr>
                      <a:r>
                        <a:rPr lang="hr-HR" sz="1050" u="none" strike="noStrike" cap="none">
                          <a:latin typeface="Cabin"/>
                          <a:ea typeface="Times New Roman"/>
                          <a:cs typeface="Times New Roman"/>
                        </a:rPr>
                        <a:t>Potpomognuto učenje s učenicima</a:t>
                      </a:r>
                      <a:r>
                        <a:rPr lang="hr-HR" sz="1050" u="none" strike="noStrike" cap="none">
                          <a:latin typeface="Cabin"/>
                          <a:ea typeface="Times New Roman"/>
                          <a:cs typeface="Times New Roman"/>
                          <a:sym typeface="Times New Roman"/>
                        </a:rPr>
                        <a:t> u savladavanju novog gradiva te nejasnoća kod</a:t>
                      </a:r>
                      <a:r>
                        <a:rPr lang="hr-HR" sz="1050" u="none" strike="noStrike" cap="none">
                          <a:latin typeface="Cabin"/>
                          <a:ea typeface="Times New Roman"/>
                          <a:cs typeface="Times New Roman"/>
                        </a:rPr>
                        <a:t> </a:t>
                      </a:r>
                      <a:r>
                        <a:rPr lang="hr-HR" sz="1050" u="none" strike="noStrike" cap="none">
                          <a:latin typeface="Cabin"/>
                          <a:ea typeface="Times New Roman"/>
                          <a:cs typeface="Times New Roman"/>
                          <a:sym typeface="Times New Roman"/>
                        </a:rPr>
                        <a:t> rješavanja zadataka</a:t>
                      </a:r>
                      <a:r>
                        <a:rPr lang="hr-HR" sz="1050" u="none" strike="noStrike" cap="none">
                          <a:latin typeface="Cabin"/>
                          <a:ea typeface="Times New Roman"/>
                          <a:cs typeface="Times New Roman"/>
                        </a:rPr>
                        <a:t>, obogaćivanje i proširivanje</a:t>
                      </a:r>
                      <a:r>
                        <a:rPr lang="hr-HR" sz="1050" u="none" strike="noStrike" cap="none">
                          <a:latin typeface="Cabin"/>
                          <a:cs typeface="Times New Roman"/>
                        </a:rPr>
                        <a:t> </a:t>
                      </a:r>
                      <a:r>
                        <a:rPr lang="hr-HR" sz="1100" b="0" i="0" u="none" strike="noStrike" cap="none" noProof="0">
                          <a:solidFill>
                            <a:srgbClr val="000000"/>
                          </a:solidFill>
                          <a:latin typeface="Segoe UI"/>
                        </a:rPr>
                        <a:t> znanja s učenicima</a:t>
                      </a:r>
                      <a:endParaRPr lang="en-US" sz="1100" b="0" i="0" u="none" strike="noStrike" cap="none" noProof="0">
                        <a:solidFill>
                          <a:srgbClr val="000000"/>
                        </a:solidFill>
                        <a:latin typeface="Segoe UI"/>
                      </a:endParaRPr>
                    </a:p>
                    <a:p>
                      <a:pPr marL="0" marR="0" lvl="0" indent="0" algn="l">
                        <a:lnSpc>
                          <a:spcPct val="100000"/>
                        </a:lnSpc>
                        <a:spcBef>
                          <a:spcPts val="0"/>
                        </a:spcBef>
                        <a:spcAft>
                          <a:spcPts val="0"/>
                        </a:spcAft>
                        <a:buSzPts val="275"/>
                        <a:buFont typeface="Arial"/>
                        <a:buNone/>
                      </a:pPr>
                      <a:r>
                        <a:rPr lang="hr-HR" sz="1100" b="0" i="0" u="none" strike="noStrike" cap="none" noProof="0">
                          <a:solidFill>
                            <a:srgbClr val="000000"/>
                          </a:solidFill>
                          <a:latin typeface="Segoe UI"/>
                        </a:rPr>
                        <a:t>usvojena na nastavi </a:t>
                      </a:r>
                      <a:endParaRPr lang="en-US" sz="1100" b="0" i="0" u="none" strike="noStrike" cap="none" noProof="0">
                        <a:solidFill>
                          <a:srgbClr val="000000"/>
                        </a:solidFill>
                        <a:latin typeface="Segoe UI"/>
                      </a:endParaRPr>
                    </a:p>
                    <a:p>
                      <a:pPr marL="0" marR="0" lvl="0" indent="0" algn="l">
                        <a:lnSpc>
                          <a:spcPct val="100000"/>
                        </a:lnSpc>
                        <a:spcBef>
                          <a:spcPts val="0"/>
                        </a:spcBef>
                        <a:spcAft>
                          <a:spcPts val="0"/>
                        </a:spcAft>
                        <a:buSzPts val="275"/>
                        <a:buFont typeface="Arial"/>
                        <a:buNone/>
                      </a:pPr>
                      <a:r>
                        <a:rPr lang="hr-HR" sz="1100" b="0" i="0" u="none" strike="noStrike" cap="none" noProof="0">
                          <a:solidFill>
                            <a:srgbClr val="000000"/>
                          </a:solidFill>
                          <a:latin typeface="Segoe UI"/>
                        </a:rPr>
                        <a:t>matematike na</a:t>
                      </a:r>
                      <a:endParaRPr lang="en-US" sz="1100" b="0" i="0" u="none" strike="noStrike" cap="none" noProof="0">
                        <a:solidFill>
                          <a:srgbClr val="000000"/>
                        </a:solidFill>
                        <a:latin typeface="Segoe UI"/>
                      </a:endParaRPr>
                    </a:p>
                    <a:p>
                      <a:pPr marL="0" marR="0" lvl="0" indent="0" algn="l">
                        <a:lnSpc>
                          <a:spcPct val="100000"/>
                        </a:lnSpc>
                        <a:spcBef>
                          <a:spcPts val="0"/>
                        </a:spcBef>
                        <a:spcAft>
                          <a:spcPts val="0"/>
                        </a:spcAft>
                        <a:buSzPts val="275"/>
                        <a:buFont typeface="Arial"/>
                        <a:buNone/>
                      </a:pPr>
                      <a:r>
                        <a:rPr lang="hr-HR" sz="1100" b="0" i="0" u="none" strike="noStrike" cap="none" noProof="0">
                          <a:solidFill>
                            <a:srgbClr val="000000"/>
                          </a:solidFill>
                          <a:latin typeface="Segoe UI"/>
                        </a:rPr>
                        <a:t>dodatnim zadacima</a:t>
                      </a:r>
                      <a:r>
                        <a:rPr lang="hr-HR" sz="1050" u="none" strike="noStrike" cap="none">
                          <a:latin typeface="Cabin"/>
                          <a:ea typeface="Times New Roman"/>
                          <a:cs typeface="Times New Roman"/>
                        </a:rPr>
                        <a:t> </a:t>
                      </a:r>
                      <a:endParaRPr sz="1050" u="none" strike="noStrike" cap="none">
                        <a:latin typeface="Cabin"/>
                      </a:endParaRPr>
                    </a:p>
                  </a:txBody>
                  <a:tcPr marL="68575" marR="68575" marT="0" marB="0"/>
                </a:tc>
                <a:tc>
                  <a:txBody>
                    <a:bodyPr/>
                    <a:lstStyle/>
                    <a:p>
                      <a:pPr marL="0" marR="0" lvl="0" indent="0" algn="l" rtl="0">
                        <a:lnSpc>
                          <a:spcPct val="100000"/>
                        </a:lnSpc>
                        <a:spcBef>
                          <a:spcPts val="0"/>
                        </a:spcBef>
                        <a:spcAft>
                          <a:spcPts val="0"/>
                        </a:spcAft>
                        <a:buClr>
                          <a:srgbClr val="000000"/>
                        </a:buClr>
                        <a:buSzPts val="275"/>
                        <a:buFont typeface="Arial"/>
                        <a:buNone/>
                      </a:pPr>
                      <a:r>
                        <a:rPr lang="hr-HR" sz="1050" u="none" strike="noStrike" cap="none">
                          <a:latin typeface="Cabin"/>
                          <a:ea typeface="Times New Roman"/>
                          <a:cs typeface="Times New Roman"/>
                          <a:sym typeface="Times New Roman"/>
                        </a:rPr>
                        <a:t>Pomoći učenicima u savladavanju gradiva koje ne mogu svladati u redovnoj </a:t>
                      </a:r>
                      <a:r>
                        <a:rPr lang="hr-HR" sz="1050" u="none" strike="noStrike" cap="none">
                          <a:latin typeface="Cabin"/>
                          <a:ea typeface="Times New Roman"/>
                          <a:cs typeface="Times New Roman"/>
                        </a:rPr>
                        <a:t>nastavi-primjenjivati</a:t>
                      </a:r>
                      <a:r>
                        <a:rPr lang="hr-HR" sz="1050" u="none" strike="noStrike" cap="none">
                          <a:latin typeface="Cabin"/>
                          <a:ea typeface="Times New Roman"/>
                          <a:cs typeface="Times New Roman"/>
                          <a:sym typeface="Times New Roman"/>
                        </a:rPr>
                        <a:t> stečeno znanje u zadacima iz životnih situacija</a:t>
                      </a:r>
                      <a:r>
                        <a:rPr lang="hr-HR" sz="1050" u="none" strike="noStrike" cap="none">
                          <a:latin typeface="Cabin"/>
                          <a:ea typeface="Times New Roman"/>
                          <a:cs typeface="Times New Roman"/>
                        </a:rPr>
                        <a:t>.</a:t>
                      </a:r>
                      <a:endParaRPr lang="hr-HR" sz="1050" u="none" strike="noStrike" cap="none">
                        <a:latin typeface="Cabin"/>
                        <a:ea typeface="Times New Roman"/>
                        <a:cs typeface="Times New Roman"/>
                        <a:sym typeface="Times New Roman"/>
                      </a:endParaRPr>
                    </a:p>
                    <a:p>
                      <a:pPr lvl="0" algn="l">
                        <a:lnSpc>
                          <a:spcPct val="100000"/>
                        </a:lnSpc>
                        <a:spcBef>
                          <a:spcPts val="0"/>
                        </a:spcBef>
                        <a:spcAft>
                          <a:spcPts val="0"/>
                        </a:spcAft>
                        <a:buNone/>
                      </a:pPr>
                      <a:r>
                        <a:rPr lang="hr-HR" sz="1100" b="0" i="0" u="none" strike="noStrike" cap="none" noProof="0">
                          <a:solidFill>
                            <a:srgbClr val="000000"/>
                          </a:solidFill>
                        </a:rPr>
                        <a:t>Osposobiti učenike za samostalan istraživački rad  različitih oblika</a:t>
                      </a:r>
                    </a:p>
                    <a:p>
                      <a:pPr marL="0" marR="0" lvl="0" indent="0" algn="l">
                        <a:lnSpc>
                          <a:spcPct val="100000"/>
                        </a:lnSpc>
                        <a:spcBef>
                          <a:spcPts val="0"/>
                        </a:spcBef>
                        <a:spcAft>
                          <a:spcPts val="0"/>
                        </a:spcAft>
                        <a:buSzPts val="275"/>
                        <a:buFont typeface="Arial"/>
                        <a:buNone/>
                      </a:pPr>
                      <a:endParaRPr lang="hr-HR" sz="1050" u="none" strike="noStrike" cap="none">
                        <a:latin typeface="Cabin"/>
                        <a:cs typeface="Times New Roman"/>
                      </a:endParaRPr>
                    </a:p>
                  </a:txBody>
                  <a:tcPr marL="68575" marR="68575" marT="0" marB="0"/>
                </a:tc>
                <a:tc>
                  <a:txBody>
                    <a:bodyPr/>
                    <a:lstStyle/>
                    <a:p>
                      <a:pPr marL="0" marR="0" lvl="0" indent="0" algn="l" rtl="0">
                        <a:lnSpc>
                          <a:spcPct val="100000"/>
                        </a:lnSpc>
                        <a:spcBef>
                          <a:spcPts val="0"/>
                        </a:spcBef>
                        <a:spcAft>
                          <a:spcPts val="0"/>
                        </a:spcAft>
                        <a:buClr>
                          <a:srgbClr val="000000"/>
                        </a:buClr>
                        <a:buSzPts val="275"/>
                        <a:buFont typeface="Arial"/>
                        <a:buNone/>
                      </a:pPr>
                      <a:r>
                        <a:rPr lang="hr-HR" sz="1050" u="none" strike="noStrike" cap="none">
                          <a:latin typeface="Cabin"/>
                          <a:ea typeface="Times New Roman"/>
                          <a:cs typeface="Times New Roman"/>
                          <a:sym typeface="Times New Roman"/>
                        </a:rPr>
                        <a:t>Davor Burazin</a:t>
                      </a:r>
                      <a:endParaRPr sz="1050" u="none" strike="noStrike" cap="none">
                        <a:latin typeface="Cabin"/>
                      </a:endParaRPr>
                    </a:p>
                  </a:txBody>
                  <a:tcPr marL="68575" marR="68575" marT="0" marB="0"/>
                </a:tc>
                <a:tc>
                  <a:txBody>
                    <a:bodyPr/>
                    <a:lstStyle/>
                    <a:p>
                      <a:pPr marL="0" marR="0" lvl="0" indent="0" algn="l" rtl="0">
                        <a:lnSpc>
                          <a:spcPct val="100000"/>
                        </a:lnSpc>
                        <a:spcBef>
                          <a:spcPts val="0"/>
                        </a:spcBef>
                        <a:spcAft>
                          <a:spcPts val="0"/>
                        </a:spcAft>
                        <a:buClr>
                          <a:srgbClr val="000000"/>
                        </a:buClr>
                        <a:buSzPts val="275"/>
                        <a:buFont typeface="Arial"/>
                        <a:buNone/>
                      </a:pPr>
                      <a:r>
                        <a:rPr lang="hr-HR" sz="1050" u="none" strike="noStrike" cap="none">
                          <a:latin typeface="Cabin"/>
                          <a:ea typeface="Times New Roman"/>
                          <a:cs typeface="Times New Roman"/>
                          <a:sym typeface="Times New Roman"/>
                        </a:rPr>
                        <a:t>Matematičko zapisivanje, obrazlaganje , pisanje, crtanje, računanje, primjena naučenih novih vještina na konkretne zadatke</a:t>
                      </a:r>
                      <a:endParaRPr sz="1050" u="none" strike="noStrike" cap="none">
                        <a:latin typeface="Cabin"/>
                      </a:endParaRPr>
                    </a:p>
                  </a:txBody>
                  <a:tcPr marL="68575" marR="68575" marT="0" marB="0"/>
                </a:tc>
                <a:tc>
                  <a:txBody>
                    <a:bodyPr/>
                    <a:lstStyle/>
                    <a:p>
                      <a:pPr marL="0" marR="0" lvl="0" indent="0" algn="l" rtl="0">
                        <a:lnSpc>
                          <a:spcPct val="100000"/>
                        </a:lnSpc>
                        <a:spcBef>
                          <a:spcPts val="0"/>
                        </a:spcBef>
                        <a:spcAft>
                          <a:spcPts val="0"/>
                        </a:spcAft>
                        <a:buClr>
                          <a:srgbClr val="000000"/>
                        </a:buClr>
                        <a:buSzPts val="275"/>
                        <a:buFont typeface="Arial"/>
                        <a:buNone/>
                      </a:pPr>
                      <a:r>
                        <a:rPr lang="hr-HR" sz="1050" u="none" strike="noStrike" cap="none">
                          <a:latin typeface="Cabin"/>
                          <a:ea typeface="Times New Roman"/>
                          <a:cs typeface="Times New Roman"/>
                          <a:sym typeface="Times New Roman"/>
                        </a:rPr>
                        <a:t>Tijekom školske godine</a:t>
                      </a:r>
                      <a:endParaRPr sz="1050" u="none" strike="noStrike" cap="none">
                        <a:latin typeface="Cabin"/>
                      </a:endParaRPr>
                    </a:p>
                  </a:txBody>
                  <a:tcPr marL="68575" marR="68575" marT="0" marB="0"/>
                </a:tc>
                <a:tc>
                  <a:txBody>
                    <a:bodyPr/>
                    <a:lstStyle/>
                    <a:p>
                      <a:pPr marL="0" marR="0" lvl="0" indent="0" algn="l" rtl="0">
                        <a:lnSpc>
                          <a:spcPct val="100000"/>
                        </a:lnSpc>
                        <a:spcBef>
                          <a:spcPts val="0"/>
                        </a:spcBef>
                        <a:spcAft>
                          <a:spcPts val="0"/>
                        </a:spcAft>
                        <a:buClr>
                          <a:srgbClr val="000000"/>
                        </a:buClr>
                        <a:buSzPts val="275"/>
                        <a:buFont typeface="Arial"/>
                        <a:buNone/>
                      </a:pPr>
                      <a:r>
                        <a:rPr lang="hr-HR" sz="1050" u="none" strike="noStrike" cap="none">
                          <a:latin typeface="Cabin"/>
                          <a:ea typeface="Times New Roman"/>
                          <a:cs typeface="Times New Roman"/>
                          <a:sym typeface="Times New Roman"/>
                        </a:rPr>
                        <a:t>100 </a:t>
                      </a:r>
                      <a:r>
                        <a:rPr lang="hr-HR" sz="1050" u="none" strike="noStrike" cap="none">
                          <a:latin typeface="Cabin"/>
                          <a:ea typeface="Times New Roman"/>
                          <a:cs typeface="Times New Roman"/>
                        </a:rPr>
                        <a:t>eura </a:t>
                      </a:r>
                      <a:r>
                        <a:rPr lang="hr-HR" sz="1050" u="none" strike="noStrike" cap="none">
                          <a:latin typeface="Cabin"/>
                          <a:ea typeface="Times New Roman"/>
                          <a:cs typeface="Times New Roman"/>
                          <a:sym typeface="Times New Roman"/>
                        </a:rPr>
                        <a:t>potrošni materijal za posebne listiće i zadatke</a:t>
                      </a:r>
                      <a:endParaRPr sz="1050" u="none" strike="noStrike" cap="none">
                        <a:latin typeface="Cabin"/>
                      </a:endParaRPr>
                    </a:p>
                  </a:txBody>
                  <a:tcPr marL="68575" marR="68575" marT="0" marB="0"/>
                </a:tc>
                <a:tc>
                  <a:txBody>
                    <a:bodyPr/>
                    <a:lstStyle/>
                    <a:p>
                      <a:pPr marL="0" marR="0" lvl="0" indent="0" algn="l" rtl="0">
                        <a:lnSpc>
                          <a:spcPct val="100000"/>
                        </a:lnSpc>
                        <a:spcBef>
                          <a:spcPts val="0"/>
                        </a:spcBef>
                        <a:spcAft>
                          <a:spcPts val="0"/>
                        </a:spcAft>
                        <a:buClr>
                          <a:schemeClr val="dk1"/>
                        </a:buClr>
                        <a:buSzPts val="275"/>
                        <a:buFont typeface="Times New Roman"/>
                        <a:buNone/>
                      </a:pPr>
                      <a:r>
                        <a:rPr lang="hr-HR" sz="1050" u="none" strike="noStrike" cap="none">
                          <a:latin typeface="Cabin"/>
                          <a:ea typeface="Times New Roman"/>
                          <a:cs typeface="Times New Roman"/>
                          <a:sym typeface="Times New Roman"/>
                        </a:rPr>
                        <a:t>Pismena i usmena provjera </a:t>
                      </a:r>
                      <a:r>
                        <a:rPr lang="hr-HR" sz="1050" u="none" strike="noStrike" cap="none">
                          <a:latin typeface="Cabin"/>
                          <a:ea typeface="Times New Roman"/>
                          <a:cs typeface="Times New Roman"/>
                        </a:rPr>
                        <a:t>ostvarenih ishoda</a:t>
                      </a:r>
                      <a:endParaRPr lang="hr-HR" sz="1050" u="none" strike="noStrike" cap="none">
                        <a:latin typeface="Cabin"/>
                        <a:cs typeface="Times New Roman"/>
                      </a:endParaRPr>
                    </a:p>
                    <a:p>
                      <a:pPr marL="0" marR="0" lvl="0" indent="0" algn="l" rtl="0">
                        <a:lnSpc>
                          <a:spcPct val="100000"/>
                        </a:lnSpc>
                        <a:spcBef>
                          <a:spcPts val="0"/>
                        </a:spcBef>
                        <a:spcAft>
                          <a:spcPts val="0"/>
                        </a:spcAft>
                        <a:buClr>
                          <a:srgbClr val="000000"/>
                        </a:buClr>
                        <a:buSzPts val="275"/>
                        <a:buFont typeface="Arial"/>
                        <a:buNone/>
                      </a:pPr>
                      <a:endParaRPr sz="1050" u="none" strike="noStrike" cap="none">
                        <a:latin typeface="Cabin" charset="0"/>
                        <a:ea typeface="Times New Roman"/>
                        <a:cs typeface="Times New Roman"/>
                        <a:sym typeface="Times New Roman"/>
                      </a:endParaRPr>
                    </a:p>
                  </a:txBody>
                  <a:tcPr marL="91450" marR="91450" marT="45725" marB="45725"/>
                </a:tc>
                <a:extLst>
                  <a:ext uri="{0D108BD9-81ED-4DB2-BD59-A6C34878D82A}">
                    <a16:rowId xmlns:a16="http://schemas.microsoft.com/office/drawing/2014/main" val="10001"/>
                  </a:ext>
                </a:extLst>
              </a:tr>
              <a:tr h="1677291">
                <a:tc>
                  <a:txBody>
                    <a:bodyPr/>
                    <a:lstStyle/>
                    <a:p>
                      <a:pPr marL="0" marR="0" lvl="0" indent="0" algn="l">
                        <a:lnSpc>
                          <a:spcPct val="100000"/>
                        </a:lnSpc>
                        <a:spcBef>
                          <a:spcPts val="0"/>
                        </a:spcBef>
                        <a:spcAft>
                          <a:spcPts val="0"/>
                        </a:spcAft>
                        <a:buNone/>
                      </a:pPr>
                      <a:r>
                        <a:rPr lang="hr-HR" sz="1100" b="1" i="0" u="none" strike="noStrike" cap="none" noProof="0">
                          <a:solidFill>
                            <a:srgbClr val="000000"/>
                          </a:solidFill>
                          <a:latin typeface="Segoe UI"/>
                        </a:rPr>
                        <a:t>A2 potpomognuto učenje i obogaćivanje</a:t>
                      </a:r>
                      <a:endParaRPr lang="sr-Latn-RS" sz="1100" b="0" i="0" u="none" strike="noStrike" cap="none" noProof="0">
                        <a:solidFill>
                          <a:srgbClr val="000000"/>
                        </a:solidFill>
                        <a:latin typeface="Segoe UI"/>
                      </a:endParaRPr>
                    </a:p>
                    <a:p>
                      <a:pPr marL="0" marR="0" lvl="0" indent="0" algn="l">
                        <a:lnSpc>
                          <a:spcPct val="100000"/>
                        </a:lnSpc>
                        <a:spcBef>
                          <a:spcPts val="0"/>
                        </a:spcBef>
                        <a:spcAft>
                          <a:spcPts val="0"/>
                        </a:spcAft>
                        <a:buNone/>
                      </a:pPr>
                      <a:endParaRPr lang="hr-HR" sz="1100" b="1" i="0" u="none" strike="noStrike" cap="none" noProof="0">
                        <a:solidFill>
                          <a:srgbClr val="000000"/>
                        </a:solidFill>
                        <a:latin typeface="Segoe UI"/>
                      </a:endParaRPr>
                    </a:p>
                    <a:p>
                      <a:pPr marL="0" marR="0" lvl="0" indent="0" algn="l">
                        <a:lnSpc>
                          <a:spcPct val="100000"/>
                        </a:lnSpc>
                        <a:spcBef>
                          <a:spcPts val="0"/>
                        </a:spcBef>
                        <a:spcAft>
                          <a:spcPts val="0"/>
                        </a:spcAft>
                        <a:buNone/>
                      </a:pPr>
                      <a:r>
                        <a:rPr lang="hr-HR" sz="1100" b="1" i="0" u="none" strike="noStrike" cap="none" noProof="0">
                          <a:solidFill>
                            <a:srgbClr val="000000"/>
                          </a:solidFill>
                          <a:latin typeface="Segoe UI"/>
                        </a:rPr>
                        <a:t>Prirodoslovna pismenost</a:t>
                      </a:r>
                    </a:p>
                    <a:p>
                      <a:pPr marL="0" marR="0" lvl="0" indent="0" algn="l">
                        <a:lnSpc>
                          <a:spcPct val="100000"/>
                        </a:lnSpc>
                        <a:spcBef>
                          <a:spcPts val="0"/>
                        </a:spcBef>
                        <a:spcAft>
                          <a:spcPts val="0"/>
                        </a:spcAft>
                        <a:buNone/>
                      </a:pPr>
                      <a:r>
                        <a:rPr lang="hr-HR" sz="1100" b="1" i="0" u="none" strike="noStrike" cap="none" noProof="0">
                          <a:solidFill>
                            <a:srgbClr val="000000"/>
                          </a:solidFill>
                          <a:latin typeface="Segoe UI"/>
                        </a:rPr>
                        <a:t>5a, 6a, 8a,8b</a:t>
                      </a:r>
                    </a:p>
                    <a:p>
                      <a:pPr marL="0" marR="0" lvl="0" indent="0" algn="l">
                        <a:lnSpc>
                          <a:spcPct val="100000"/>
                        </a:lnSpc>
                        <a:spcBef>
                          <a:spcPts val="0"/>
                        </a:spcBef>
                        <a:spcAft>
                          <a:spcPts val="0"/>
                        </a:spcAft>
                        <a:buNone/>
                      </a:pPr>
                      <a:endParaRPr lang="hr-HR" sz="1100" b="0" i="0" u="none" strike="noStrike" cap="none" noProof="0">
                        <a:solidFill>
                          <a:srgbClr val="000000"/>
                        </a:solidFill>
                        <a:latin typeface="Segoe UI"/>
                        <a:sym typeface="Times New Roman"/>
                      </a:endParaRPr>
                    </a:p>
                    <a:p>
                      <a:pPr marL="0" marR="0" lvl="0" indent="0" algn="l">
                        <a:lnSpc>
                          <a:spcPct val="100000"/>
                        </a:lnSpc>
                        <a:spcBef>
                          <a:spcPts val="0"/>
                        </a:spcBef>
                        <a:spcAft>
                          <a:spcPts val="0"/>
                        </a:spcAft>
                        <a:buSzPts val="275"/>
                        <a:buFont typeface="Arial"/>
                        <a:buNone/>
                      </a:pPr>
                      <a:endParaRPr lang="hr-HR" sz="1050" b="1" u="none" strike="noStrike" cap="none">
                        <a:latin typeface="Cabin"/>
                        <a:cs typeface="Times New Roman"/>
                      </a:endParaRPr>
                    </a:p>
                    <a:p>
                      <a:pPr marL="0" marR="0" lvl="0" indent="0" algn="l">
                        <a:lnSpc>
                          <a:spcPct val="100000"/>
                        </a:lnSpc>
                        <a:spcBef>
                          <a:spcPts val="0"/>
                        </a:spcBef>
                        <a:spcAft>
                          <a:spcPts val="0"/>
                        </a:spcAft>
                        <a:buSzPts val="275"/>
                        <a:buFont typeface="Arial"/>
                        <a:buNone/>
                      </a:pPr>
                      <a:endParaRPr lang="hr-HR" sz="1050" b="1" u="none" strike="noStrike" cap="none">
                        <a:highlight>
                          <a:srgbClr val="FFFF00"/>
                        </a:highlight>
                        <a:latin typeface="Cabin"/>
                        <a:cs typeface="Times New Roman"/>
                      </a:endParaRPr>
                    </a:p>
                  </a:txBody>
                  <a:tcPr marL="68575" marR="68575" marT="0" marB="0" anchor="ctr"/>
                </a:tc>
                <a:tc>
                  <a:txBody>
                    <a:bodyPr/>
                    <a:lstStyle/>
                    <a:p>
                      <a:pPr marL="0" marR="0" lvl="0" indent="0" algn="l" rtl="0">
                        <a:lnSpc>
                          <a:spcPct val="100000"/>
                        </a:lnSpc>
                        <a:spcBef>
                          <a:spcPts val="0"/>
                        </a:spcBef>
                        <a:spcAft>
                          <a:spcPts val="0"/>
                        </a:spcAft>
                        <a:buClr>
                          <a:srgbClr val="000000"/>
                        </a:buClr>
                        <a:buSzPts val="275"/>
                        <a:buFont typeface="Arial"/>
                        <a:buNone/>
                      </a:pPr>
                      <a:r>
                        <a:rPr lang="hr-HR" sz="1050" u="none" strike="noStrike" cap="none">
                          <a:latin typeface="Cabin"/>
                          <a:ea typeface="Times New Roman"/>
                          <a:cs typeface="Times New Roman"/>
                          <a:sym typeface="Times New Roman"/>
                        </a:rPr>
                        <a:t>- razvijati </a:t>
                      </a:r>
                      <a:r>
                        <a:rPr lang="hr-HR" sz="1050" u="none" strike="noStrike" cap="none">
                          <a:latin typeface="Cabin"/>
                          <a:ea typeface="Times New Roman"/>
                          <a:cs typeface="Times New Roman"/>
                        </a:rPr>
                        <a:t>samostalnosti, učenika </a:t>
                      </a:r>
                      <a:endParaRPr lang="sr-Latn-RS" sz="1050" u="none" strike="noStrike" cap="none">
                        <a:latin typeface="Cabin"/>
                      </a:endParaRPr>
                    </a:p>
                    <a:p>
                      <a:pPr marL="0" marR="0" lvl="0" indent="0" algn="l">
                        <a:lnSpc>
                          <a:spcPct val="100000"/>
                        </a:lnSpc>
                        <a:spcBef>
                          <a:spcPts val="0"/>
                        </a:spcBef>
                        <a:spcAft>
                          <a:spcPts val="0"/>
                        </a:spcAft>
                        <a:buSzPts val="275"/>
                        <a:buFont typeface="Arial"/>
                        <a:buNone/>
                      </a:pPr>
                      <a:r>
                        <a:rPr lang="hr-HR" sz="1050" u="none" strike="noStrike" cap="none">
                          <a:latin typeface="Cabin"/>
                          <a:cs typeface="Times New Roman"/>
                        </a:rPr>
                        <a:t>-razvoj učinkovitih radnih navika i stavova</a:t>
                      </a:r>
                    </a:p>
                    <a:p>
                      <a:pPr marL="0" marR="0" lvl="0" indent="0" algn="l">
                        <a:lnSpc>
                          <a:spcPct val="100000"/>
                        </a:lnSpc>
                        <a:spcBef>
                          <a:spcPts val="0"/>
                        </a:spcBef>
                        <a:spcAft>
                          <a:spcPts val="0"/>
                        </a:spcAft>
                        <a:buSzPts val="275"/>
                        <a:buFont typeface="Arial"/>
                        <a:buNone/>
                      </a:pPr>
                      <a:r>
                        <a:rPr lang="hr-HR" sz="1050" u="none" strike="noStrike" cap="none">
                          <a:latin typeface="Cabin"/>
                          <a:cs typeface="Times New Roman"/>
                        </a:rPr>
                        <a:t>-usmjerenost učenika na cjeloživotno učenje</a:t>
                      </a:r>
                    </a:p>
                  </a:txBody>
                  <a:tcPr marL="68575" marR="68575" marT="0" marB="0" anchor="ctr"/>
                </a:tc>
                <a:tc>
                  <a:txBody>
                    <a:bodyPr/>
                    <a:lstStyle/>
                    <a:p>
                      <a:pPr marL="0" marR="0" lvl="0" indent="0" algn="l" rtl="0">
                        <a:lnSpc>
                          <a:spcPct val="100000"/>
                        </a:lnSpc>
                        <a:spcBef>
                          <a:spcPts val="0"/>
                        </a:spcBef>
                        <a:spcAft>
                          <a:spcPts val="0"/>
                        </a:spcAft>
                        <a:buClr>
                          <a:srgbClr val="000000"/>
                        </a:buClr>
                        <a:buSzPts val="275"/>
                        <a:buFont typeface="Arial"/>
                        <a:buNone/>
                      </a:pPr>
                      <a:r>
                        <a:rPr lang="hr-HR" sz="1050" u="none" strike="noStrike" cap="none">
                          <a:latin typeface="Cabin"/>
                          <a:cs typeface="Times New Roman"/>
                        </a:rPr>
                        <a:t>Osnaživanje učenika u ispunjavanju postavljenih zadataka.</a:t>
                      </a:r>
                    </a:p>
                    <a:p>
                      <a:pPr marL="0" marR="0" lvl="0" indent="0" algn="l">
                        <a:lnSpc>
                          <a:spcPct val="100000"/>
                        </a:lnSpc>
                        <a:spcBef>
                          <a:spcPts val="0"/>
                        </a:spcBef>
                        <a:spcAft>
                          <a:spcPts val="0"/>
                        </a:spcAft>
                        <a:buSzPts val="275"/>
                        <a:buFont typeface="Arial"/>
                        <a:buNone/>
                      </a:pPr>
                      <a:r>
                        <a:rPr lang="hr-HR" sz="1050" u="none" strike="noStrike" cap="none">
                          <a:latin typeface="Cabin"/>
                          <a:cs typeface="Times New Roman"/>
                        </a:rPr>
                        <a:t>Primjena istog u svakodnevnom životu.</a:t>
                      </a:r>
                    </a:p>
                    <a:p>
                      <a:pPr marL="0" marR="0" lvl="0" indent="0" algn="l">
                        <a:lnSpc>
                          <a:spcPct val="100000"/>
                        </a:lnSpc>
                        <a:spcBef>
                          <a:spcPts val="0"/>
                        </a:spcBef>
                        <a:spcAft>
                          <a:spcPts val="0"/>
                        </a:spcAft>
                        <a:buSzPts val="275"/>
                        <a:buFont typeface="Arial"/>
                        <a:buNone/>
                      </a:pPr>
                      <a:r>
                        <a:rPr lang="hr-HR" sz="1050" u="none" strike="noStrike" cap="none">
                          <a:latin typeface="Cabin"/>
                          <a:cs typeface="Times New Roman"/>
                        </a:rPr>
                        <a:t>Povezivanje sa primjerima iz života </a:t>
                      </a:r>
                    </a:p>
                  </a:txBody>
                  <a:tcPr marL="68575" marR="68575" marT="0" marB="0" anchor="ctr"/>
                </a:tc>
                <a:tc>
                  <a:txBody>
                    <a:bodyPr/>
                    <a:lstStyle/>
                    <a:p>
                      <a:pPr marL="0" marR="0" lvl="0" indent="0" algn="l" rtl="0">
                        <a:lnSpc>
                          <a:spcPct val="100000"/>
                        </a:lnSpc>
                        <a:spcBef>
                          <a:spcPts val="0"/>
                        </a:spcBef>
                        <a:spcAft>
                          <a:spcPts val="0"/>
                        </a:spcAft>
                        <a:buClr>
                          <a:srgbClr val="000000"/>
                        </a:buClr>
                        <a:buSzPts val="275"/>
                        <a:buFont typeface="Arial"/>
                        <a:buNone/>
                      </a:pPr>
                      <a:r>
                        <a:rPr lang="hr-HR" sz="1050" u="none" strike="noStrike" cap="none">
                          <a:latin typeface="Cabin"/>
                          <a:ea typeface="Times New Roman"/>
                          <a:cs typeface="Times New Roman"/>
                          <a:sym typeface="Times New Roman"/>
                        </a:rPr>
                        <a:t>Ivana </a:t>
                      </a:r>
                      <a:r>
                        <a:rPr lang="hr-HR" sz="1050" u="none" strike="noStrike" cap="none" err="1">
                          <a:latin typeface="Cabin"/>
                          <a:ea typeface="Times New Roman"/>
                          <a:cs typeface="Times New Roman"/>
                          <a:sym typeface="Times New Roman"/>
                        </a:rPr>
                        <a:t>Kardo</a:t>
                      </a:r>
                      <a:endParaRPr lang="hr-HR" sz="1050" u="none" strike="noStrike" cap="none" err="1">
                        <a:latin typeface="Cabin"/>
                        <a:cs typeface="Times New Roman"/>
                      </a:endParaRPr>
                    </a:p>
                  </a:txBody>
                  <a:tcPr marL="68575" marR="68575" marT="0" marB="0" anchor="ctr"/>
                </a:tc>
                <a:tc>
                  <a:txBody>
                    <a:bodyPr/>
                    <a:lstStyle/>
                    <a:p>
                      <a:pPr marL="0" marR="0" lvl="0" indent="0" algn="l" rtl="0">
                        <a:lnSpc>
                          <a:spcPct val="100000"/>
                        </a:lnSpc>
                        <a:spcBef>
                          <a:spcPts val="0"/>
                        </a:spcBef>
                        <a:spcAft>
                          <a:spcPts val="0"/>
                        </a:spcAft>
                        <a:buClr>
                          <a:srgbClr val="000000"/>
                        </a:buClr>
                        <a:buSzPts val="275"/>
                        <a:buFont typeface="Arial"/>
                        <a:buNone/>
                      </a:pPr>
                      <a:r>
                        <a:rPr lang="hr-HR" sz="1050" u="none" strike="noStrike" cap="none">
                          <a:latin typeface="Cabin"/>
                          <a:ea typeface="Times New Roman"/>
                          <a:cs typeface="Times New Roman"/>
                          <a:sym typeface="Times New Roman"/>
                        </a:rPr>
                        <a:t>- </a:t>
                      </a:r>
                      <a:r>
                        <a:rPr lang="hr-HR" sz="1050" u="none" strike="noStrike" cap="none">
                          <a:latin typeface="Cabin"/>
                          <a:ea typeface="Times New Roman"/>
                          <a:cs typeface="Times New Roman"/>
                        </a:rPr>
                        <a:t>samostalni rad učenika uz učiteljsku potporu</a:t>
                      </a:r>
                    </a:p>
                    <a:p>
                      <a:pPr marL="0" marR="0" lvl="0" indent="0" algn="l">
                        <a:lnSpc>
                          <a:spcPct val="100000"/>
                        </a:lnSpc>
                        <a:spcBef>
                          <a:spcPts val="0"/>
                        </a:spcBef>
                        <a:spcAft>
                          <a:spcPts val="0"/>
                        </a:spcAft>
                        <a:buSzPts val="275"/>
                        <a:buFont typeface="Arial"/>
                        <a:buNone/>
                      </a:pPr>
                      <a:r>
                        <a:rPr lang="hr-HR" sz="1050" u="none" strike="noStrike" cap="none">
                          <a:latin typeface="Cabin"/>
                          <a:cs typeface="Times New Roman"/>
                        </a:rPr>
                        <a:t>-samostalni i individualni rad učenika praćen i drugim oblicima rada</a:t>
                      </a:r>
                    </a:p>
                    <a:p>
                      <a:pPr marL="0" marR="0" lvl="0" indent="0" algn="l">
                        <a:lnSpc>
                          <a:spcPct val="100000"/>
                        </a:lnSpc>
                        <a:spcBef>
                          <a:spcPts val="0"/>
                        </a:spcBef>
                        <a:spcAft>
                          <a:spcPts val="0"/>
                        </a:spcAft>
                        <a:buSzPts val="275"/>
                        <a:buFont typeface="Arial"/>
                        <a:buNone/>
                      </a:pPr>
                      <a:r>
                        <a:rPr lang="hr-HR" sz="1050" u="none" strike="noStrike" cap="none">
                          <a:latin typeface="Cabin"/>
                          <a:cs typeface="Times New Roman"/>
                        </a:rPr>
                        <a:t>-zadaci različitih </a:t>
                      </a:r>
                      <a:r>
                        <a:rPr lang="hr-HR" sz="1050" u="none" strike="noStrike" cap="none" err="1">
                          <a:latin typeface="Cabin"/>
                          <a:cs typeface="Times New Roman"/>
                        </a:rPr>
                        <a:t>tipova,istraživanja</a:t>
                      </a:r>
                      <a:r>
                        <a:rPr lang="hr-HR" sz="1050" u="none" strike="noStrike" cap="none">
                          <a:latin typeface="Cabin"/>
                          <a:cs typeface="Times New Roman"/>
                        </a:rPr>
                        <a:t> manjeg </a:t>
                      </a:r>
                      <a:r>
                        <a:rPr lang="hr-HR" sz="1050" u="none" strike="noStrike" cap="none" err="1">
                          <a:latin typeface="Cabin"/>
                          <a:cs typeface="Times New Roman"/>
                        </a:rPr>
                        <a:t>opsega,pisanje</a:t>
                      </a:r>
                      <a:r>
                        <a:rPr lang="hr-HR" sz="1050" u="none" strike="noStrike" cap="none">
                          <a:latin typeface="Cabin"/>
                          <a:cs typeface="Times New Roman"/>
                        </a:rPr>
                        <a:t> i izlaganje izvješća</a:t>
                      </a:r>
                    </a:p>
                  </a:txBody>
                  <a:tcPr marL="68575" marR="68575" marT="0" marB="0" anchor="ctr"/>
                </a:tc>
                <a:tc>
                  <a:txBody>
                    <a:bodyPr/>
                    <a:lstStyle/>
                    <a:p>
                      <a:pPr marL="0" marR="0" lvl="0" indent="0" algn="l" rtl="0">
                        <a:lnSpc>
                          <a:spcPct val="100000"/>
                        </a:lnSpc>
                        <a:spcBef>
                          <a:spcPts val="0"/>
                        </a:spcBef>
                        <a:spcAft>
                          <a:spcPts val="0"/>
                        </a:spcAft>
                        <a:buClr>
                          <a:srgbClr val="000000"/>
                        </a:buClr>
                        <a:buSzPts val="275"/>
                        <a:buFont typeface="Arial"/>
                        <a:buNone/>
                      </a:pPr>
                      <a:r>
                        <a:rPr lang="hr-HR" sz="1050" u="none" strike="noStrike" cap="none">
                          <a:latin typeface="Cabin"/>
                          <a:ea typeface="Times New Roman"/>
                          <a:cs typeface="Times New Roman"/>
                          <a:sym typeface="Times New Roman"/>
                        </a:rPr>
                        <a:t>Tijekom školske godine</a:t>
                      </a:r>
                      <a:r>
                        <a:rPr lang="hr-HR" sz="1050" u="none" strike="noStrike" cap="none">
                          <a:latin typeface="Cabin"/>
                          <a:ea typeface="Times New Roman"/>
                          <a:cs typeface="Times New Roman"/>
                        </a:rPr>
                        <a:t> </a:t>
                      </a:r>
                      <a:endParaRPr sz="1050" u="none" strike="noStrike" cap="none">
                        <a:latin typeface="Cabin" charset="0"/>
                      </a:endParaRPr>
                    </a:p>
                    <a:p>
                      <a:pPr marL="0" marR="0" lvl="0" indent="0" algn="l" rtl="0">
                        <a:lnSpc>
                          <a:spcPct val="100000"/>
                        </a:lnSpc>
                        <a:spcBef>
                          <a:spcPts val="0"/>
                        </a:spcBef>
                        <a:spcAft>
                          <a:spcPts val="0"/>
                        </a:spcAft>
                        <a:buClr>
                          <a:srgbClr val="000000"/>
                        </a:buClr>
                        <a:buSzPts val="275"/>
                        <a:buFont typeface="Arial"/>
                        <a:buNone/>
                      </a:pPr>
                      <a:endParaRPr lang="hr-HR" sz="1050" u="none" strike="noStrike" cap="none">
                        <a:latin typeface="Cabin"/>
                        <a:cs typeface="Times New Roman"/>
                      </a:endParaRPr>
                    </a:p>
                  </a:txBody>
                  <a:tcPr marL="68575" marR="68575" marT="0" marB="0" anchor="ctr"/>
                </a:tc>
                <a:tc>
                  <a:txBody>
                    <a:bodyPr/>
                    <a:lstStyle/>
                    <a:p>
                      <a:pPr marL="0" marR="0" lvl="0" indent="0" algn="l" rtl="0">
                        <a:lnSpc>
                          <a:spcPct val="100000"/>
                        </a:lnSpc>
                        <a:spcBef>
                          <a:spcPts val="0"/>
                        </a:spcBef>
                        <a:spcAft>
                          <a:spcPts val="0"/>
                        </a:spcAft>
                        <a:buClr>
                          <a:srgbClr val="000000"/>
                        </a:buClr>
                        <a:buSzPts val="275"/>
                        <a:buFont typeface="Arial"/>
                        <a:buNone/>
                      </a:pPr>
                      <a:r>
                        <a:rPr lang="hr-HR" sz="1050" u="none" strike="noStrike" cap="none">
                          <a:latin typeface="Cabin"/>
                          <a:ea typeface="Times New Roman"/>
                          <a:cs typeface="Times New Roman"/>
                        </a:rPr>
                        <a:t>troškovi</a:t>
                      </a:r>
                      <a:r>
                        <a:rPr lang="hr-HR" sz="1050" u="none" strike="noStrike" cap="none">
                          <a:latin typeface="Cabin"/>
                          <a:ea typeface="Times New Roman"/>
                          <a:cs typeface="Times New Roman"/>
                          <a:sym typeface="Times New Roman"/>
                        </a:rPr>
                        <a:t> kopiranja</a:t>
                      </a:r>
                      <a:r>
                        <a:rPr lang="hr-HR" sz="1050" u="none" strike="noStrike" cap="none">
                          <a:latin typeface="Cabin"/>
                          <a:ea typeface="Times New Roman"/>
                          <a:cs typeface="Times New Roman"/>
                        </a:rPr>
                        <a:t> radnih materijala </a:t>
                      </a:r>
                      <a:endParaRPr lang="hr-HR" sz="1050" u="none" strike="noStrike" cap="none">
                        <a:latin typeface="Cabin"/>
                        <a:cs typeface="Times New Roman"/>
                      </a:endParaRPr>
                    </a:p>
                  </a:txBody>
                  <a:tcPr marL="68575" marR="68575" marT="0" marB="0" anchor="ctr"/>
                </a:tc>
                <a:tc>
                  <a:txBody>
                    <a:bodyPr/>
                    <a:lstStyle/>
                    <a:p>
                      <a:pPr marL="0" marR="0" lvl="0" indent="0" algn="l" rtl="0">
                        <a:lnSpc>
                          <a:spcPct val="100000"/>
                        </a:lnSpc>
                        <a:spcBef>
                          <a:spcPts val="0"/>
                        </a:spcBef>
                        <a:spcAft>
                          <a:spcPts val="0"/>
                        </a:spcAft>
                        <a:buClr>
                          <a:srgbClr val="000000"/>
                        </a:buClr>
                        <a:buSzPts val="275"/>
                        <a:buFont typeface="Arial"/>
                        <a:buNone/>
                      </a:pPr>
                      <a:r>
                        <a:rPr lang="hr-HR" sz="1050" u="none" strike="noStrike" cap="none">
                          <a:latin typeface="Cabin"/>
                          <a:ea typeface="Times New Roman"/>
                          <a:cs typeface="Times New Roman"/>
                          <a:sym typeface="Times New Roman"/>
                        </a:rPr>
                        <a:t>- kratke provjere tijekom </a:t>
                      </a:r>
                      <a:r>
                        <a:rPr lang="hr-HR" sz="1050" u="none" strike="noStrike" cap="none">
                          <a:latin typeface="Cabin"/>
                          <a:ea typeface="Times New Roman"/>
                          <a:cs typeface="Times New Roman"/>
                        </a:rPr>
                        <a:t>A2 programa</a:t>
                      </a:r>
                      <a:r>
                        <a:rPr lang="hr-HR" sz="1050" u="none" strike="noStrike" cap="none">
                          <a:latin typeface="Cabin"/>
                          <a:ea typeface="Times New Roman"/>
                          <a:cs typeface="Times New Roman"/>
                          <a:sym typeface="Times New Roman"/>
                        </a:rPr>
                        <a:t> </a:t>
                      </a:r>
                      <a:r>
                        <a:rPr lang="hr-HR" sz="1050" u="none" strike="noStrike" cap="none">
                          <a:latin typeface="Cabin"/>
                          <a:ea typeface="Times New Roman"/>
                          <a:cs typeface="Times New Roman"/>
                        </a:rPr>
                        <a:t>u </a:t>
                      </a:r>
                      <a:r>
                        <a:rPr lang="hr-HR" sz="1050" u="none" strike="noStrike" cap="none">
                          <a:latin typeface="Cabin"/>
                          <a:ea typeface="Times New Roman"/>
                          <a:cs typeface="Times New Roman"/>
                          <a:sym typeface="Times New Roman"/>
                        </a:rPr>
                        <a:t>svrhu osobnih analiza napredovanja učenika i poboljšanja daljnjeg rada</a:t>
                      </a:r>
                      <a:endParaRPr sz="1050" u="none" strike="noStrike" cap="none">
                        <a:latin typeface="Cabin"/>
                      </a:endParaRPr>
                    </a:p>
                  </a:txBody>
                  <a:tcPr marL="68575" marR="68575" marT="0" marB="0"/>
                </a:tc>
                <a:extLst>
                  <a:ext uri="{0D108BD9-81ED-4DB2-BD59-A6C34878D82A}">
                    <a16:rowId xmlns:a16="http://schemas.microsoft.com/office/drawing/2014/main" val="10002"/>
                  </a:ext>
                </a:extLst>
              </a:tr>
            </a:tbl>
          </a:graphicData>
        </a:graphic>
      </p:graphicFrame>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1" name="Google Shape;341;p29"/>
          <p:cNvSpPr txBox="1">
            <a:spLocks noGrp="1"/>
          </p:cNvSpPr>
          <p:nvPr>
            <p:ph type="title"/>
          </p:nvPr>
        </p:nvSpPr>
        <p:spPr>
          <a:xfrm>
            <a:off x="286603" y="232250"/>
            <a:ext cx="8075099" cy="265704"/>
          </a:xfrm>
          <a:prstGeom prst="rect">
            <a:avLst/>
          </a:prstGeom>
          <a:noFill/>
          <a:ln>
            <a:noFill/>
          </a:ln>
        </p:spPr>
        <p:txBody>
          <a:bodyPr spcFirstLastPara="1" wrap="square" lIns="91425" tIns="45700" rIns="91425" bIns="45700" anchor="b" anchorCtr="0">
            <a:noAutofit/>
          </a:bodyPr>
          <a:lstStyle/>
          <a:p>
            <a:pPr>
              <a:buSzPts val="600"/>
            </a:pPr>
            <a:r>
              <a:rPr lang="hr-HR" sz="2400" b="0" i="0" u="none" strike="noStrike" cap="none" dirty="0">
                <a:latin typeface="Cabin"/>
                <a:sym typeface="Times New Roman"/>
              </a:rPr>
              <a:t>Predmetna nastava /</a:t>
            </a:r>
            <a:r>
              <a:rPr lang="hr-HR" sz="2400" dirty="0">
                <a:latin typeface="Cabin"/>
              </a:rPr>
              <a:t>A2 program</a:t>
            </a:r>
            <a:endParaRPr dirty="0">
              <a:latin typeface="Cabin"/>
            </a:endParaRPr>
          </a:p>
        </p:txBody>
      </p:sp>
      <p:sp>
        <p:nvSpPr>
          <p:cNvPr id="342" name="Google Shape;342;p29"/>
          <p:cNvSpPr txBox="1">
            <a:spLocks noGrp="1"/>
          </p:cNvSpPr>
          <p:nvPr>
            <p:ph type="ftr" idx="11"/>
          </p:nvPr>
        </p:nvSpPr>
        <p:spPr>
          <a:xfrm>
            <a:off x="5221405" y="6380139"/>
            <a:ext cx="3505200" cy="365759"/>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2"/>
              </a:buClr>
              <a:buSzPts val="350"/>
              <a:buFont typeface="Cabin"/>
              <a:buNone/>
            </a:pPr>
            <a:r>
              <a:rPr lang="hr-HR" sz="1400" b="0" i="0" u="none" strike="noStrike" cap="none">
                <a:latin typeface="Cabin"/>
                <a:ea typeface="Cabin"/>
                <a:cs typeface="Cabin"/>
                <a:sym typeface="Cabin"/>
              </a:rPr>
              <a:t>Školski kurikulum </a:t>
            </a:r>
            <a:r>
              <a:rPr lang="hr-HR"/>
              <a:t>2023./2024</a:t>
            </a:r>
            <a:r>
              <a:rPr lang="hr-HR" sz="1400" b="0" i="0" u="none" strike="noStrike" cap="none">
                <a:latin typeface="Cabin"/>
                <a:ea typeface="Cabin"/>
                <a:cs typeface="Cabin"/>
                <a:sym typeface="Cabin"/>
              </a:rPr>
              <a:t>.</a:t>
            </a:r>
            <a:endParaRPr sz="1400" b="0" i="0" u="none" strike="noStrike" cap="none">
              <a:latin typeface="Cabin"/>
              <a:ea typeface="Cabin"/>
              <a:cs typeface="Cabin"/>
              <a:sym typeface="Cabin"/>
            </a:endParaRPr>
          </a:p>
        </p:txBody>
      </p:sp>
      <p:sp>
        <p:nvSpPr>
          <p:cNvPr id="343" name="Google Shape;343;p29"/>
          <p:cNvSpPr txBox="1">
            <a:spLocks noGrp="1"/>
          </p:cNvSpPr>
          <p:nvPr>
            <p:ph type="sldNum" idx="12"/>
          </p:nvPr>
        </p:nvSpPr>
        <p:spPr>
          <a:xfrm>
            <a:off x="612647" y="6356350"/>
            <a:ext cx="1981199" cy="36575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2"/>
              </a:buClr>
              <a:buSzPts val="350"/>
              <a:buFont typeface="Cabin"/>
              <a:buNone/>
            </a:pPr>
            <a:fld id="{00000000-1234-1234-1234-123412341234}" type="slidenum">
              <a:rPr lang="hr-HR" sz="1400" b="0" i="0" u="none" strike="noStrike" cap="none">
                <a:solidFill>
                  <a:schemeClr val="dk2"/>
                </a:solidFill>
                <a:latin typeface="Cabin"/>
                <a:ea typeface="Cabin"/>
                <a:cs typeface="Cabin"/>
                <a:sym typeface="Cabin"/>
              </a:rPr>
              <a:pPr marL="0" marR="0" lvl="0" indent="0" algn="l" rtl="0">
                <a:lnSpc>
                  <a:spcPct val="100000"/>
                </a:lnSpc>
                <a:spcBef>
                  <a:spcPts val="0"/>
                </a:spcBef>
                <a:spcAft>
                  <a:spcPts val="0"/>
                </a:spcAft>
                <a:buClr>
                  <a:schemeClr val="dk2"/>
                </a:buClr>
                <a:buSzPts val="350"/>
                <a:buFont typeface="Cabin"/>
                <a:buNone/>
              </a:pPr>
              <a:t>35</a:t>
            </a:fld>
            <a:endParaRPr sz="1400" b="0" i="0" u="none" strike="noStrike" cap="none">
              <a:solidFill>
                <a:schemeClr val="dk2"/>
              </a:solidFill>
              <a:latin typeface="Cabin"/>
              <a:ea typeface="Cabin"/>
              <a:cs typeface="Cabin"/>
              <a:sym typeface="Cabin"/>
            </a:endParaRPr>
          </a:p>
        </p:txBody>
      </p:sp>
      <p:graphicFrame>
        <p:nvGraphicFramePr>
          <p:cNvPr id="344" name="Google Shape;344;p29"/>
          <p:cNvGraphicFramePr/>
          <p:nvPr>
            <p:extLst>
              <p:ext uri="{D42A27DB-BD31-4B8C-83A1-F6EECF244321}">
                <p14:modId xmlns:p14="http://schemas.microsoft.com/office/powerpoint/2010/main" val="101163175"/>
              </p:ext>
            </p:extLst>
          </p:nvPr>
        </p:nvGraphicFramePr>
        <p:xfrm>
          <a:off x="132080" y="650240"/>
          <a:ext cx="8954665" cy="5625731"/>
        </p:xfrm>
        <a:graphic>
          <a:graphicData uri="http://schemas.openxmlformats.org/drawingml/2006/table">
            <a:tbl>
              <a:tblPr firstRow="1" bandRow="1">
                <a:noFill/>
                <a:tableStyleId>{2B1E4052-6B5D-4648-950B-1C1C1EDA2936}</a:tableStyleId>
              </a:tblPr>
              <a:tblGrid>
                <a:gridCol w="822638">
                  <a:extLst>
                    <a:ext uri="{9D8B030D-6E8A-4147-A177-3AD203B41FA5}">
                      <a16:colId xmlns:a16="http://schemas.microsoft.com/office/drawing/2014/main" val="20000"/>
                    </a:ext>
                  </a:extLst>
                </a:gridCol>
                <a:gridCol w="1605094">
                  <a:extLst>
                    <a:ext uri="{9D8B030D-6E8A-4147-A177-3AD203B41FA5}">
                      <a16:colId xmlns:a16="http://schemas.microsoft.com/office/drawing/2014/main" val="20001"/>
                    </a:ext>
                  </a:extLst>
                </a:gridCol>
                <a:gridCol w="1332643">
                  <a:extLst>
                    <a:ext uri="{9D8B030D-6E8A-4147-A177-3AD203B41FA5}">
                      <a16:colId xmlns:a16="http://schemas.microsoft.com/office/drawing/2014/main" val="20002"/>
                    </a:ext>
                  </a:extLst>
                </a:gridCol>
                <a:gridCol w="646034">
                  <a:extLst>
                    <a:ext uri="{9D8B030D-6E8A-4147-A177-3AD203B41FA5}">
                      <a16:colId xmlns:a16="http://schemas.microsoft.com/office/drawing/2014/main" val="20003"/>
                    </a:ext>
                  </a:extLst>
                </a:gridCol>
                <a:gridCol w="1892390">
                  <a:extLst>
                    <a:ext uri="{9D8B030D-6E8A-4147-A177-3AD203B41FA5}">
                      <a16:colId xmlns:a16="http://schemas.microsoft.com/office/drawing/2014/main" val="20004"/>
                    </a:ext>
                  </a:extLst>
                </a:gridCol>
                <a:gridCol w="728621">
                  <a:extLst>
                    <a:ext uri="{9D8B030D-6E8A-4147-A177-3AD203B41FA5}">
                      <a16:colId xmlns:a16="http://schemas.microsoft.com/office/drawing/2014/main" val="20005"/>
                    </a:ext>
                  </a:extLst>
                </a:gridCol>
                <a:gridCol w="887183">
                  <a:extLst>
                    <a:ext uri="{9D8B030D-6E8A-4147-A177-3AD203B41FA5}">
                      <a16:colId xmlns:a16="http://schemas.microsoft.com/office/drawing/2014/main" val="20006"/>
                    </a:ext>
                  </a:extLst>
                </a:gridCol>
                <a:gridCol w="1040062">
                  <a:extLst>
                    <a:ext uri="{9D8B030D-6E8A-4147-A177-3AD203B41FA5}">
                      <a16:colId xmlns:a16="http://schemas.microsoft.com/office/drawing/2014/main" val="20007"/>
                    </a:ext>
                  </a:extLst>
                </a:gridCol>
              </a:tblGrid>
              <a:tr h="935597">
                <a:tc>
                  <a:txBody>
                    <a:bodyPr/>
                    <a:lstStyle/>
                    <a:p>
                      <a:pPr marL="0" marR="0" lvl="0" indent="0" algn="ctr" rtl="0">
                        <a:lnSpc>
                          <a:spcPct val="100000"/>
                        </a:lnSpc>
                        <a:spcBef>
                          <a:spcPts val="0"/>
                        </a:spcBef>
                        <a:spcAft>
                          <a:spcPts val="0"/>
                        </a:spcAft>
                        <a:buClr>
                          <a:srgbClr val="000000"/>
                        </a:buClr>
                        <a:buSzPts val="400"/>
                        <a:buFont typeface="Arial"/>
                        <a:buNone/>
                      </a:pPr>
                      <a:endParaRPr sz="1050" b="1" u="none" strike="noStrike" cap="none">
                        <a:latin typeface="Cabin" charset="0"/>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400"/>
                        <a:buFont typeface="Arial"/>
                        <a:buNone/>
                      </a:pPr>
                      <a:r>
                        <a:rPr lang="hr-HR" sz="1050" b="1" u="none" strike="noStrike" cap="none" dirty="0">
                          <a:latin typeface="Cabin"/>
                          <a:ea typeface="Times New Roman"/>
                          <a:cs typeface="Times New Roman"/>
                          <a:sym typeface="Times New Roman"/>
                        </a:rPr>
                        <a:t>Aktivnosti</a:t>
                      </a:r>
                      <a:endParaRPr sz="1050" u="none" strike="noStrike" cap="none" dirty="0">
                        <a:latin typeface="Cabin"/>
                      </a:endParaRPr>
                    </a:p>
                  </a:txBody>
                  <a:tcPr marL="68575" marR="68575" marT="0" marB="0"/>
                </a:tc>
                <a:tc>
                  <a:txBody>
                    <a:bodyPr/>
                    <a:lstStyle/>
                    <a:p>
                      <a:pPr marL="0" marR="0" lvl="0" indent="0" algn="ctr" rtl="0">
                        <a:lnSpc>
                          <a:spcPct val="100000"/>
                        </a:lnSpc>
                        <a:spcBef>
                          <a:spcPts val="0"/>
                        </a:spcBef>
                        <a:spcAft>
                          <a:spcPts val="0"/>
                        </a:spcAft>
                        <a:buClr>
                          <a:srgbClr val="000000"/>
                        </a:buClr>
                        <a:buSzPts val="600"/>
                        <a:buFont typeface="Arial"/>
                        <a:buNone/>
                      </a:pPr>
                      <a:endParaRPr sz="1050" u="none" strike="noStrike" cap="none">
                        <a:latin typeface="Cabin" charset="0"/>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300"/>
                        <a:buFont typeface="Arial"/>
                        <a:buNone/>
                      </a:pPr>
                      <a:r>
                        <a:rPr lang="hr-HR" sz="1050" b="1" u="none" strike="noStrike" cap="none" dirty="0">
                          <a:latin typeface="Cabin"/>
                          <a:ea typeface="Times New Roman"/>
                          <a:cs typeface="Times New Roman"/>
                          <a:sym typeface="Times New Roman"/>
                        </a:rPr>
                        <a:t>Ciljevi</a:t>
                      </a:r>
                      <a:endParaRPr sz="1050" u="none" strike="noStrike" cap="none" dirty="0">
                        <a:latin typeface="Cabin"/>
                      </a:endParaRPr>
                    </a:p>
                  </a:txBody>
                  <a:tcPr marL="68575" marR="68575" marT="0" marB="0"/>
                </a:tc>
                <a:tc>
                  <a:txBody>
                    <a:bodyPr/>
                    <a:lstStyle/>
                    <a:p>
                      <a:pPr marL="0" marR="0" lvl="0" indent="0" algn="ctr" rtl="0">
                        <a:lnSpc>
                          <a:spcPct val="100000"/>
                        </a:lnSpc>
                        <a:spcBef>
                          <a:spcPts val="0"/>
                        </a:spcBef>
                        <a:spcAft>
                          <a:spcPts val="0"/>
                        </a:spcAft>
                        <a:buClr>
                          <a:srgbClr val="000000"/>
                        </a:buClr>
                        <a:buSzPts val="600"/>
                        <a:buFont typeface="Arial"/>
                        <a:buNone/>
                      </a:pPr>
                      <a:endParaRPr sz="1050" u="none" strike="noStrike" cap="none">
                        <a:latin typeface="Cabin" charset="0"/>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300"/>
                        <a:buFont typeface="Arial"/>
                        <a:buNone/>
                      </a:pPr>
                      <a:r>
                        <a:rPr lang="hr-HR" sz="1050" b="1" u="none" strike="noStrike" cap="none" dirty="0">
                          <a:latin typeface="Cabin"/>
                          <a:ea typeface="Times New Roman"/>
                          <a:cs typeface="Times New Roman"/>
                          <a:sym typeface="Times New Roman"/>
                        </a:rPr>
                        <a:t>Namjena</a:t>
                      </a:r>
                      <a:endParaRPr sz="1050" u="none" strike="noStrike" cap="none" dirty="0">
                        <a:latin typeface="Cabin"/>
                      </a:endParaRPr>
                    </a:p>
                  </a:txBody>
                  <a:tcPr marL="68575" marR="68575" marT="0" marB="0"/>
                </a:tc>
                <a:tc>
                  <a:txBody>
                    <a:bodyPr/>
                    <a:lstStyle/>
                    <a:p>
                      <a:pPr marL="0" marR="0" lvl="0" indent="0" algn="ctr" rtl="0">
                        <a:lnSpc>
                          <a:spcPct val="100000"/>
                        </a:lnSpc>
                        <a:spcBef>
                          <a:spcPts val="0"/>
                        </a:spcBef>
                        <a:spcAft>
                          <a:spcPts val="0"/>
                        </a:spcAft>
                        <a:buClr>
                          <a:srgbClr val="000000"/>
                        </a:buClr>
                        <a:buSzPts val="600"/>
                        <a:buFont typeface="Arial"/>
                        <a:buNone/>
                      </a:pPr>
                      <a:endParaRPr sz="1050" u="none" strike="noStrike" cap="none">
                        <a:latin typeface="Cabin" charset="0"/>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300"/>
                        <a:buFont typeface="Arial"/>
                        <a:buNone/>
                      </a:pPr>
                      <a:r>
                        <a:rPr lang="hr-HR" sz="1050" b="1" u="none" strike="noStrike" cap="none" dirty="0">
                          <a:latin typeface="Cabin"/>
                          <a:ea typeface="Times New Roman"/>
                          <a:cs typeface="Times New Roman"/>
                          <a:sym typeface="Times New Roman"/>
                        </a:rPr>
                        <a:t>Nositelji i njihova odgovornost</a:t>
                      </a:r>
                      <a:endParaRPr sz="1050" u="none" strike="noStrike" cap="none" dirty="0">
                        <a:latin typeface="Cabin"/>
                      </a:endParaRPr>
                    </a:p>
                  </a:txBody>
                  <a:tcPr marL="68575" marR="68575" marT="0" marB="0"/>
                </a:tc>
                <a:tc>
                  <a:txBody>
                    <a:bodyPr/>
                    <a:lstStyle/>
                    <a:p>
                      <a:pPr marL="0" marR="0" lvl="0" indent="0" algn="ctr" rtl="0">
                        <a:lnSpc>
                          <a:spcPct val="100000"/>
                        </a:lnSpc>
                        <a:spcBef>
                          <a:spcPts val="0"/>
                        </a:spcBef>
                        <a:spcAft>
                          <a:spcPts val="0"/>
                        </a:spcAft>
                        <a:buClr>
                          <a:srgbClr val="000000"/>
                        </a:buClr>
                        <a:buSzPts val="600"/>
                        <a:buFont typeface="Arial"/>
                        <a:buNone/>
                      </a:pPr>
                      <a:endParaRPr sz="1050" u="none" strike="noStrike" cap="none">
                        <a:latin typeface="Cabin" charset="0"/>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300"/>
                        <a:buFont typeface="Arial"/>
                        <a:buNone/>
                      </a:pPr>
                      <a:r>
                        <a:rPr lang="hr-HR" sz="1050" b="1" u="none" strike="noStrike" cap="none" dirty="0">
                          <a:latin typeface="Cabin"/>
                          <a:ea typeface="Times New Roman"/>
                          <a:cs typeface="Times New Roman"/>
                          <a:sym typeface="Times New Roman"/>
                        </a:rPr>
                        <a:t>Način realizacije</a:t>
                      </a:r>
                      <a:endParaRPr sz="1050" u="none" strike="noStrike" cap="none" dirty="0">
                        <a:latin typeface="Cabin"/>
                      </a:endParaRPr>
                    </a:p>
                  </a:txBody>
                  <a:tcPr marL="68575" marR="68575" marT="0" marB="0"/>
                </a:tc>
                <a:tc>
                  <a:txBody>
                    <a:bodyPr/>
                    <a:lstStyle/>
                    <a:p>
                      <a:pPr marL="0" marR="0" lvl="0" indent="0" algn="ctr" rtl="0">
                        <a:lnSpc>
                          <a:spcPct val="100000"/>
                        </a:lnSpc>
                        <a:spcBef>
                          <a:spcPts val="0"/>
                        </a:spcBef>
                        <a:spcAft>
                          <a:spcPts val="0"/>
                        </a:spcAft>
                        <a:buClr>
                          <a:srgbClr val="000000"/>
                        </a:buClr>
                        <a:buSzPts val="600"/>
                        <a:buFont typeface="Arial"/>
                        <a:buNone/>
                      </a:pPr>
                      <a:endParaRPr sz="1050" u="none" strike="noStrike" cap="none">
                        <a:latin typeface="Cabin" charset="0"/>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300"/>
                        <a:buFont typeface="Arial"/>
                        <a:buNone/>
                      </a:pPr>
                      <a:r>
                        <a:rPr lang="hr-HR" sz="1050" b="1" u="none" strike="noStrike" cap="none" err="1">
                          <a:latin typeface="Cabin"/>
                          <a:ea typeface="Times New Roman"/>
                          <a:cs typeface="Times New Roman"/>
                          <a:sym typeface="Times New Roman"/>
                        </a:rPr>
                        <a:t>Vremenik</a:t>
                      </a:r>
                      <a:endParaRPr sz="1050" u="none" strike="noStrike" cap="none" err="1">
                        <a:latin typeface="Cabin"/>
                      </a:endParaRPr>
                    </a:p>
                  </a:txBody>
                  <a:tcPr marL="68575" marR="68575" marT="0" marB="0"/>
                </a:tc>
                <a:tc>
                  <a:txBody>
                    <a:bodyPr/>
                    <a:lstStyle/>
                    <a:p>
                      <a:pPr marL="0" marR="0" lvl="0" indent="0" algn="ctr" rtl="0">
                        <a:lnSpc>
                          <a:spcPct val="100000"/>
                        </a:lnSpc>
                        <a:spcBef>
                          <a:spcPts val="0"/>
                        </a:spcBef>
                        <a:spcAft>
                          <a:spcPts val="0"/>
                        </a:spcAft>
                        <a:buClr>
                          <a:srgbClr val="000000"/>
                        </a:buClr>
                        <a:buSzPts val="600"/>
                        <a:buFont typeface="Arial"/>
                        <a:buNone/>
                      </a:pPr>
                      <a:endParaRPr sz="1050" u="none" strike="noStrike" cap="none">
                        <a:latin typeface="Cabin" charset="0"/>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300"/>
                        <a:buFont typeface="Arial"/>
                        <a:buNone/>
                      </a:pPr>
                      <a:r>
                        <a:rPr lang="hr-HR" sz="1050" b="1" u="none" strike="noStrike" cap="none" dirty="0">
                          <a:latin typeface="Cabin"/>
                          <a:ea typeface="Times New Roman"/>
                          <a:cs typeface="Times New Roman"/>
                          <a:sym typeface="Times New Roman"/>
                        </a:rPr>
                        <a:t>Detaljan troškovnik</a:t>
                      </a:r>
                      <a:endParaRPr sz="1050" u="none" strike="noStrike" cap="none" dirty="0">
                        <a:latin typeface="Cabin"/>
                      </a:endParaRPr>
                    </a:p>
                  </a:txBody>
                  <a:tcPr marL="68575" marR="68575" marT="0" marB="0"/>
                </a:tc>
                <a:tc>
                  <a:txBody>
                    <a:bodyPr/>
                    <a:lstStyle/>
                    <a:p>
                      <a:pPr marL="0" marR="0" lvl="0" indent="0" algn="ctr" rtl="0">
                        <a:lnSpc>
                          <a:spcPct val="100000"/>
                        </a:lnSpc>
                        <a:spcBef>
                          <a:spcPts val="0"/>
                        </a:spcBef>
                        <a:spcAft>
                          <a:spcPts val="0"/>
                        </a:spcAft>
                        <a:buClr>
                          <a:srgbClr val="000000"/>
                        </a:buClr>
                        <a:buSzPts val="300"/>
                        <a:buFont typeface="Arial"/>
                        <a:buNone/>
                      </a:pPr>
                      <a:r>
                        <a:rPr lang="hr-HR" sz="1050" b="1" u="none" strike="noStrike" cap="none" dirty="0">
                          <a:latin typeface="Cabin"/>
                          <a:ea typeface="Times New Roman"/>
                          <a:cs typeface="Times New Roman"/>
                          <a:sym typeface="Times New Roman"/>
                        </a:rPr>
                        <a:t>Način vrednovanja i korištenja rezultata vrednovanja</a:t>
                      </a:r>
                      <a:endParaRPr sz="1050" u="none" strike="noStrike" cap="none" dirty="0">
                        <a:latin typeface="Cabin"/>
                      </a:endParaRPr>
                    </a:p>
                  </a:txBody>
                  <a:tcPr marL="68575" marR="68575" marT="0" marB="0"/>
                </a:tc>
                <a:extLst>
                  <a:ext uri="{0D108BD9-81ED-4DB2-BD59-A6C34878D82A}">
                    <a16:rowId xmlns:a16="http://schemas.microsoft.com/office/drawing/2014/main" val="10000"/>
                  </a:ext>
                </a:extLst>
              </a:tr>
              <a:tr h="2879699">
                <a:tc>
                  <a:txBody>
                    <a:bodyPr/>
                    <a:lstStyle/>
                    <a:p>
                      <a:pPr marL="0" marR="0" lvl="0" indent="0" algn="l" rtl="0">
                        <a:lnSpc>
                          <a:spcPct val="100000"/>
                        </a:lnSpc>
                        <a:spcBef>
                          <a:spcPts val="0"/>
                        </a:spcBef>
                        <a:spcAft>
                          <a:spcPts val="0"/>
                        </a:spcAft>
                        <a:buClr>
                          <a:srgbClr val="000000"/>
                        </a:buClr>
                        <a:buSzPts val="350"/>
                        <a:buFont typeface="Times New Roman"/>
                        <a:buNone/>
                      </a:pPr>
                      <a:r>
                        <a:rPr lang="hr-HR" sz="1050" b="1" u="none" strike="noStrike" cap="none" dirty="0">
                          <a:latin typeface="Cabin"/>
                          <a:ea typeface="Times New Roman"/>
                          <a:cs typeface="Times New Roman"/>
                        </a:rPr>
                        <a:t>A2  potpomognuto učenje i obogaćivanje</a:t>
                      </a:r>
                    </a:p>
                    <a:p>
                      <a:pPr marL="0" marR="0" lvl="0" indent="0" algn="l">
                        <a:lnSpc>
                          <a:spcPct val="100000"/>
                        </a:lnSpc>
                        <a:spcBef>
                          <a:spcPts val="0"/>
                        </a:spcBef>
                        <a:spcAft>
                          <a:spcPts val="0"/>
                        </a:spcAft>
                        <a:buSzPts val="350"/>
                        <a:buFont typeface="Times New Roman"/>
                        <a:buNone/>
                      </a:pPr>
                      <a:endParaRPr lang="hr-HR" sz="1050" b="1" u="none" strike="noStrike" cap="none">
                        <a:latin typeface="Cabin"/>
                        <a:ea typeface="Times New Roman"/>
                        <a:cs typeface="Times New Roman"/>
                      </a:endParaRPr>
                    </a:p>
                    <a:p>
                      <a:pPr marL="0" marR="0" lvl="0" indent="0" algn="l">
                        <a:lnSpc>
                          <a:spcPct val="100000"/>
                        </a:lnSpc>
                        <a:spcBef>
                          <a:spcPts val="0"/>
                        </a:spcBef>
                        <a:spcAft>
                          <a:spcPts val="0"/>
                        </a:spcAft>
                        <a:buSzPts val="350"/>
                        <a:buFont typeface="Times New Roman"/>
                        <a:buNone/>
                      </a:pPr>
                      <a:r>
                        <a:rPr lang="hr-HR" sz="1050" b="1" u="none" strike="noStrike" cap="none" dirty="0">
                          <a:latin typeface="Cabin"/>
                          <a:ea typeface="Times New Roman"/>
                          <a:cs typeface="Times New Roman"/>
                        </a:rPr>
                        <a:t>PRIRODOSLOVNA PISMENOST</a:t>
                      </a:r>
                    </a:p>
                    <a:p>
                      <a:pPr marL="0" marR="0" lvl="0" indent="0" algn="l">
                        <a:lnSpc>
                          <a:spcPct val="100000"/>
                        </a:lnSpc>
                        <a:spcBef>
                          <a:spcPts val="0"/>
                        </a:spcBef>
                        <a:spcAft>
                          <a:spcPts val="0"/>
                        </a:spcAft>
                        <a:buSzPts val="350"/>
                        <a:buFont typeface="Times New Roman"/>
                        <a:buNone/>
                      </a:pPr>
                      <a:endParaRPr lang="hr-HR" sz="1050" b="1" u="none" strike="noStrike" cap="none">
                        <a:latin typeface="Cabin"/>
                        <a:ea typeface="Times New Roman"/>
                        <a:cs typeface="Times New Roman"/>
                      </a:endParaRPr>
                    </a:p>
                    <a:p>
                      <a:pPr marL="0" marR="0" lvl="0" indent="0" algn="l">
                        <a:lnSpc>
                          <a:spcPct val="100000"/>
                        </a:lnSpc>
                        <a:spcBef>
                          <a:spcPts val="0"/>
                        </a:spcBef>
                        <a:spcAft>
                          <a:spcPts val="0"/>
                        </a:spcAft>
                        <a:buSzPts val="350"/>
                        <a:buFont typeface="Times New Roman"/>
                        <a:buNone/>
                      </a:pPr>
                      <a:r>
                        <a:rPr lang="hr-HR" sz="1050" b="1" u="none" strike="noStrike" cap="none" dirty="0">
                          <a:latin typeface="Cabin"/>
                          <a:ea typeface="Times New Roman"/>
                          <a:cs typeface="Times New Roman"/>
                        </a:rPr>
                        <a:t>7 I 8 RAZREDI</a:t>
                      </a:r>
                    </a:p>
                  </a:txBody>
                  <a:tcPr marL="68575" marR="68575" marT="0" marB="0" anchor="ctr" anchorCtr="1"/>
                </a:tc>
                <a:tc>
                  <a:txBody>
                    <a:bodyPr/>
                    <a:lstStyle/>
                    <a:p>
                      <a:pPr marL="0" marR="0" lvl="0" indent="0" algn="l">
                        <a:lnSpc>
                          <a:spcPct val="100000"/>
                        </a:lnSpc>
                        <a:spcBef>
                          <a:spcPts val="0"/>
                        </a:spcBef>
                        <a:spcAft>
                          <a:spcPts val="0"/>
                        </a:spcAft>
                        <a:buNone/>
                      </a:pPr>
                      <a:r>
                        <a:rPr lang="hr-HR" sz="1100" b="0" i="0" u="none" strike="noStrike" cap="none" noProof="0" dirty="0">
                          <a:solidFill>
                            <a:srgbClr val="000000"/>
                          </a:solidFill>
                          <a:latin typeface="Segoe UI"/>
                        </a:rPr>
                        <a:t> razvijati samostalnosti, učenika </a:t>
                      </a:r>
                      <a:endParaRPr lang="sr-Latn-RS" sz="1100" b="0" i="0" u="none" strike="noStrike" cap="none" noProof="0" dirty="0">
                        <a:solidFill>
                          <a:srgbClr val="000000"/>
                        </a:solidFill>
                        <a:latin typeface="Segoe UI"/>
                      </a:endParaRPr>
                    </a:p>
                    <a:p>
                      <a:pPr marL="0" marR="0" lvl="0" indent="0" algn="l">
                        <a:lnSpc>
                          <a:spcPct val="100000"/>
                        </a:lnSpc>
                        <a:spcBef>
                          <a:spcPts val="0"/>
                        </a:spcBef>
                        <a:spcAft>
                          <a:spcPts val="0"/>
                        </a:spcAft>
                        <a:buNone/>
                      </a:pPr>
                      <a:r>
                        <a:rPr lang="hr-HR" sz="1100" b="0" i="0" u="none" strike="noStrike" cap="none" noProof="0" dirty="0">
                          <a:solidFill>
                            <a:srgbClr val="000000"/>
                          </a:solidFill>
                          <a:latin typeface="Segoe UI"/>
                        </a:rPr>
                        <a:t>-razvoj učinkovitih radnih navika i stavova</a:t>
                      </a:r>
                      <a:endParaRPr lang="en-US" sz="1100" b="0" i="0" u="none" strike="noStrike" cap="none" noProof="0" dirty="0">
                        <a:solidFill>
                          <a:srgbClr val="000000"/>
                        </a:solidFill>
                        <a:latin typeface="Segoe UI"/>
                      </a:endParaRPr>
                    </a:p>
                    <a:p>
                      <a:pPr marL="0" marR="0" lvl="0" indent="0" algn="l">
                        <a:lnSpc>
                          <a:spcPct val="100000"/>
                        </a:lnSpc>
                        <a:spcBef>
                          <a:spcPts val="0"/>
                        </a:spcBef>
                        <a:spcAft>
                          <a:spcPts val="0"/>
                        </a:spcAft>
                        <a:buNone/>
                      </a:pPr>
                      <a:r>
                        <a:rPr lang="hr-HR" sz="1100" b="0" i="0" u="none" strike="noStrike" cap="none" noProof="0" dirty="0">
                          <a:solidFill>
                            <a:srgbClr val="000000"/>
                          </a:solidFill>
                          <a:latin typeface="Segoe UI"/>
                        </a:rPr>
                        <a:t>-usmjerenost učenika na cjeloživotno učenje</a:t>
                      </a:r>
                      <a:endParaRPr lang="en-US" sz="1100" b="0" i="0" u="none" strike="noStrike" cap="none" noProof="0" dirty="0">
                        <a:solidFill>
                          <a:srgbClr val="000000"/>
                        </a:solidFill>
                        <a:latin typeface="Segoe UI"/>
                      </a:endParaRPr>
                    </a:p>
                    <a:p>
                      <a:pPr marL="0" marR="0" lvl="0" indent="0" algn="l">
                        <a:lnSpc>
                          <a:spcPct val="100000"/>
                        </a:lnSpc>
                        <a:spcBef>
                          <a:spcPts val="0"/>
                        </a:spcBef>
                        <a:spcAft>
                          <a:spcPts val="0"/>
                        </a:spcAft>
                        <a:buSzPts val="400"/>
                        <a:buFont typeface="Times New Roman"/>
                        <a:buNone/>
                      </a:pPr>
                      <a:endParaRPr lang="sr-Latn-RS" sz="1050" u="none" strike="noStrike" cap="none">
                        <a:latin typeface="Cabin"/>
                        <a:ea typeface="Times New Roman"/>
                        <a:cs typeface="Times New Roman"/>
                        <a:sym typeface="Times New Roman"/>
                      </a:endParaRPr>
                    </a:p>
                  </a:txBody>
                  <a:tcPr marL="68575" marR="68575" marT="0" marB="0" anchor="ctr" anchorCtr="1"/>
                </a:tc>
                <a:tc>
                  <a:txBody>
                    <a:bodyPr/>
                    <a:lstStyle/>
                    <a:p>
                      <a:pPr marL="0" marR="0" lvl="0" indent="0" algn="l">
                        <a:lnSpc>
                          <a:spcPct val="100000"/>
                        </a:lnSpc>
                        <a:spcBef>
                          <a:spcPts val="0"/>
                        </a:spcBef>
                        <a:spcAft>
                          <a:spcPts val="0"/>
                        </a:spcAft>
                        <a:buNone/>
                      </a:pPr>
                      <a:r>
                        <a:rPr lang="hr-HR" sz="1100" b="0" i="0" u="none" strike="noStrike" cap="none" noProof="0" dirty="0">
                          <a:solidFill>
                            <a:srgbClr val="000000"/>
                          </a:solidFill>
                          <a:latin typeface="Segoe UI"/>
                        </a:rPr>
                        <a:t> razvijati samostalnosti, učenika </a:t>
                      </a:r>
                      <a:endParaRPr lang="sr-Latn-RS" sz="1100" b="0" i="0" u="none" strike="noStrike" cap="none" noProof="0" dirty="0">
                        <a:solidFill>
                          <a:srgbClr val="000000"/>
                        </a:solidFill>
                        <a:latin typeface="Segoe UI"/>
                      </a:endParaRPr>
                    </a:p>
                    <a:p>
                      <a:pPr marL="0" marR="0" lvl="0" indent="0" algn="l">
                        <a:lnSpc>
                          <a:spcPct val="100000"/>
                        </a:lnSpc>
                        <a:spcBef>
                          <a:spcPts val="0"/>
                        </a:spcBef>
                        <a:spcAft>
                          <a:spcPts val="0"/>
                        </a:spcAft>
                        <a:buNone/>
                      </a:pPr>
                      <a:r>
                        <a:rPr lang="hr-HR" sz="1100" b="0" i="0" u="none" strike="noStrike" cap="none" noProof="0" dirty="0">
                          <a:solidFill>
                            <a:srgbClr val="000000"/>
                          </a:solidFill>
                          <a:latin typeface="Segoe UI"/>
                        </a:rPr>
                        <a:t>-razvoj učinkovitih radnih navika i stavova</a:t>
                      </a:r>
                      <a:endParaRPr lang="en-US" sz="1100" b="0" i="0" u="none" strike="noStrike" cap="none" noProof="0" dirty="0">
                        <a:solidFill>
                          <a:srgbClr val="000000"/>
                        </a:solidFill>
                        <a:latin typeface="Segoe UI"/>
                      </a:endParaRPr>
                    </a:p>
                    <a:p>
                      <a:pPr marL="0" marR="0" lvl="0" indent="0" algn="l">
                        <a:lnSpc>
                          <a:spcPct val="100000"/>
                        </a:lnSpc>
                        <a:spcBef>
                          <a:spcPts val="0"/>
                        </a:spcBef>
                        <a:spcAft>
                          <a:spcPts val="0"/>
                        </a:spcAft>
                        <a:buNone/>
                      </a:pPr>
                      <a:r>
                        <a:rPr lang="hr-HR" sz="1100" b="0" i="0" u="none" strike="noStrike" cap="none" noProof="0" dirty="0">
                          <a:solidFill>
                            <a:srgbClr val="000000"/>
                          </a:solidFill>
                          <a:latin typeface="Segoe UI"/>
                        </a:rPr>
                        <a:t>-usmjerenost učenika na cjeloživotno učenje</a:t>
                      </a:r>
                      <a:endParaRPr lang="en-US" sz="1100" b="0" i="0" u="none" strike="noStrike" cap="none" noProof="0" dirty="0">
                        <a:solidFill>
                          <a:srgbClr val="000000"/>
                        </a:solidFill>
                        <a:latin typeface="Segoe UI"/>
                      </a:endParaRPr>
                    </a:p>
                    <a:p>
                      <a:pPr marL="0" marR="0" lvl="0" indent="0" algn="l">
                        <a:lnSpc>
                          <a:spcPct val="100000"/>
                        </a:lnSpc>
                        <a:spcBef>
                          <a:spcPts val="0"/>
                        </a:spcBef>
                        <a:spcAft>
                          <a:spcPts val="0"/>
                        </a:spcAft>
                        <a:buSzPts val="400"/>
                        <a:buFont typeface="Times New Roman"/>
                        <a:buNone/>
                      </a:pPr>
                      <a:endParaRPr lang="hr-HR" sz="1050" u="none" strike="noStrike" cap="none">
                        <a:latin typeface="Cabin"/>
                        <a:ea typeface="Times New Roman"/>
                        <a:cs typeface="Times New Roman"/>
                        <a:sym typeface="Times New Roman"/>
                      </a:endParaRPr>
                    </a:p>
                  </a:txBody>
                  <a:tcPr marL="68575" marR="68575" marT="0" marB="0" anchor="ctr" anchorCtr="1"/>
                </a:tc>
                <a:tc>
                  <a:txBody>
                    <a:bodyPr/>
                    <a:lstStyle/>
                    <a:p>
                      <a:pPr marL="0" marR="0" lvl="0" indent="0" algn="l">
                        <a:lnSpc>
                          <a:spcPct val="100000"/>
                        </a:lnSpc>
                        <a:spcBef>
                          <a:spcPts val="0"/>
                        </a:spcBef>
                        <a:spcAft>
                          <a:spcPts val="0"/>
                        </a:spcAft>
                        <a:buNone/>
                      </a:pPr>
                      <a:r>
                        <a:rPr lang="en-US" sz="1100" b="0" i="0" u="none" strike="noStrike" cap="none" noProof="0" dirty="0">
                          <a:solidFill>
                            <a:srgbClr val="000000"/>
                          </a:solidFill>
                          <a:latin typeface="Segoe UI"/>
                        </a:rPr>
                        <a:t>Anđelka </a:t>
                      </a:r>
                      <a:r>
                        <a:rPr lang="en-US" sz="1100" b="0" i="0" u="none" strike="noStrike" cap="none" noProof="0" dirty="0" err="1">
                          <a:solidFill>
                            <a:srgbClr val="000000"/>
                          </a:solidFill>
                          <a:latin typeface="Segoe UI"/>
                        </a:rPr>
                        <a:t>Bižić</a:t>
                      </a:r>
                      <a:endParaRPr lang="en-US" sz="1100" b="0" i="0" u="none" strike="noStrike" cap="none" noProof="0" dirty="0" err="1">
                        <a:solidFill>
                          <a:srgbClr val="000000"/>
                        </a:solidFill>
                        <a:latin typeface="Segoe UI"/>
                        <a:sym typeface="Times New Roman"/>
                      </a:endParaRPr>
                    </a:p>
                  </a:txBody>
                  <a:tcPr marL="68575" marR="68575" marT="0" marB="0" anchor="ctr" anchorCtr="1"/>
                </a:tc>
                <a:tc>
                  <a:txBody>
                    <a:bodyPr/>
                    <a:lstStyle/>
                    <a:p>
                      <a:pPr marL="0" marR="0" lvl="0" indent="0" algn="l">
                        <a:lnSpc>
                          <a:spcPct val="100000"/>
                        </a:lnSpc>
                        <a:spcBef>
                          <a:spcPts val="0"/>
                        </a:spcBef>
                        <a:spcAft>
                          <a:spcPts val="0"/>
                        </a:spcAft>
                        <a:buNone/>
                      </a:pPr>
                      <a:r>
                        <a:rPr lang="hr-HR" sz="1100" b="0" i="0" u="none" strike="noStrike" cap="none" noProof="0" dirty="0">
                          <a:solidFill>
                            <a:srgbClr val="000000"/>
                          </a:solidFill>
                          <a:latin typeface="Segoe UI"/>
                        </a:rPr>
                        <a:t>- samostalni rad učenika uz učiteljsku potporu</a:t>
                      </a:r>
                      <a:endParaRPr lang="en-US" sz="1100" b="0" i="0" u="none" strike="noStrike" cap="none" noProof="0" dirty="0">
                        <a:solidFill>
                          <a:srgbClr val="000000"/>
                        </a:solidFill>
                        <a:latin typeface="Segoe UI"/>
                      </a:endParaRPr>
                    </a:p>
                    <a:p>
                      <a:pPr marL="0" marR="0" lvl="0" indent="0" algn="l">
                        <a:lnSpc>
                          <a:spcPct val="100000"/>
                        </a:lnSpc>
                        <a:spcBef>
                          <a:spcPts val="0"/>
                        </a:spcBef>
                        <a:spcAft>
                          <a:spcPts val="0"/>
                        </a:spcAft>
                        <a:buNone/>
                      </a:pPr>
                      <a:r>
                        <a:rPr lang="hr-HR" sz="1100" b="0" i="0" u="none" strike="noStrike" cap="none" noProof="0" dirty="0">
                          <a:solidFill>
                            <a:srgbClr val="000000"/>
                          </a:solidFill>
                          <a:latin typeface="Segoe UI"/>
                        </a:rPr>
                        <a:t>-samostalni i individualni rad učenika praćen i drugim oblicima rada</a:t>
                      </a:r>
                      <a:endParaRPr lang="en-US" sz="1100" b="0" i="0" u="none" strike="noStrike" cap="none" noProof="0" dirty="0">
                        <a:solidFill>
                          <a:srgbClr val="000000"/>
                        </a:solidFill>
                        <a:latin typeface="Segoe UI"/>
                      </a:endParaRPr>
                    </a:p>
                    <a:p>
                      <a:pPr marL="0" marR="0" lvl="0" indent="0" algn="l">
                        <a:lnSpc>
                          <a:spcPct val="100000"/>
                        </a:lnSpc>
                        <a:spcBef>
                          <a:spcPts val="0"/>
                        </a:spcBef>
                        <a:spcAft>
                          <a:spcPts val="0"/>
                        </a:spcAft>
                        <a:buNone/>
                      </a:pPr>
                      <a:r>
                        <a:rPr lang="hr-HR" sz="1100" b="0" i="0" u="none" strike="noStrike" cap="none" noProof="0" dirty="0">
                          <a:solidFill>
                            <a:srgbClr val="000000"/>
                          </a:solidFill>
                          <a:latin typeface="Segoe UI"/>
                        </a:rPr>
                        <a:t>-zadaci različitih </a:t>
                      </a:r>
                      <a:r>
                        <a:rPr lang="hr-HR" sz="1100" b="0" i="0" u="none" strike="noStrike" cap="none" noProof="0" dirty="0" err="1">
                          <a:solidFill>
                            <a:srgbClr val="000000"/>
                          </a:solidFill>
                          <a:latin typeface="Segoe UI"/>
                        </a:rPr>
                        <a:t>tipova,istraživanja</a:t>
                      </a:r>
                      <a:endParaRPr lang="en-US" sz="1100" b="0" i="0" u="none" strike="noStrike" cap="none" noProof="0" dirty="0" err="1">
                        <a:solidFill>
                          <a:srgbClr val="000000"/>
                        </a:solidFill>
                        <a:latin typeface="Segoe UI"/>
                      </a:endParaRPr>
                    </a:p>
                    <a:p>
                      <a:pPr marL="0" marR="0" lvl="0" indent="0" algn="l">
                        <a:lnSpc>
                          <a:spcPct val="100000"/>
                        </a:lnSpc>
                        <a:spcBef>
                          <a:spcPts val="0"/>
                        </a:spcBef>
                        <a:spcAft>
                          <a:spcPts val="0"/>
                        </a:spcAft>
                        <a:buNone/>
                      </a:pPr>
                      <a:r>
                        <a:rPr lang="hr-HR" sz="1100" b="0" i="0" u="none" strike="noStrike" cap="none" noProof="0" dirty="0">
                          <a:solidFill>
                            <a:srgbClr val="000000"/>
                          </a:solidFill>
                          <a:latin typeface="Segoe UI"/>
                        </a:rPr>
                        <a:t> manjeg </a:t>
                      </a:r>
                      <a:r>
                        <a:rPr lang="hr-HR" sz="1100" b="0" i="0" u="none" strike="noStrike" cap="none" noProof="0" dirty="0" err="1">
                          <a:solidFill>
                            <a:srgbClr val="000000"/>
                          </a:solidFill>
                          <a:latin typeface="Segoe UI"/>
                        </a:rPr>
                        <a:t>opsega,pisanje</a:t>
                      </a:r>
                      <a:endParaRPr lang="en-US" sz="1100" b="0" i="0" u="none" strike="noStrike" cap="none" noProof="0" dirty="0" err="1">
                        <a:solidFill>
                          <a:srgbClr val="000000"/>
                        </a:solidFill>
                        <a:latin typeface="Segoe UI"/>
                      </a:endParaRPr>
                    </a:p>
                    <a:p>
                      <a:pPr marL="0" marR="0" lvl="0" indent="0" algn="l">
                        <a:lnSpc>
                          <a:spcPct val="100000"/>
                        </a:lnSpc>
                        <a:spcBef>
                          <a:spcPts val="0"/>
                        </a:spcBef>
                        <a:spcAft>
                          <a:spcPts val="0"/>
                        </a:spcAft>
                        <a:buNone/>
                      </a:pPr>
                      <a:r>
                        <a:rPr lang="hr-HR" sz="1100" b="0" i="0" u="none" strike="noStrike" cap="none" noProof="0" dirty="0">
                          <a:solidFill>
                            <a:srgbClr val="000000"/>
                          </a:solidFill>
                          <a:latin typeface="Segoe UI"/>
                        </a:rPr>
                        <a:t> i izlaganje izvješća</a:t>
                      </a:r>
                      <a:endParaRPr lang="en-US" sz="1100" b="0" i="0" u="none" strike="noStrike" cap="none" noProof="0" dirty="0">
                        <a:solidFill>
                          <a:srgbClr val="000000"/>
                        </a:solidFill>
                        <a:latin typeface="Segoe UI"/>
                      </a:endParaRPr>
                    </a:p>
                    <a:p>
                      <a:pPr marL="0" marR="0" lvl="0" indent="0" algn="l">
                        <a:lnSpc>
                          <a:spcPct val="100000"/>
                        </a:lnSpc>
                        <a:spcBef>
                          <a:spcPts val="0"/>
                        </a:spcBef>
                        <a:spcAft>
                          <a:spcPts val="0"/>
                        </a:spcAft>
                        <a:buSzPts val="400"/>
                        <a:buFont typeface="Times New Roman"/>
                        <a:buNone/>
                      </a:pPr>
                      <a:endParaRPr lang="hr-HR" sz="1050" u="none" strike="noStrike" cap="none">
                        <a:latin typeface="Cabin"/>
                        <a:ea typeface="Times New Roman"/>
                        <a:cs typeface="Times New Roman"/>
                        <a:sym typeface="Times New Roman"/>
                      </a:endParaRPr>
                    </a:p>
                  </a:txBody>
                  <a:tcPr marL="68575" marR="68575" marT="0" marB="0" anchor="ctr" anchorCtr="1"/>
                </a:tc>
                <a:tc>
                  <a:txBody>
                    <a:bodyPr/>
                    <a:lstStyle/>
                    <a:p>
                      <a:pPr lvl="0" algn="l">
                        <a:lnSpc>
                          <a:spcPct val="100000"/>
                        </a:lnSpc>
                        <a:spcBef>
                          <a:spcPts val="0"/>
                        </a:spcBef>
                        <a:spcAft>
                          <a:spcPts val="0"/>
                        </a:spcAft>
                        <a:buNone/>
                      </a:pPr>
                      <a:r>
                        <a:rPr lang="hr-HR" sz="1100" b="0" i="0" u="none" strike="noStrike" cap="none" noProof="0" dirty="0">
                          <a:solidFill>
                            <a:srgbClr val="000000"/>
                          </a:solidFill>
                        </a:rPr>
                        <a:t>Tijekom</a:t>
                      </a:r>
                      <a:endParaRPr lang="sr-Latn-RS" sz="1100" b="0" i="0" u="none" strike="noStrike" cap="none" noProof="0" dirty="0">
                        <a:solidFill>
                          <a:srgbClr val="000000"/>
                        </a:solidFill>
                      </a:endParaRPr>
                    </a:p>
                    <a:p>
                      <a:pPr lvl="0" algn="l">
                        <a:lnSpc>
                          <a:spcPct val="100000"/>
                        </a:lnSpc>
                        <a:spcBef>
                          <a:spcPts val="0"/>
                        </a:spcBef>
                        <a:spcAft>
                          <a:spcPts val="0"/>
                        </a:spcAft>
                        <a:buNone/>
                      </a:pPr>
                      <a:r>
                        <a:rPr lang="hr-HR" sz="1100" b="0" i="0" u="none" strike="noStrike" cap="none" noProof="0" dirty="0">
                          <a:solidFill>
                            <a:srgbClr val="000000"/>
                          </a:solidFill>
                        </a:rPr>
                        <a:t> Školske</a:t>
                      </a:r>
                      <a:endParaRPr lang="sr-Latn-RS" sz="1100" b="0" i="0" u="none" strike="noStrike" cap="none" noProof="0" dirty="0">
                        <a:solidFill>
                          <a:srgbClr val="000000"/>
                        </a:solidFill>
                      </a:endParaRPr>
                    </a:p>
                    <a:p>
                      <a:pPr lvl="0" algn="l">
                        <a:lnSpc>
                          <a:spcPct val="100000"/>
                        </a:lnSpc>
                        <a:spcBef>
                          <a:spcPts val="0"/>
                        </a:spcBef>
                        <a:spcAft>
                          <a:spcPts val="0"/>
                        </a:spcAft>
                        <a:buNone/>
                      </a:pPr>
                      <a:r>
                        <a:rPr lang="hr-HR" sz="1100" b="0" i="0" u="none" strike="noStrike" cap="none" noProof="0" dirty="0">
                          <a:solidFill>
                            <a:srgbClr val="000000"/>
                          </a:solidFill>
                        </a:rPr>
                        <a:t> godine </a:t>
                      </a:r>
                      <a:endParaRPr lang="sr-Latn-RS" sz="1100" b="0" i="0" u="none" strike="noStrike" cap="none" noProof="0" dirty="0">
                        <a:solidFill>
                          <a:srgbClr val="000000"/>
                        </a:solidFill>
                      </a:endParaRPr>
                    </a:p>
                    <a:p>
                      <a:pPr marL="0" marR="0" lvl="0" indent="0" algn="l">
                        <a:lnSpc>
                          <a:spcPct val="100000"/>
                        </a:lnSpc>
                        <a:spcBef>
                          <a:spcPts val="0"/>
                        </a:spcBef>
                        <a:spcAft>
                          <a:spcPts val="0"/>
                        </a:spcAft>
                        <a:buSzPts val="400"/>
                        <a:buFont typeface="Times New Roman"/>
                        <a:buNone/>
                      </a:pPr>
                      <a:endParaRPr lang="sr-Latn-RS" sz="1050" u="none" strike="noStrike" cap="none">
                        <a:latin typeface="Cabin"/>
                        <a:ea typeface="Times New Roman"/>
                        <a:cs typeface="Times New Roman"/>
                        <a:sym typeface="Times New Roman"/>
                      </a:endParaRPr>
                    </a:p>
                  </a:txBody>
                  <a:tcPr marL="68575" marR="68575" marT="0" marB="0" anchor="ctr" anchorCtr="1"/>
                </a:tc>
                <a:tc>
                  <a:txBody>
                    <a:bodyPr/>
                    <a:lstStyle/>
                    <a:p>
                      <a:pPr lvl="0" algn="l">
                        <a:lnSpc>
                          <a:spcPct val="100000"/>
                        </a:lnSpc>
                        <a:spcBef>
                          <a:spcPts val="0"/>
                        </a:spcBef>
                        <a:spcAft>
                          <a:spcPts val="0"/>
                        </a:spcAft>
                        <a:buNone/>
                      </a:pPr>
                      <a:r>
                        <a:rPr lang="hr-HR" sz="1100" b="0" i="0" u="none" strike="noStrike" cap="none" noProof="0" dirty="0">
                          <a:solidFill>
                            <a:srgbClr val="000000"/>
                          </a:solidFill>
                        </a:rPr>
                        <a:t>troškovi </a:t>
                      </a:r>
                      <a:endParaRPr lang="sr-Latn-RS" dirty="0"/>
                    </a:p>
                    <a:p>
                      <a:pPr lvl="0" algn="l">
                        <a:lnSpc>
                          <a:spcPct val="100000"/>
                        </a:lnSpc>
                        <a:spcBef>
                          <a:spcPts val="0"/>
                        </a:spcBef>
                        <a:spcAft>
                          <a:spcPts val="0"/>
                        </a:spcAft>
                        <a:buNone/>
                      </a:pPr>
                      <a:r>
                        <a:rPr lang="hr-HR" sz="1100" b="0" i="0" u="none" strike="noStrike" cap="none" noProof="0" dirty="0">
                          <a:solidFill>
                            <a:srgbClr val="000000"/>
                          </a:solidFill>
                        </a:rPr>
                        <a:t>kopiranja </a:t>
                      </a:r>
                      <a:endParaRPr lang="hr-HR" dirty="0"/>
                    </a:p>
                    <a:p>
                      <a:pPr lvl="0" algn="l">
                        <a:lnSpc>
                          <a:spcPct val="100000"/>
                        </a:lnSpc>
                        <a:spcBef>
                          <a:spcPts val="0"/>
                        </a:spcBef>
                        <a:spcAft>
                          <a:spcPts val="0"/>
                        </a:spcAft>
                        <a:buNone/>
                      </a:pPr>
                      <a:r>
                        <a:rPr lang="hr-HR" sz="1100" b="0" i="0" u="none" strike="noStrike" cap="none" noProof="0" dirty="0">
                          <a:solidFill>
                            <a:srgbClr val="000000"/>
                          </a:solidFill>
                        </a:rPr>
                        <a:t>radnih</a:t>
                      </a:r>
                      <a:endParaRPr lang="hr-HR" dirty="0"/>
                    </a:p>
                    <a:p>
                      <a:pPr lvl="0" algn="l">
                        <a:lnSpc>
                          <a:spcPct val="100000"/>
                        </a:lnSpc>
                        <a:spcBef>
                          <a:spcPts val="0"/>
                        </a:spcBef>
                        <a:spcAft>
                          <a:spcPts val="0"/>
                        </a:spcAft>
                        <a:buNone/>
                      </a:pPr>
                      <a:r>
                        <a:rPr lang="hr-HR" sz="1100" b="0" i="0" u="none" strike="noStrike" cap="none" noProof="0" dirty="0">
                          <a:solidFill>
                            <a:srgbClr val="000000"/>
                          </a:solidFill>
                        </a:rPr>
                        <a:t> materijala </a:t>
                      </a:r>
                      <a:endParaRPr lang="hr-HR" dirty="0"/>
                    </a:p>
                    <a:p>
                      <a:pPr marL="0" marR="0" lvl="0" indent="0" algn="l">
                        <a:lnSpc>
                          <a:spcPct val="100000"/>
                        </a:lnSpc>
                        <a:spcBef>
                          <a:spcPts val="0"/>
                        </a:spcBef>
                        <a:spcAft>
                          <a:spcPts val="0"/>
                        </a:spcAft>
                        <a:buSzPts val="400"/>
                        <a:buFont typeface="Times New Roman"/>
                        <a:buNone/>
                      </a:pPr>
                      <a:endParaRPr lang="hr-HR" sz="1050" u="none" strike="noStrike" cap="none">
                        <a:latin typeface="Cabin"/>
                        <a:ea typeface="Times New Roman"/>
                        <a:cs typeface="Times New Roman"/>
                        <a:sym typeface="Times New Roman"/>
                      </a:endParaRPr>
                    </a:p>
                  </a:txBody>
                  <a:tcPr marL="68575" marR="68575" marT="0" marB="0" anchor="ctr" anchorCtr="1"/>
                </a:tc>
                <a:tc>
                  <a:txBody>
                    <a:bodyPr/>
                    <a:lstStyle/>
                    <a:p>
                      <a:pPr marL="0" marR="0" lvl="0" indent="0" algn="l" rtl="0">
                        <a:lnSpc>
                          <a:spcPct val="100000"/>
                        </a:lnSpc>
                        <a:spcBef>
                          <a:spcPts val="0"/>
                        </a:spcBef>
                        <a:spcAft>
                          <a:spcPts val="0"/>
                        </a:spcAft>
                        <a:buClr>
                          <a:srgbClr val="000000"/>
                        </a:buClr>
                        <a:buSzPts val="400"/>
                        <a:buFont typeface="Times New Roman"/>
                        <a:buNone/>
                      </a:pPr>
                      <a:r>
                        <a:rPr lang="hr-HR" sz="1050" u="none" strike="noStrike" cap="none" dirty="0">
                          <a:latin typeface="Cabin"/>
                          <a:cs typeface="Times New Roman"/>
                        </a:rPr>
                        <a:t>I</a:t>
                      </a:r>
                      <a:r>
                        <a:rPr lang="hr-HR" sz="1100" b="0" i="0" u="none" strike="noStrike" cap="none" noProof="0" dirty="0">
                          <a:solidFill>
                            <a:srgbClr val="000000"/>
                          </a:solidFill>
                        </a:rPr>
                        <a:t>- kratke provjere tijekom A2 programa u svrhu osobnih analiza napredovanja učenika i poboljšanja daljnjeg rada</a:t>
                      </a:r>
                      <a:endParaRPr lang="hr-HR" sz="1050" u="none" strike="noStrike" cap="none" dirty="0">
                        <a:latin typeface="Cabin"/>
                        <a:ea typeface="Times New Roman"/>
                        <a:cs typeface="Times New Roman"/>
                        <a:sym typeface="Times New Roman"/>
                      </a:endParaRPr>
                    </a:p>
                  </a:txBody>
                  <a:tcPr marL="68575" marR="68575" marT="0" marB="0" anchor="ctr" anchorCtr="1"/>
                </a:tc>
                <a:extLst>
                  <a:ext uri="{0D108BD9-81ED-4DB2-BD59-A6C34878D82A}">
                    <a16:rowId xmlns:a16="http://schemas.microsoft.com/office/drawing/2014/main" val="10001"/>
                  </a:ext>
                </a:extLst>
              </a:tr>
              <a:tr h="1810435">
                <a:tc>
                  <a:txBody>
                    <a:bodyPr/>
                    <a:lstStyle/>
                    <a:p>
                      <a:pPr marL="0" marR="0" lvl="0" indent="0" algn="l">
                        <a:lnSpc>
                          <a:spcPct val="100000"/>
                        </a:lnSpc>
                        <a:spcBef>
                          <a:spcPts val="0"/>
                        </a:spcBef>
                        <a:spcAft>
                          <a:spcPts val="0"/>
                        </a:spcAft>
                        <a:buNone/>
                      </a:pPr>
                      <a:r>
                        <a:rPr lang="hr-HR" sz="1100" b="1" i="0" u="none" strike="noStrike" cap="none" noProof="0" dirty="0">
                          <a:solidFill>
                            <a:srgbClr val="000000"/>
                          </a:solidFill>
                          <a:latin typeface="Segoe UI"/>
                        </a:rPr>
                        <a:t>A2 </a:t>
                      </a:r>
                      <a:br>
                        <a:rPr lang="hr-HR" sz="1100" b="1" i="0" u="none" strike="noStrike" cap="none" noProof="0" dirty="0">
                          <a:solidFill>
                            <a:srgbClr val="000000"/>
                          </a:solidFill>
                          <a:latin typeface="Segoe UI"/>
                        </a:rPr>
                      </a:br>
                      <a:r>
                        <a:rPr lang="hr-HR" sz="1100" b="1" i="0" u="none" strike="noStrike" cap="none" noProof="0" dirty="0">
                          <a:solidFill>
                            <a:srgbClr val="000000"/>
                          </a:solidFill>
                          <a:latin typeface="Segoe UI"/>
                        </a:rPr>
                        <a:t>potpomognuto učenje i obogaćivanje</a:t>
                      </a:r>
                      <a:endParaRPr lang="sr-Latn-RS" sz="1100" b="0" i="0" u="none" strike="noStrike" cap="none" noProof="0" dirty="0">
                        <a:solidFill>
                          <a:srgbClr val="000000"/>
                        </a:solidFill>
                        <a:latin typeface="Segoe UI"/>
                      </a:endParaRPr>
                    </a:p>
                    <a:p>
                      <a:pPr marL="0" marR="0" lvl="0" indent="0" algn="l">
                        <a:lnSpc>
                          <a:spcPct val="100000"/>
                        </a:lnSpc>
                        <a:spcBef>
                          <a:spcPts val="0"/>
                        </a:spcBef>
                        <a:spcAft>
                          <a:spcPts val="0"/>
                        </a:spcAft>
                        <a:buNone/>
                      </a:pPr>
                      <a:endParaRPr lang="hr-HR" sz="1100" b="0" i="0" u="none" strike="noStrike" cap="none" noProof="0" dirty="0">
                        <a:solidFill>
                          <a:srgbClr val="000000"/>
                        </a:solidFill>
                        <a:latin typeface="Segoe UI"/>
                      </a:endParaRPr>
                    </a:p>
                    <a:p>
                      <a:pPr marL="0" marR="0" lvl="0" indent="0" algn="l">
                        <a:lnSpc>
                          <a:spcPct val="100000"/>
                        </a:lnSpc>
                        <a:spcBef>
                          <a:spcPts val="0"/>
                        </a:spcBef>
                        <a:spcAft>
                          <a:spcPts val="0"/>
                        </a:spcAft>
                        <a:buNone/>
                      </a:pPr>
                      <a:r>
                        <a:rPr lang="hr-HR" sz="1100" b="1" i="0" u="none" strike="noStrike" cap="none" noProof="0" dirty="0">
                          <a:solidFill>
                            <a:srgbClr val="000000"/>
                          </a:solidFill>
                          <a:latin typeface="Segoe UI"/>
                        </a:rPr>
                        <a:t>Geografija6.a</a:t>
                      </a:r>
                      <a:endParaRPr lang="hr-HR" sz="1100" b="1" i="0" u="none" strike="noStrike" cap="none" noProof="0" dirty="0">
                        <a:solidFill>
                          <a:srgbClr val="000000"/>
                        </a:solidFill>
                        <a:latin typeface="Segoe UI"/>
                        <a:sym typeface="Times New Roman"/>
                      </a:endParaRPr>
                    </a:p>
                  </a:txBody>
                  <a:tcPr marL="68575" marR="68575" marT="0" marB="0" anchor="ctr" anchorCtr="1"/>
                </a:tc>
                <a:tc>
                  <a:txBody>
                    <a:bodyPr/>
                    <a:lstStyle/>
                    <a:p>
                      <a:pPr marL="0" marR="0" lvl="0" indent="0" algn="l">
                        <a:lnSpc>
                          <a:spcPct val="100000"/>
                        </a:lnSpc>
                        <a:spcBef>
                          <a:spcPts val="0"/>
                        </a:spcBef>
                        <a:spcAft>
                          <a:spcPts val="0"/>
                        </a:spcAft>
                        <a:buNone/>
                      </a:pPr>
                      <a:r>
                        <a:rPr lang="hr-HR" sz="1100" b="0" i="0" u="none" strike="noStrike" cap="none" noProof="0" dirty="0">
                          <a:solidFill>
                            <a:srgbClr val="000000"/>
                          </a:solidFill>
                          <a:latin typeface="Segoe UI"/>
                        </a:rPr>
                        <a:t>-razvijati samostalnosti, učenika </a:t>
                      </a:r>
                      <a:endParaRPr lang="sr-Latn-RS" sz="1100" b="0" i="0" u="none" strike="noStrike" cap="none" noProof="0" dirty="0">
                        <a:solidFill>
                          <a:srgbClr val="000000"/>
                        </a:solidFill>
                        <a:latin typeface="Segoe UI"/>
                      </a:endParaRPr>
                    </a:p>
                    <a:p>
                      <a:pPr marL="0" marR="0" lvl="0" indent="0" algn="l">
                        <a:lnSpc>
                          <a:spcPct val="100000"/>
                        </a:lnSpc>
                        <a:spcBef>
                          <a:spcPts val="0"/>
                        </a:spcBef>
                        <a:spcAft>
                          <a:spcPts val="0"/>
                        </a:spcAft>
                        <a:buNone/>
                      </a:pPr>
                      <a:r>
                        <a:rPr lang="hr-HR" sz="1100" b="0" i="0" u="none" strike="noStrike" cap="none" noProof="0" dirty="0">
                          <a:solidFill>
                            <a:srgbClr val="000000"/>
                          </a:solidFill>
                          <a:latin typeface="Segoe UI"/>
                        </a:rPr>
                        <a:t>-razvoj učinkovitih radnih navika i stavova</a:t>
                      </a:r>
                      <a:endParaRPr lang="en-US" sz="1100" b="0" i="0" u="none" strike="noStrike" cap="none" noProof="0" dirty="0">
                        <a:solidFill>
                          <a:srgbClr val="000000"/>
                        </a:solidFill>
                        <a:latin typeface="Segoe UI"/>
                      </a:endParaRPr>
                    </a:p>
                    <a:p>
                      <a:pPr marL="0" marR="0" lvl="0" indent="0" algn="l">
                        <a:lnSpc>
                          <a:spcPct val="100000"/>
                        </a:lnSpc>
                        <a:spcBef>
                          <a:spcPts val="0"/>
                        </a:spcBef>
                        <a:spcAft>
                          <a:spcPts val="0"/>
                        </a:spcAft>
                        <a:buNone/>
                      </a:pPr>
                      <a:r>
                        <a:rPr lang="hr-HR" sz="1100" b="0" i="0" u="none" strike="noStrike" cap="none" noProof="0" dirty="0">
                          <a:solidFill>
                            <a:srgbClr val="000000"/>
                          </a:solidFill>
                          <a:latin typeface="Segoe UI"/>
                        </a:rPr>
                        <a:t>-usmjerenost učenika na cjeloživotno učenje</a:t>
                      </a:r>
                      <a:endParaRPr lang="hr-HR" dirty="0"/>
                    </a:p>
                  </a:txBody>
                  <a:tcPr marL="68575" marR="68575" marT="0" marB="0" anchor="ctr" anchorCtr="1"/>
                </a:tc>
                <a:tc>
                  <a:txBody>
                    <a:bodyPr/>
                    <a:lstStyle/>
                    <a:p>
                      <a:pPr marL="0" marR="0" lvl="0" indent="0" algn="l" rtl="0">
                        <a:lnSpc>
                          <a:spcPct val="100000"/>
                        </a:lnSpc>
                        <a:spcBef>
                          <a:spcPts val="0"/>
                        </a:spcBef>
                        <a:spcAft>
                          <a:spcPts val="0"/>
                        </a:spcAft>
                        <a:buClr>
                          <a:schemeClr val="dk1"/>
                        </a:buClr>
                        <a:buSzPts val="400"/>
                        <a:buFont typeface="Times New Roman"/>
                        <a:buNone/>
                      </a:pPr>
                      <a:r>
                        <a:rPr lang="hr-HR" sz="1100" b="0" i="0" u="none" strike="noStrike" cap="none" noProof="0" dirty="0">
                          <a:solidFill>
                            <a:srgbClr val="000000"/>
                          </a:solidFill>
                          <a:latin typeface="Segoe UI"/>
                        </a:rPr>
                        <a:t>Osnaživanje učenika u ispunjavanju postavljenih zadataka.</a:t>
                      </a:r>
                      <a:endParaRPr lang="en-US" sz="1100" b="0" i="0" u="none" strike="noStrike" cap="none" noProof="0" dirty="0">
                        <a:solidFill>
                          <a:srgbClr val="000000"/>
                        </a:solidFill>
                        <a:latin typeface="Segoe UI"/>
                      </a:endParaRPr>
                    </a:p>
                    <a:p>
                      <a:pPr marL="0" marR="0" lvl="0" indent="0" algn="l">
                        <a:lnSpc>
                          <a:spcPct val="100000"/>
                        </a:lnSpc>
                        <a:spcBef>
                          <a:spcPts val="0"/>
                        </a:spcBef>
                        <a:spcAft>
                          <a:spcPts val="0"/>
                        </a:spcAft>
                        <a:buSzPts val="400"/>
                        <a:buFont typeface="Times New Roman"/>
                        <a:buNone/>
                      </a:pPr>
                      <a:r>
                        <a:rPr lang="hr-HR" sz="1100" b="0" i="0" u="none" strike="noStrike" cap="none" noProof="0" dirty="0">
                          <a:solidFill>
                            <a:srgbClr val="000000"/>
                          </a:solidFill>
                          <a:latin typeface="Segoe UI"/>
                        </a:rPr>
                        <a:t>Primjena istog u svakodnevnom životu.</a:t>
                      </a:r>
                      <a:endParaRPr lang="en-US" sz="1100" b="0" i="0" u="none" strike="noStrike" cap="none" noProof="0" dirty="0">
                        <a:solidFill>
                          <a:srgbClr val="000000"/>
                        </a:solidFill>
                        <a:latin typeface="Segoe UI"/>
                      </a:endParaRPr>
                    </a:p>
                    <a:p>
                      <a:pPr marL="0" marR="0" lvl="0" indent="0" algn="l">
                        <a:lnSpc>
                          <a:spcPct val="100000"/>
                        </a:lnSpc>
                        <a:spcBef>
                          <a:spcPts val="0"/>
                        </a:spcBef>
                        <a:spcAft>
                          <a:spcPts val="0"/>
                        </a:spcAft>
                        <a:buSzPts val="400"/>
                        <a:buFont typeface="Times New Roman"/>
                        <a:buNone/>
                      </a:pPr>
                      <a:r>
                        <a:rPr lang="hr-HR" sz="1100" b="0" i="0" u="none" strike="noStrike" cap="none" noProof="0" dirty="0">
                          <a:solidFill>
                            <a:srgbClr val="000000"/>
                          </a:solidFill>
                          <a:latin typeface="Segoe UI"/>
                        </a:rPr>
                        <a:t>Povezivanje sa primjerima iz života</a:t>
                      </a:r>
                      <a:endParaRPr lang="hr-HR" sz="1050" u="none" strike="noStrike" cap="none" dirty="0">
                        <a:latin typeface="Cabin"/>
                        <a:cs typeface="Times New Roman"/>
                      </a:endParaRPr>
                    </a:p>
                  </a:txBody>
                  <a:tcPr marL="68575" marR="68575" marT="0" marB="0" anchor="ctr" anchorCtr="1"/>
                </a:tc>
                <a:tc>
                  <a:txBody>
                    <a:bodyPr/>
                    <a:lstStyle/>
                    <a:p>
                      <a:pPr marL="0" marR="0" lvl="0" indent="0" algn="l" rtl="0">
                        <a:lnSpc>
                          <a:spcPct val="100000"/>
                        </a:lnSpc>
                        <a:spcBef>
                          <a:spcPts val="0"/>
                        </a:spcBef>
                        <a:spcAft>
                          <a:spcPts val="0"/>
                        </a:spcAft>
                        <a:buClr>
                          <a:srgbClr val="000000"/>
                        </a:buClr>
                        <a:buSzPts val="400"/>
                        <a:buFont typeface="Times New Roman"/>
                        <a:buNone/>
                      </a:pPr>
                      <a:r>
                        <a:rPr lang="hr-HR" sz="1050" u="none" strike="noStrike" cap="none" dirty="0">
                          <a:latin typeface="Cabin"/>
                          <a:cs typeface="Times New Roman"/>
                        </a:rPr>
                        <a:t>Eldar Bukvić</a:t>
                      </a:r>
                    </a:p>
                  </a:txBody>
                  <a:tcPr marL="68575" marR="68575" marT="0" marB="0" anchor="ctr" anchorCtr="1"/>
                </a:tc>
                <a:tc>
                  <a:txBody>
                    <a:bodyPr/>
                    <a:lstStyle/>
                    <a:p>
                      <a:pPr marL="0" marR="0" lvl="0" indent="0" algn="l">
                        <a:lnSpc>
                          <a:spcPct val="100000"/>
                        </a:lnSpc>
                        <a:spcBef>
                          <a:spcPts val="0"/>
                        </a:spcBef>
                        <a:spcAft>
                          <a:spcPts val="0"/>
                        </a:spcAft>
                        <a:buNone/>
                      </a:pPr>
                      <a:r>
                        <a:rPr lang="hr-HR" sz="1100" b="0" i="0" u="none" strike="noStrike" cap="none" noProof="0" dirty="0">
                          <a:solidFill>
                            <a:srgbClr val="000000"/>
                          </a:solidFill>
                          <a:latin typeface="Segoe UI"/>
                        </a:rPr>
                        <a:t>- samostalni rad učenika uz učiteljsku potporu</a:t>
                      </a:r>
                      <a:endParaRPr lang="en-US" sz="1100" b="0" i="0" u="none" strike="noStrike" cap="none" noProof="0" dirty="0">
                        <a:solidFill>
                          <a:srgbClr val="000000"/>
                        </a:solidFill>
                        <a:latin typeface="Segoe UI"/>
                      </a:endParaRPr>
                    </a:p>
                    <a:p>
                      <a:pPr marL="0" marR="0" lvl="0" indent="0" algn="l">
                        <a:lnSpc>
                          <a:spcPct val="100000"/>
                        </a:lnSpc>
                        <a:spcBef>
                          <a:spcPts val="0"/>
                        </a:spcBef>
                        <a:spcAft>
                          <a:spcPts val="0"/>
                        </a:spcAft>
                        <a:buNone/>
                      </a:pPr>
                      <a:r>
                        <a:rPr lang="hr-HR" sz="1100" b="0" i="0" u="none" strike="noStrike" cap="none" noProof="0" dirty="0">
                          <a:solidFill>
                            <a:srgbClr val="000000"/>
                          </a:solidFill>
                          <a:latin typeface="Segoe UI"/>
                        </a:rPr>
                        <a:t>-samostalni i individualni rad učenika praćen i drugim oblicima rada</a:t>
                      </a:r>
                      <a:endParaRPr lang="en-US" sz="1100" b="0" i="0" u="none" strike="noStrike" cap="none" noProof="0" dirty="0">
                        <a:solidFill>
                          <a:srgbClr val="000000"/>
                        </a:solidFill>
                        <a:latin typeface="Segoe UI"/>
                      </a:endParaRPr>
                    </a:p>
                    <a:p>
                      <a:pPr marL="0" marR="0" lvl="0" indent="0" algn="l">
                        <a:lnSpc>
                          <a:spcPct val="100000"/>
                        </a:lnSpc>
                        <a:spcBef>
                          <a:spcPts val="0"/>
                        </a:spcBef>
                        <a:spcAft>
                          <a:spcPts val="0"/>
                        </a:spcAft>
                        <a:buNone/>
                      </a:pPr>
                      <a:r>
                        <a:rPr lang="hr-HR" sz="1100" b="0" i="0" u="none" strike="noStrike" cap="none" noProof="0" dirty="0">
                          <a:solidFill>
                            <a:srgbClr val="000000"/>
                          </a:solidFill>
                          <a:latin typeface="Segoe UI"/>
                        </a:rPr>
                        <a:t>-zadaci različitih </a:t>
                      </a:r>
                      <a:r>
                        <a:rPr lang="hr-HR" sz="1100" b="0" i="0" u="none" strike="noStrike" cap="none" noProof="0" dirty="0" err="1">
                          <a:solidFill>
                            <a:srgbClr val="000000"/>
                          </a:solidFill>
                          <a:latin typeface="Segoe UI"/>
                        </a:rPr>
                        <a:t>tipova,istraživanja</a:t>
                      </a:r>
                      <a:r>
                        <a:rPr lang="hr-HR" sz="1100" b="0" i="0" u="none" strike="noStrike" cap="none" noProof="0" dirty="0">
                          <a:solidFill>
                            <a:srgbClr val="000000"/>
                          </a:solidFill>
                          <a:latin typeface="Segoe UI"/>
                        </a:rPr>
                        <a:t> manjeg </a:t>
                      </a:r>
                      <a:r>
                        <a:rPr lang="hr-HR" sz="1100" b="0" i="0" u="none" strike="noStrike" cap="none" noProof="0" dirty="0" err="1">
                          <a:solidFill>
                            <a:srgbClr val="000000"/>
                          </a:solidFill>
                          <a:latin typeface="Segoe UI"/>
                        </a:rPr>
                        <a:t>opsega,pisanje</a:t>
                      </a:r>
                      <a:r>
                        <a:rPr lang="hr-HR" sz="1100" b="0" i="0" u="none" strike="noStrike" cap="none" noProof="0" dirty="0">
                          <a:solidFill>
                            <a:srgbClr val="000000"/>
                          </a:solidFill>
                          <a:latin typeface="Segoe UI"/>
                        </a:rPr>
                        <a:t> i izlaganje izvješća</a:t>
                      </a:r>
                      <a:endParaRPr lang="hr-HR" dirty="0">
                        <a:sym typeface="Times New Roman"/>
                      </a:endParaRPr>
                    </a:p>
                  </a:txBody>
                  <a:tcPr marL="68575" marR="68575" marT="0" marB="0" anchor="ctr" anchorCtr="1"/>
                </a:tc>
                <a:tc>
                  <a:txBody>
                    <a:bodyPr/>
                    <a:lstStyle/>
                    <a:p>
                      <a:pPr marL="0" marR="0" lvl="0" indent="0" algn="l" rtl="0">
                        <a:lnSpc>
                          <a:spcPct val="100000"/>
                        </a:lnSpc>
                        <a:spcBef>
                          <a:spcPts val="0"/>
                        </a:spcBef>
                        <a:spcAft>
                          <a:spcPts val="0"/>
                        </a:spcAft>
                        <a:buClr>
                          <a:schemeClr val="dk1"/>
                        </a:buClr>
                        <a:buSzPts val="400"/>
                        <a:buFont typeface="Times New Roman"/>
                        <a:buNone/>
                      </a:pPr>
                      <a:r>
                        <a:rPr lang="hr-HR" sz="1050" u="none" strike="noStrike" cap="none" dirty="0">
                          <a:latin typeface="Cabin"/>
                          <a:cs typeface="Times New Roman"/>
                        </a:rPr>
                        <a:t>Tijekom školske godine </a:t>
                      </a:r>
                    </a:p>
                  </a:txBody>
                  <a:tcPr marL="68575" marR="68575" marT="0" marB="0" anchor="ctr" anchorCtr="1"/>
                </a:tc>
                <a:tc>
                  <a:txBody>
                    <a:bodyPr/>
                    <a:lstStyle/>
                    <a:p>
                      <a:pPr marL="0" marR="0" lvl="0" indent="0" algn="l" rtl="0">
                        <a:lnSpc>
                          <a:spcPct val="100000"/>
                        </a:lnSpc>
                        <a:spcBef>
                          <a:spcPts val="0"/>
                        </a:spcBef>
                        <a:spcAft>
                          <a:spcPts val="0"/>
                        </a:spcAft>
                        <a:buClr>
                          <a:schemeClr val="dk1"/>
                        </a:buClr>
                        <a:buSzPts val="400"/>
                        <a:buFont typeface="Times New Roman"/>
                        <a:buNone/>
                      </a:pPr>
                      <a:r>
                        <a:rPr lang="hr-HR" sz="1050" u="none" strike="noStrike" cap="none" dirty="0">
                          <a:latin typeface="Cabin"/>
                          <a:ea typeface="Times New Roman"/>
                          <a:cs typeface="Times New Roman"/>
                        </a:rPr>
                        <a:t>Troškovi kopiranja radnih materijala</a:t>
                      </a:r>
                      <a:endParaRPr lang="hr-HR" sz="1050" u="none" strike="noStrike" cap="none" dirty="0">
                        <a:latin typeface="Cabin"/>
                        <a:ea typeface="Times New Roman"/>
                        <a:cs typeface="Times New Roman"/>
                        <a:sym typeface="Times New Roman"/>
                      </a:endParaRPr>
                    </a:p>
                  </a:txBody>
                  <a:tcPr marL="68575" marR="68575" marT="0" marB="0" anchor="ctr" anchorCtr="1"/>
                </a:tc>
                <a:tc>
                  <a:txBody>
                    <a:bodyPr/>
                    <a:lstStyle/>
                    <a:p>
                      <a:pPr marL="0" marR="0" lvl="0" indent="0" algn="l">
                        <a:lnSpc>
                          <a:spcPct val="100000"/>
                        </a:lnSpc>
                        <a:spcBef>
                          <a:spcPts val="0"/>
                        </a:spcBef>
                        <a:spcAft>
                          <a:spcPts val="0"/>
                        </a:spcAft>
                        <a:buNone/>
                      </a:pPr>
                      <a:r>
                        <a:rPr lang="hr-HR" sz="1100" b="0" i="0" u="none" strike="noStrike" cap="none" noProof="0" dirty="0">
                          <a:solidFill>
                            <a:srgbClr val="000000"/>
                          </a:solidFill>
                        </a:rPr>
                        <a:t>Kratke </a:t>
                      </a:r>
                      <a:r>
                        <a:rPr lang="hr-HR" sz="1100" b="0" i="0" u="none" strike="noStrike" cap="none" noProof="0" dirty="0" err="1">
                          <a:solidFill>
                            <a:srgbClr val="000000"/>
                          </a:solidFill>
                        </a:rPr>
                        <a:t>provjeretijekom</a:t>
                      </a:r>
                      <a:r>
                        <a:rPr lang="hr-HR" sz="1100" b="0" i="0" u="none" strike="noStrike" cap="none" noProof="0" dirty="0">
                          <a:solidFill>
                            <a:srgbClr val="000000"/>
                          </a:solidFill>
                        </a:rPr>
                        <a:t> A2 programa u svrhu osobnih analiza napredovanja učenika i poboljšanja daljnjeg rada</a:t>
                      </a:r>
                      <a:endParaRPr lang="sr-Latn-RS" dirty="0"/>
                    </a:p>
                  </a:txBody>
                  <a:tcPr marL="68575" marR="68575" marT="0" marB="0" anchor="ctr" anchorCtr="1"/>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90289131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1" name="Google Shape;341;p29"/>
          <p:cNvSpPr txBox="1">
            <a:spLocks noGrp="1"/>
          </p:cNvSpPr>
          <p:nvPr>
            <p:ph type="title"/>
          </p:nvPr>
        </p:nvSpPr>
        <p:spPr>
          <a:xfrm>
            <a:off x="286603" y="232250"/>
            <a:ext cx="8075099" cy="265704"/>
          </a:xfrm>
          <a:prstGeom prst="rect">
            <a:avLst/>
          </a:prstGeom>
          <a:noFill/>
          <a:ln>
            <a:noFill/>
          </a:ln>
        </p:spPr>
        <p:txBody>
          <a:bodyPr spcFirstLastPara="1" wrap="square" lIns="91425" tIns="45700" rIns="91425" bIns="45700" anchor="b" anchorCtr="0">
            <a:noAutofit/>
          </a:bodyPr>
          <a:lstStyle/>
          <a:p>
            <a:pPr>
              <a:buSzPts val="600"/>
            </a:pPr>
            <a:r>
              <a:rPr lang="hr-HR" sz="2400" b="0" i="0" u="none" strike="noStrike" cap="none" dirty="0">
                <a:latin typeface="Cabin"/>
                <a:sym typeface="Times New Roman"/>
              </a:rPr>
              <a:t>Predmetna nastava /</a:t>
            </a:r>
            <a:r>
              <a:rPr lang="hr-HR" sz="2400" dirty="0">
                <a:latin typeface="Cabin"/>
              </a:rPr>
              <a:t>A2 program</a:t>
            </a:r>
            <a:endParaRPr dirty="0">
              <a:latin typeface="Cabin" charset="0"/>
            </a:endParaRPr>
          </a:p>
        </p:txBody>
      </p:sp>
      <p:sp>
        <p:nvSpPr>
          <p:cNvPr id="342" name="Google Shape;342;p29"/>
          <p:cNvSpPr txBox="1">
            <a:spLocks noGrp="1"/>
          </p:cNvSpPr>
          <p:nvPr>
            <p:ph type="ftr" idx="11"/>
          </p:nvPr>
        </p:nvSpPr>
        <p:spPr>
          <a:xfrm>
            <a:off x="5221405" y="6380139"/>
            <a:ext cx="3505200" cy="365759"/>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2"/>
              </a:buClr>
              <a:buSzPts val="350"/>
              <a:buFont typeface="Cabin"/>
              <a:buNone/>
            </a:pPr>
            <a:r>
              <a:rPr lang="hr-HR" sz="1400" b="0" i="0" u="none" strike="noStrike" cap="none" dirty="0">
                <a:latin typeface="Cabin"/>
                <a:ea typeface="Cabin"/>
                <a:cs typeface="Cabin"/>
                <a:sym typeface="Cabin"/>
              </a:rPr>
              <a:t>Školski kurikulum </a:t>
            </a:r>
            <a:r>
              <a:rPr lang="hr-HR" dirty="0"/>
              <a:t>2023./2024</a:t>
            </a:r>
            <a:endParaRPr sz="1400" b="0" i="0" u="none" strike="noStrike" cap="none" dirty="0">
              <a:latin typeface="Cabin"/>
              <a:ea typeface="Cabin"/>
              <a:cs typeface="Cabin"/>
              <a:sym typeface="Cabin"/>
            </a:endParaRPr>
          </a:p>
        </p:txBody>
      </p:sp>
      <p:sp>
        <p:nvSpPr>
          <p:cNvPr id="343" name="Google Shape;343;p29"/>
          <p:cNvSpPr txBox="1">
            <a:spLocks noGrp="1"/>
          </p:cNvSpPr>
          <p:nvPr>
            <p:ph type="sldNum" idx="12"/>
          </p:nvPr>
        </p:nvSpPr>
        <p:spPr>
          <a:xfrm>
            <a:off x="612647" y="6356350"/>
            <a:ext cx="1981199" cy="36575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2"/>
              </a:buClr>
              <a:buSzPts val="350"/>
              <a:buFont typeface="Cabin"/>
              <a:buNone/>
            </a:pPr>
            <a:fld id="{00000000-1234-1234-1234-123412341234}" type="slidenum">
              <a:rPr lang="hr-HR" sz="1400" b="0" i="0" u="none" strike="noStrike" cap="none">
                <a:solidFill>
                  <a:schemeClr val="dk2"/>
                </a:solidFill>
                <a:latin typeface="Cabin"/>
                <a:ea typeface="Cabin"/>
                <a:cs typeface="Cabin"/>
                <a:sym typeface="Cabin"/>
              </a:rPr>
              <a:pPr marL="0" marR="0" lvl="0" indent="0" algn="l" rtl="0">
                <a:lnSpc>
                  <a:spcPct val="100000"/>
                </a:lnSpc>
                <a:spcBef>
                  <a:spcPts val="0"/>
                </a:spcBef>
                <a:spcAft>
                  <a:spcPts val="0"/>
                </a:spcAft>
                <a:buClr>
                  <a:schemeClr val="dk2"/>
                </a:buClr>
                <a:buSzPts val="350"/>
                <a:buFont typeface="Cabin"/>
                <a:buNone/>
              </a:pPr>
              <a:t>36</a:t>
            </a:fld>
            <a:endParaRPr sz="1400" b="0" i="0" u="none" strike="noStrike" cap="none">
              <a:solidFill>
                <a:schemeClr val="dk2"/>
              </a:solidFill>
              <a:latin typeface="Cabin"/>
              <a:ea typeface="Cabin"/>
              <a:cs typeface="Cabin"/>
              <a:sym typeface="Cabin"/>
            </a:endParaRPr>
          </a:p>
        </p:txBody>
      </p:sp>
      <p:graphicFrame>
        <p:nvGraphicFramePr>
          <p:cNvPr id="344" name="Google Shape;344;p29"/>
          <p:cNvGraphicFramePr/>
          <p:nvPr>
            <p:extLst>
              <p:ext uri="{D42A27DB-BD31-4B8C-83A1-F6EECF244321}">
                <p14:modId xmlns:p14="http://schemas.microsoft.com/office/powerpoint/2010/main" val="1640817287"/>
              </p:ext>
            </p:extLst>
          </p:nvPr>
        </p:nvGraphicFramePr>
        <p:xfrm>
          <a:off x="231997" y="412635"/>
          <a:ext cx="8625400" cy="5871850"/>
        </p:xfrm>
        <a:graphic>
          <a:graphicData uri="http://schemas.openxmlformats.org/drawingml/2006/table">
            <a:tbl>
              <a:tblPr firstRow="1" bandRow="1">
                <a:noFill/>
                <a:tableStyleId>{2B1E4052-6B5D-4648-950B-1C1C1EDA2936}</a:tableStyleId>
              </a:tblPr>
              <a:tblGrid>
                <a:gridCol w="1066275">
                  <a:extLst>
                    <a:ext uri="{9D8B030D-6E8A-4147-A177-3AD203B41FA5}">
                      <a16:colId xmlns:a16="http://schemas.microsoft.com/office/drawing/2014/main" val="20000"/>
                    </a:ext>
                  </a:extLst>
                </a:gridCol>
                <a:gridCol w="1273850">
                  <a:extLst>
                    <a:ext uri="{9D8B030D-6E8A-4147-A177-3AD203B41FA5}">
                      <a16:colId xmlns:a16="http://schemas.microsoft.com/office/drawing/2014/main" val="20001"/>
                    </a:ext>
                  </a:extLst>
                </a:gridCol>
                <a:gridCol w="1283300">
                  <a:extLst>
                    <a:ext uri="{9D8B030D-6E8A-4147-A177-3AD203B41FA5}">
                      <a16:colId xmlns:a16="http://schemas.microsoft.com/office/drawing/2014/main" val="20002"/>
                    </a:ext>
                  </a:extLst>
                </a:gridCol>
                <a:gridCol w="1207825">
                  <a:extLst>
                    <a:ext uri="{9D8B030D-6E8A-4147-A177-3AD203B41FA5}">
                      <a16:colId xmlns:a16="http://schemas.microsoft.com/office/drawing/2014/main" val="20003"/>
                    </a:ext>
                  </a:extLst>
                </a:gridCol>
                <a:gridCol w="1132350">
                  <a:extLst>
                    <a:ext uri="{9D8B030D-6E8A-4147-A177-3AD203B41FA5}">
                      <a16:colId xmlns:a16="http://schemas.microsoft.com/office/drawing/2014/main" val="20004"/>
                    </a:ext>
                  </a:extLst>
                </a:gridCol>
                <a:gridCol w="764575">
                  <a:extLst>
                    <a:ext uri="{9D8B030D-6E8A-4147-A177-3AD203B41FA5}">
                      <a16:colId xmlns:a16="http://schemas.microsoft.com/office/drawing/2014/main" val="20005"/>
                    </a:ext>
                  </a:extLst>
                </a:gridCol>
                <a:gridCol w="895675">
                  <a:extLst>
                    <a:ext uri="{9D8B030D-6E8A-4147-A177-3AD203B41FA5}">
                      <a16:colId xmlns:a16="http://schemas.microsoft.com/office/drawing/2014/main" val="20006"/>
                    </a:ext>
                  </a:extLst>
                </a:gridCol>
                <a:gridCol w="1001550">
                  <a:extLst>
                    <a:ext uri="{9D8B030D-6E8A-4147-A177-3AD203B41FA5}">
                      <a16:colId xmlns:a16="http://schemas.microsoft.com/office/drawing/2014/main" val="20007"/>
                    </a:ext>
                  </a:extLst>
                </a:gridCol>
              </a:tblGrid>
              <a:tr h="973050">
                <a:tc>
                  <a:txBody>
                    <a:bodyPr/>
                    <a:lstStyle/>
                    <a:p>
                      <a:pPr marL="0" marR="0" lvl="0" indent="0" algn="ctr" rtl="0">
                        <a:lnSpc>
                          <a:spcPct val="100000"/>
                        </a:lnSpc>
                        <a:spcBef>
                          <a:spcPts val="0"/>
                        </a:spcBef>
                        <a:spcAft>
                          <a:spcPts val="0"/>
                        </a:spcAft>
                        <a:buClr>
                          <a:srgbClr val="000000"/>
                        </a:buClr>
                        <a:buSzPts val="400"/>
                        <a:buFont typeface="Arial"/>
                        <a:buNone/>
                      </a:pPr>
                      <a:endParaRPr sz="1050" b="1" u="none" strike="noStrike" cap="none">
                        <a:latin typeface="Cabin" charset="0"/>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400"/>
                        <a:buFont typeface="Arial"/>
                        <a:buNone/>
                      </a:pPr>
                      <a:r>
                        <a:rPr lang="hr-HR" sz="1050" b="1" u="none" strike="noStrike" cap="none" dirty="0">
                          <a:latin typeface="Cabin"/>
                          <a:ea typeface="Times New Roman"/>
                          <a:cs typeface="Times New Roman"/>
                          <a:sym typeface="Times New Roman"/>
                        </a:rPr>
                        <a:t>Aktivnosti</a:t>
                      </a:r>
                      <a:endParaRPr sz="1050" u="none" strike="noStrike" cap="none" dirty="0">
                        <a:latin typeface="Cabin"/>
                      </a:endParaRPr>
                    </a:p>
                  </a:txBody>
                  <a:tcPr marL="68575" marR="68575" marT="0" marB="0"/>
                </a:tc>
                <a:tc>
                  <a:txBody>
                    <a:bodyPr/>
                    <a:lstStyle/>
                    <a:p>
                      <a:pPr marL="0" marR="0" lvl="0" indent="0" algn="ctr" rtl="0">
                        <a:lnSpc>
                          <a:spcPct val="100000"/>
                        </a:lnSpc>
                        <a:spcBef>
                          <a:spcPts val="0"/>
                        </a:spcBef>
                        <a:spcAft>
                          <a:spcPts val="0"/>
                        </a:spcAft>
                        <a:buClr>
                          <a:srgbClr val="000000"/>
                        </a:buClr>
                        <a:buSzPts val="600"/>
                        <a:buFont typeface="Arial"/>
                        <a:buNone/>
                      </a:pPr>
                      <a:endParaRPr sz="1050" u="none" strike="noStrike" cap="none">
                        <a:latin typeface="Cabin" charset="0"/>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300"/>
                        <a:buFont typeface="Arial"/>
                        <a:buNone/>
                      </a:pPr>
                      <a:r>
                        <a:rPr lang="hr-HR" sz="1050" b="1" u="none" strike="noStrike" cap="none" dirty="0">
                          <a:latin typeface="Cabin"/>
                          <a:ea typeface="Times New Roman"/>
                          <a:cs typeface="Times New Roman"/>
                          <a:sym typeface="Times New Roman"/>
                        </a:rPr>
                        <a:t>Ciljevi</a:t>
                      </a:r>
                      <a:endParaRPr sz="1050" u="none" strike="noStrike" cap="none" dirty="0">
                        <a:latin typeface="Cabin"/>
                      </a:endParaRPr>
                    </a:p>
                  </a:txBody>
                  <a:tcPr marL="68575" marR="68575" marT="0" marB="0"/>
                </a:tc>
                <a:tc>
                  <a:txBody>
                    <a:bodyPr/>
                    <a:lstStyle/>
                    <a:p>
                      <a:pPr marL="0" marR="0" lvl="0" indent="0" algn="ctr" rtl="0">
                        <a:lnSpc>
                          <a:spcPct val="100000"/>
                        </a:lnSpc>
                        <a:spcBef>
                          <a:spcPts val="0"/>
                        </a:spcBef>
                        <a:spcAft>
                          <a:spcPts val="0"/>
                        </a:spcAft>
                        <a:buClr>
                          <a:srgbClr val="000000"/>
                        </a:buClr>
                        <a:buSzPts val="600"/>
                        <a:buFont typeface="Arial"/>
                        <a:buNone/>
                      </a:pPr>
                      <a:endParaRPr sz="1050" u="none" strike="noStrike" cap="none">
                        <a:latin typeface="Cabin" charset="0"/>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300"/>
                        <a:buFont typeface="Arial"/>
                        <a:buNone/>
                      </a:pPr>
                      <a:r>
                        <a:rPr lang="hr-HR" sz="1050" b="1" u="none" strike="noStrike" cap="none" dirty="0">
                          <a:latin typeface="Cabin"/>
                          <a:ea typeface="Times New Roman"/>
                          <a:cs typeface="Times New Roman"/>
                          <a:sym typeface="Times New Roman"/>
                        </a:rPr>
                        <a:t>Namjena</a:t>
                      </a:r>
                      <a:endParaRPr sz="1050" u="none" strike="noStrike" cap="none" dirty="0">
                        <a:latin typeface="Cabin"/>
                      </a:endParaRPr>
                    </a:p>
                  </a:txBody>
                  <a:tcPr marL="68575" marR="68575" marT="0" marB="0"/>
                </a:tc>
                <a:tc>
                  <a:txBody>
                    <a:bodyPr/>
                    <a:lstStyle/>
                    <a:p>
                      <a:pPr marL="0" marR="0" lvl="0" indent="0" algn="ctr" rtl="0">
                        <a:lnSpc>
                          <a:spcPct val="100000"/>
                        </a:lnSpc>
                        <a:spcBef>
                          <a:spcPts val="0"/>
                        </a:spcBef>
                        <a:spcAft>
                          <a:spcPts val="0"/>
                        </a:spcAft>
                        <a:buClr>
                          <a:srgbClr val="000000"/>
                        </a:buClr>
                        <a:buSzPts val="600"/>
                        <a:buFont typeface="Arial"/>
                        <a:buNone/>
                      </a:pPr>
                      <a:endParaRPr sz="1050" u="none" strike="noStrike" cap="none">
                        <a:latin typeface="Cabin" charset="0"/>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300"/>
                        <a:buFont typeface="Arial"/>
                        <a:buNone/>
                      </a:pPr>
                      <a:r>
                        <a:rPr lang="hr-HR" sz="1050" b="1" u="none" strike="noStrike" cap="none" dirty="0">
                          <a:latin typeface="Cabin"/>
                          <a:ea typeface="Times New Roman"/>
                          <a:cs typeface="Times New Roman"/>
                          <a:sym typeface="Times New Roman"/>
                        </a:rPr>
                        <a:t>Nositelji i njihova odgovornost</a:t>
                      </a:r>
                      <a:endParaRPr sz="1050" u="none" strike="noStrike" cap="none" dirty="0">
                        <a:latin typeface="Cabin"/>
                      </a:endParaRPr>
                    </a:p>
                  </a:txBody>
                  <a:tcPr marL="68575" marR="68575" marT="0" marB="0"/>
                </a:tc>
                <a:tc>
                  <a:txBody>
                    <a:bodyPr/>
                    <a:lstStyle/>
                    <a:p>
                      <a:pPr marL="0" marR="0" lvl="0" indent="0" algn="ctr" rtl="0">
                        <a:lnSpc>
                          <a:spcPct val="100000"/>
                        </a:lnSpc>
                        <a:spcBef>
                          <a:spcPts val="0"/>
                        </a:spcBef>
                        <a:spcAft>
                          <a:spcPts val="0"/>
                        </a:spcAft>
                        <a:buClr>
                          <a:srgbClr val="000000"/>
                        </a:buClr>
                        <a:buSzPts val="600"/>
                        <a:buFont typeface="Arial"/>
                        <a:buNone/>
                      </a:pPr>
                      <a:endParaRPr sz="1050" u="none" strike="noStrike" cap="none">
                        <a:latin typeface="Cabin" charset="0"/>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300"/>
                        <a:buFont typeface="Arial"/>
                        <a:buNone/>
                      </a:pPr>
                      <a:r>
                        <a:rPr lang="hr-HR" sz="1050" b="1" u="none" strike="noStrike" cap="none" dirty="0">
                          <a:latin typeface="Cabin"/>
                          <a:ea typeface="Times New Roman"/>
                          <a:cs typeface="Times New Roman"/>
                          <a:sym typeface="Times New Roman"/>
                        </a:rPr>
                        <a:t>Način realizacije</a:t>
                      </a:r>
                      <a:endParaRPr sz="1050" u="none" strike="noStrike" cap="none" dirty="0">
                        <a:latin typeface="Cabin"/>
                      </a:endParaRPr>
                    </a:p>
                  </a:txBody>
                  <a:tcPr marL="68575" marR="68575" marT="0" marB="0"/>
                </a:tc>
                <a:tc>
                  <a:txBody>
                    <a:bodyPr/>
                    <a:lstStyle/>
                    <a:p>
                      <a:pPr marL="0" marR="0" lvl="0" indent="0" algn="ctr" rtl="0">
                        <a:lnSpc>
                          <a:spcPct val="100000"/>
                        </a:lnSpc>
                        <a:spcBef>
                          <a:spcPts val="0"/>
                        </a:spcBef>
                        <a:spcAft>
                          <a:spcPts val="0"/>
                        </a:spcAft>
                        <a:buClr>
                          <a:srgbClr val="000000"/>
                        </a:buClr>
                        <a:buSzPts val="600"/>
                        <a:buFont typeface="Arial"/>
                        <a:buNone/>
                      </a:pPr>
                      <a:endParaRPr sz="1050" u="none" strike="noStrike" cap="none">
                        <a:latin typeface="Cabin" charset="0"/>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300"/>
                        <a:buFont typeface="Arial"/>
                        <a:buNone/>
                      </a:pPr>
                      <a:r>
                        <a:rPr lang="hr-HR" sz="1050" b="1" u="none" strike="noStrike" cap="none" err="1">
                          <a:latin typeface="Cabin"/>
                          <a:ea typeface="Times New Roman"/>
                          <a:cs typeface="Times New Roman"/>
                          <a:sym typeface="Times New Roman"/>
                        </a:rPr>
                        <a:t>Vremenik</a:t>
                      </a:r>
                      <a:endParaRPr sz="1050" u="none" strike="noStrike" cap="none" err="1">
                        <a:latin typeface="Cabin"/>
                      </a:endParaRPr>
                    </a:p>
                  </a:txBody>
                  <a:tcPr marL="68575" marR="68575" marT="0" marB="0"/>
                </a:tc>
                <a:tc>
                  <a:txBody>
                    <a:bodyPr/>
                    <a:lstStyle/>
                    <a:p>
                      <a:pPr marL="0" marR="0" lvl="0" indent="0" algn="ctr" rtl="0">
                        <a:lnSpc>
                          <a:spcPct val="100000"/>
                        </a:lnSpc>
                        <a:spcBef>
                          <a:spcPts val="0"/>
                        </a:spcBef>
                        <a:spcAft>
                          <a:spcPts val="0"/>
                        </a:spcAft>
                        <a:buClr>
                          <a:srgbClr val="000000"/>
                        </a:buClr>
                        <a:buSzPts val="600"/>
                        <a:buFont typeface="Arial"/>
                        <a:buNone/>
                      </a:pPr>
                      <a:endParaRPr sz="1050" u="none" strike="noStrike" cap="none">
                        <a:latin typeface="Cabin" charset="0"/>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300"/>
                        <a:buFont typeface="Arial"/>
                        <a:buNone/>
                      </a:pPr>
                      <a:r>
                        <a:rPr lang="hr-HR" sz="1050" b="1" u="none" strike="noStrike" cap="none" dirty="0">
                          <a:latin typeface="Cabin"/>
                          <a:ea typeface="Times New Roman"/>
                          <a:cs typeface="Times New Roman"/>
                          <a:sym typeface="Times New Roman"/>
                        </a:rPr>
                        <a:t>Detaljan troškovnik</a:t>
                      </a:r>
                      <a:endParaRPr sz="1050" u="none" strike="noStrike" cap="none" dirty="0">
                        <a:latin typeface="Cabin"/>
                      </a:endParaRPr>
                    </a:p>
                  </a:txBody>
                  <a:tcPr marL="68575" marR="68575" marT="0" marB="0"/>
                </a:tc>
                <a:tc>
                  <a:txBody>
                    <a:bodyPr/>
                    <a:lstStyle/>
                    <a:p>
                      <a:pPr marL="0" marR="0" lvl="0" indent="0" algn="ctr" rtl="0">
                        <a:lnSpc>
                          <a:spcPct val="100000"/>
                        </a:lnSpc>
                        <a:spcBef>
                          <a:spcPts val="0"/>
                        </a:spcBef>
                        <a:spcAft>
                          <a:spcPts val="0"/>
                        </a:spcAft>
                        <a:buClr>
                          <a:srgbClr val="000000"/>
                        </a:buClr>
                        <a:buSzPts val="300"/>
                        <a:buFont typeface="Arial"/>
                        <a:buNone/>
                      </a:pPr>
                      <a:r>
                        <a:rPr lang="hr-HR" sz="1050" b="1" u="none" strike="noStrike" cap="none" dirty="0">
                          <a:latin typeface="Cabin"/>
                          <a:ea typeface="Times New Roman"/>
                          <a:cs typeface="Times New Roman"/>
                          <a:sym typeface="Times New Roman"/>
                        </a:rPr>
                        <a:t>Način vrednovanja i korištenja rezultata vrednovanja</a:t>
                      </a:r>
                      <a:endParaRPr sz="1050" u="none" strike="noStrike" cap="none" dirty="0">
                        <a:latin typeface="Cabin"/>
                      </a:endParaRPr>
                    </a:p>
                  </a:txBody>
                  <a:tcPr marL="68575" marR="68575" marT="0" marB="0"/>
                </a:tc>
                <a:extLst>
                  <a:ext uri="{0D108BD9-81ED-4DB2-BD59-A6C34878D82A}">
                    <a16:rowId xmlns:a16="http://schemas.microsoft.com/office/drawing/2014/main" val="10000"/>
                  </a:ext>
                </a:extLst>
              </a:tr>
              <a:tr h="3010100">
                <a:tc>
                  <a:txBody>
                    <a:bodyPr/>
                    <a:lstStyle/>
                    <a:p>
                      <a:pPr marL="0" marR="0" lvl="0" indent="0" algn="l" rtl="0">
                        <a:lnSpc>
                          <a:spcPct val="100000"/>
                        </a:lnSpc>
                        <a:spcBef>
                          <a:spcPts val="0"/>
                        </a:spcBef>
                        <a:spcAft>
                          <a:spcPts val="0"/>
                        </a:spcAft>
                        <a:buClr>
                          <a:srgbClr val="000000"/>
                        </a:buClr>
                        <a:buSzPts val="350"/>
                        <a:buFont typeface="Times New Roman"/>
                        <a:buNone/>
                      </a:pPr>
                      <a:r>
                        <a:rPr lang="hr-HR" sz="1050" b="1" u="none" strike="noStrike" cap="none" dirty="0">
                          <a:latin typeface="Cabin"/>
                          <a:ea typeface="Times New Roman"/>
                          <a:cs typeface="Times New Roman"/>
                          <a:sym typeface="Times New Roman"/>
                        </a:rPr>
                        <a:t>Dodatna nastava iz engleskog jezika za 8.a </a:t>
                      </a:r>
                      <a:r>
                        <a:rPr lang="hr-HR" sz="1050" b="1" u="none" strike="noStrike" cap="none" dirty="0">
                          <a:latin typeface="Cabin"/>
                          <a:ea typeface="Times New Roman"/>
                          <a:cs typeface="Times New Roman"/>
                        </a:rPr>
                        <a:t>razred</a:t>
                      </a:r>
                      <a:br>
                        <a:rPr lang="hr-HR" sz="1050" b="1" u="none" strike="noStrike" cap="none" dirty="0">
                          <a:latin typeface="Cabin"/>
                          <a:ea typeface="Times New Roman"/>
                          <a:cs typeface="Times New Roman"/>
                        </a:rPr>
                      </a:br>
                      <a:endParaRPr lang="hr-HR" sz="1050" b="1" u="none" strike="noStrike" cap="none" dirty="0">
                        <a:solidFill>
                          <a:srgbClr val="FF0000"/>
                        </a:solidFill>
                        <a:latin typeface="Cabin"/>
                        <a:ea typeface="Times New Roman"/>
                        <a:cs typeface="Times New Roman"/>
                        <a:sym typeface="Times New Roman"/>
                      </a:endParaRPr>
                    </a:p>
                  </a:txBody>
                  <a:tcPr marL="68575" marR="68575" marT="0" marB="0" anchor="ctr" anchorCtr="1"/>
                </a:tc>
                <a:tc>
                  <a:txBody>
                    <a:bodyPr/>
                    <a:lstStyle/>
                    <a:p>
                      <a:pPr marL="0" marR="0" lvl="0" indent="0" algn="l" rtl="0">
                        <a:lnSpc>
                          <a:spcPct val="100000"/>
                        </a:lnSpc>
                        <a:spcBef>
                          <a:spcPts val="0"/>
                        </a:spcBef>
                        <a:spcAft>
                          <a:spcPts val="0"/>
                        </a:spcAft>
                        <a:buClr>
                          <a:srgbClr val="000000"/>
                        </a:buClr>
                        <a:buSzPts val="400"/>
                        <a:buFont typeface="Times New Roman"/>
                        <a:buNone/>
                      </a:pPr>
                      <a:r>
                        <a:rPr lang="hr-HR" sz="1050" u="none" strike="noStrike" cap="none" dirty="0">
                          <a:latin typeface="Cabin"/>
                          <a:ea typeface="Times New Roman"/>
                          <a:cs typeface="Times New Roman"/>
                          <a:sym typeface="Times New Roman"/>
                        </a:rPr>
                        <a:t>Upoznati se s gramatičkim strukturama</a:t>
                      </a:r>
                      <a:endParaRPr sz="1050" u="none" strike="noStrike" cap="none" dirty="0">
                        <a:latin typeface="Cabi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1100"/>
                        <a:buFont typeface="Arial"/>
                        <a:buNone/>
                      </a:pPr>
                      <a:r>
                        <a:rPr lang="hr-HR" sz="1050" u="none" strike="noStrike" cap="none" dirty="0">
                          <a:latin typeface="Cabin"/>
                          <a:ea typeface="Times New Roman"/>
                          <a:cs typeface="Times New Roman"/>
                          <a:sym typeface="Times New Roman"/>
                        </a:rPr>
                        <a:t>Učenicima</a:t>
                      </a:r>
                      <a:r>
                        <a:rPr lang="hr-HR" sz="1050" u="none" strike="noStrike" cap="none" dirty="0">
                          <a:latin typeface="Cabin"/>
                          <a:ea typeface="Times New Roman"/>
                          <a:cs typeface="Times New Roman"/>
                        </a:rPr>
                        <a:t> </a:t>
                      </a:r>
                      <a:r>
                        <a:rPr lang="hr-HR" sz="1050" u="none" strike="noStrike" cap="none" dirty="0">
                          <a:latin typeface="Cabin"/>
                          <a:ea typeface="Times New Roman"/>
                          <a:cs typeface="Times New Roman"/>
                          <a:sym typeface="Times New Roman"/>
                        </a:rPr>
                        <a:t> koji pokazuju povećani interes i sposobnosti za nastavne sadržaje pružiti dodatna</a:t>
                      </a:r>
                      <a:endParaRPr sz="1050" u="none" strike="noStrike" cap="none" dirty="0">
                        <a:latin typeface="Cabi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1100"/>
                        <a:buFont typeface="Arial"/>
                        <a:buNone/>
                      </a:pPr>
                      <a:r>
                        <a:rPr lang="hr-HR" sz="1050" u="none" strike="noStrike" cap="none" dirty="0">
                          <a:latin typeface="Cabin"/>
                          <a:ea typeface="Times New Roman"/>
                          <a:cs typeface="Times New Roman"/>
                          <a:sym typeface="Times New Roman"/>
                        </a:rPr>
                        <a:t>znanja iz određenih nastavnih područja za koja se zanimaju i pripremati ih za natjecanja.</a:t>
                      </a:r>
                      <a:endParaRPr sz="1050" u="none" strike="noStrike" cap="none" dirty="0">
                        <a:latin typeface="Cabi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400"/>
                        <a:buFont typeface="Times New Roman"/>
                        <a:buNone/>
                      </a:pPr>
                      <a:endParaRPr sz="1050" u="none" strike="noStrike" cap="none">
                        <a:latin typeface="Cabin" charset="0"/>
                        <a:ea typeface="Times New Roman"/>
                        <a:cs typeface="Times New Roman"/>
                        <a:sym typeface="Times New Roman"/>
                      </a:endParaRPr>
                    </a:p>
                  </a:txBody>
                  <a:tcPr marL="68575" marR="68575" marT="0" marB="0" anchor="ctr" anchorCtr="1"/>
                </a:tc>
                <a:tc>
                  <a:txBody>
                    <a:bodyPr/>
                    <a:lstStyle/>
                    <a:p>
                      <a:pPr marL="0" marR="0" lvl="0" indent="0" algn="l" rtl="0">
                        <a:lnSpc>
                          <a:spcPct val="100000"/>
                        </a:lnSpc>
                        <a:spcBef>
                          <a:spcPts val="0"/>
                        </a:spcBef>
                        <a:spcAft>
                          <a:spcPts val="0"/>
                        </a:spcAft>
                        <a:buClr>
                          <a:srgbClr val="000000"/>
                        </a:buClr>
                        <a:buSzPts val="400"/>
                        <a:buFont typeface="Times New Roman"/>
                        <a:buNone/>
                      </a:pPr>
                      <a:r>
                        <a:rPr lang="hr-HR" sz="1050" u="none" strike="noStrike" cap="none" dirty="0">
                          <a:latin typeface="Cabin"/>
                          <a:ea typeface="Times New Roman"/>
                          <a:cs typeface="Times New Roman"/>
                        </a:rPr>
                        <a:t>Uočiti, prepoznati primijeniti glagolska vremena i ostala gramatička pravila</a:t>
                      </a:r>
                      <a:endParaRPr lang="hr-HR" sz="1050" u="none" strike="noStrike" cap="none" dirty="0">
                        <a:latin typeface="Cabi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400"/>
                        <a:buFont typeface="Times New Roman"/>
                        <a:buNone/>
                      </a:pPr>
                      <a:r>
                        <a:rPr lang="hr-HR" sz="1050" u="none" strike="noStrike" cap="none" dirty="0">
                          <a:latin typeface="Cabin"/>
                          <a:ea typeface="Times New Roman"/>
                          <a:cs typeface="Times New Roman"/>
                        </a:rPr>
                        <a:t>Razvijati </a:t>
                      </a:r>
                      <a:r>
                        <a:rPr lang="hr-HR" sz="1050" u="none" strike="noStrike" cap="none" dirty="0">
                          <a:latin typeface="Cabin"/>
                          <a:ea typeface="Times New Roman"/>
                          <a:cs typeface="Times New Roman"/>
                          <a:sym typeface="Times New Roman"/>
                        </a:rPr>
                        <a:t> sposobnosti razgovora</a:t>
                      </a:r>
                      <a:r>
                        <a:rPr lang="hr-HR" sz="1050" u="none" strike="noStrike" cap="none" dirty="0">
                          <a:latin typeface="Cabin"/>
                          <a:ea typeface="Times New Roman"/>
                          <a:cs typeface="Times New Roman"/>
                        </a:rPr>
                        <a:t>, usvojiti novi vokabular </a:t>
                      </a:r>
                      <a:r>
                        <a:rPr lang="hr-HR" sz="1050" u="none" strike="noStrike" cap="none" dirty="0">
                          <a:latin typeface="Cabin"/>
                          <a:ea typeface="Times New Roman"/>
                          <a:cs typeface="Times New Roman"/>
                          <a:sym typeface="Times New Roman"/>
                        </a:rPr>
                        <a:t> i osposobiti učenika za sudjelovanje na natjecanjima</a:t>
                      </a:r>
                      <a:endParaRPr sz="1050" u="none" strike="noStrike" cap="none" dirty="0">
                        <a:latin typeface="Cabi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400"/>
                        <a:buFont typeface="Times New Roman"/>
                        <a:buNone/>
                      </a:pPr>
                      <a:r>
                        <a:rPr lang="hr-HR" sz="1050" u="none" strike="noStrike" cap="none" dirty="0">
                          <a:latin typeface="Cabin"/>
                          <a:ea typeface="Times New Roman"/>
                          <a:cs typeface="Times New Roman"/>
                          <a:sym typeface="Times New Roman"/>
                        </a:rPr>
                        <a:t>Detaljnije </a:t>
                      </a:r>
                      <a:r>
                        <a:rPr lang="hr-HR" sz="1050" u="none" strike="noStrike" cap="none" dirty="0">
                          <a:latin typeface="Cabin"/>
                          <a:ea typeface="Times New Roman"/>
                          <a:cs typeface="Times New Roman"/>
                        </a:rPr>
                        <a:t>upoznati  kulture zemalja engleskog govornog područja </a:t>
                      </a:r>
                      <a:endParaRPr lang="hr-HR" sz="1050" u="none" strike="noStrike" cap="none" dirty="0">
                        <a:latin typeface="Cabin"/>
                        <a:ea typeface="Times New Roman"/>
                        <a:cs typeface="Times New Roman"/>
                        <a:sym typeface="Times New Roman"/>
                      </a:endParaRPr>
                    </a:p>
                  </a:txBody>
                  <a:tcPr marL="68575" marR="68575" marT="0" marB="0" anchor="ctr" anchorCtr="1"/>
                </a:tc>
                <a:tc>
                  <a:txBody>
                    <a:bodyPr/>
                    <a:lstStyle/>
                    <a:p>
                      <a:pPr marL="0" marR="0" lvl="0" indent="0" algn="l">
                        <a:lnSpc>
                          <a:spcPct val="100000"/>
                        </a:lnSpc>
                        <a:spcBef>
                          <a:spcPts val="0"/>
                        </a:spcBef>
                        <a:spcAft>
                          <a:spcPts val="0"/>
                        </a:spcAft>
                        <a:buNone/>
                      </a:pPr>
                      <a:r>
                        <a:rPr lang="hr-HR" sz="1100" b="0" i="0" u="none" strike="noStrike" cap="none" noProof="0" dirty="0">
                          <a:solidFill>
                            <a:srgbClr val="000000"/>
                          </a:solidFill>
                          <a:latin typeface="Segoe UI"/>
                        </a:rPr>
                        <a:t> Benjamin Lovrić,</a:t>
                      </a:r>
                      <a:endParaRPr lang="en-US" sz="1100" b="0" i="0" u="none" strike="noStrike" cap="none" noProof="0" dirty="0">
                        <a:solidFill>
                          <a:srgbClr val="000000"/>
                        </a:solidFill>
                        <a:latin typeface="Segoe UI"/>
                      </a:endParaRPr>
                    </a:p>
                    <a:p>
                      <a:pPr marL="0" marR="0" lvl="0" indent="0" algn="l">
                        <a:lnSpc>
                          <a:spcPct val="100000"/>
                        </a:lnSpc>
                        <a:spcBef>
                          <a:spcPts val="0"/>
                        </a:spcBef>
                        <a:spcAft>
                          <a:spcPts val="0"/>
                        </a:spcAft>
                        <a:buNone/>
                      </a:pPr>
                      <a:r>
                        <a:rPr lang="hr-HR" sz="1100" b="0" i="0" u="none" strike="noStrike" cap="none" noProof="0" dirty="0">
                          <a:solidFill>
                            <a:srgbClr val="000000"/>
                          </a:solidFill>
                          <a:latin typeface="Gill Sans MT"/>
                        </a:rPr>
                        <a:t>magistar </a:t>
                      </a:r>
                      <a:endParaRPr lang="en-US" sz="1100" b="0" i="0" u="none" strike="noStrike" cap="none" noProof="0" dirty="0">
                        <a:solidFill>
                          <a:srgbClr val="000000"/>
                        </a:solidFill>
                        <a:latin typeface="Gill Sans MT"/>
                      </a:endParaRPr>
                    </a:p>
                    <a:p>
                      <a:pPr marL="0" marR="0" lvl="0" indent="0" algn="l">
                        <a:lnSpc>
                          <a:spcPct val="100000"/>
                        </a:lnSpc>
                        <a:spcBef>
                          <a:spcPts val="0"/>
                        </a:spcBef>
                        <a:spcAft>
                          <a:spcPts val="0"/>
                        </a:spcAft>
                        <a:buNone/>
                      </a:pPr>
                      <a:r>
                        <a:rPr lang="hr-HR" sz="1100" b="0" i="0" u="none" strike="noStrike" cap="none" noProof="0" dirty="0">
                          <a:solidFill>
                            <a:srgbClr val="000000"/>
                          </a:solidFill>
                          <a:latin typeface="Gill Sans MT"/>
                        </a:rPr>
                        <a:t>edukacije </a:t>
                      </a:r>
                      <a:endParaRPr lang="en-US" sz="1100" b="0" i="0" u="none" strike="noStrike" cap="none" noProof="0" dirty="0">
                        <a:solidFill>
                          <a:srgbClr val="000000"/>
                        </a:solidFill>
                        <a:latin typeface="Gill Sans MT"/>
                      </a:endParaRPr>
                    </a:p>
                    <a:p>
                      <a:pPr marL="0" marR="0" lvl="0" indent="0" algn="l">
                        <a:lnSpc>
                          <a:spcPct val="100000"/>
                        </a:lnSpc>
                        <a:spcBef>
                          <a:spcPts val="0"/>
                        </a:spcBef>
                        <a:spcAft>
                          <a:spcPts val="0"/>
                        </a:spcAft>
                        <a:buNone/>
                      </a:pPr>
                      <a:r>
                        <a:rPr lang="hr-HR" sz="1100" b="0" i="0" u="none" strike="noStrike" cap="none" noProof="0" dirty="0">
                          <a:solidFill>
                            <a:srgbClr val="000000"/>
                          </a:solidFill>
                          <a:latin typeface="Gill Sans MT"/>
                          <a:sym typeface="Times New Roman"/>
                        </a:rPr>
                        <a:t>engleskog</a:t>
                      </a:r>
                      <a:r>
                        <a:rPr lang="hr-HR" sz="1100" b="0" i="0" u="none" strike="noStrike" cap="none" noProof="0" dirty="0">
                          <a:solidFill>
                            <a:srgbClr val="000000"/>
                          </a:solidFill>
                          <a:latin typeface="Gill Sans MT"/>
                        </a:rPr>
                        <a:t> i njemačkog</a:t>
                      </a:r>
                    </a:p>
                    <a:p>
                      <a:pPr marL="0" marR="0" lvl="0" indent="0" algn="l">
                        <a:lnSpc>
                          <a:spcPct val="100000"/>
                        </a:lnSpc>
                        <a:spcBef>
                          <a:spcPts val="0"/>
                        </a:spcBef>
                        <a:spcAft>
                          <a:spcPts val="0"/>
                        </a:spcAft>
                        <a:buNone/>
                      </a:pPr>
                      <a:r>
                        <a:rPr lang="hr-HR" sz="1100" b="0" i="0" u="none" strike="noStrike" cap="none" noProof="0" dirty="0">
                          <a:solidFill>
                            <a:srgbClr val="000000"/>
                          </a:solidFill>
                          <a:latin typeface="Gill Sans MT"/>
                        </a:rPr>
                        <a:t> </a:t>
                      </a:r>
                      <a:r>
                        <a:rPr lang="hr-HR" sz="1100" b="0" i="0" u="none" strike="noStrike" cap="none" noProof="0" dirty="0">
                          <a:solidFill>
                            <a:srgbClr val="000000"/>
                          </a:solidFill>
                          <a:latin typeface="Gill Sans MT"/>
                          <a:sym typeface="Times New Roman"/>
                        </a:rPr>
                        <a:t>jezika</a:t>
                      </a:r>
                      <a:r>
                        <a:rPr lang="hr-HR" sz="1100" b="0" i="0" u="none" strike="noStrike" cap="none" noProof="0" dirty="0">
                          <a:solidFill>
                            <a:srgbClr val="000000"/>
                          </a:solidFill>
                          <a:latin typeface="Gill Sans MT"/>
                        </a:rPr>
                        <a:t> i književnosti</a:t>
                      </a:r>
                      <a:endParaRPr lang="hr-HR" sz="1050" u="none" strike="noStrike" cap="none" dirty="0">
                        <a:latin typeface="Cabin"/>
                        <a:ea typeface="Times New Roman"/>
                        <a:cs typeface="Times New Roman"/>
                        <a:sym typeface="Times New Roman"/>
                      </a:endParaRPr>
                    </a:p>
                  </a:txBody>
                  <a:tcPr marL="68575" marR="68575" marT="0" marB="0" anchor="ctr" anchorCtr="1"/>
                </a:tc>
                <a:tc>
                  <a:txBody>
                    <a:bodyPr/>
                    <a:lstStyle/>
                    <a:p>
                      <a:pPr marL="0" marR="0" lvl="0" indent="0" algn="l" rtl="0">
                        <a:lnSpc>
                          <a:spcPct val="100000"/>
                        </a:lnSpc>
                        <a:spcBef>
                          <a:spcPts val="0"/>
                        </a:spcBef>
                        <a:spcAft>
                          <a:spcPts val="0"/>
                        </a:spcAft>
                        <a:buClr>
                          <a:srgbClr val="000000"/>
                        </a:buClr>
                        <a:buSzPts val="400"/>
                        <a:buFont typeface="Times New Roman"/>
                        <a:buNone/>
                      </a:pPr>
                      <a:r>
                        <a:rPr lang="hr-HR" sz="1050" u="none" strike="noStrike" cap="none" dirty="0">
                          <a:latin typeface="Cabin"/>
                          <a:ea typeface="Times New Roman"/>
                          <a:cs typeface="Times New Roman"/>
                          <a:sym typeface="Times New Roman"/>
                        </a:rPr>
                        <a:t>Vježbe, digitalni alati, čitanje, pisanje, prijevod, </a:t>
                      </a:r>
                      <a:r>
                        <a:rPr lang="hr-HR" sz="1050" u="none" strike="noStrike" cap="none" dirty="0">
                          <a:latin typeface="Cabin"/>
                          <a:ea typeface="Times New Roman"/>
                          <a:cs typeface="Times New Roman"/>
                        </a:rPr>
                        <a:t>komunikacija </a:t>
                      </a:r>
                      <a:endParaRPr lang="hr-HR" sz="1050" u="none" strike="noStrike" cap="none" dirty="0">
                        <a:latin typeface="Cabin"/>
                        <a:ea typeface="Times New Roman"/>
                        <a:cs typeface="Times New Roman"/>
                        <a:sym typeface="Times New Roman"/>
                      </a:endParaRPr>
                    </a:p>
                  </a:txBody>
                  <a:tcPr marL="68575" marR="68575" marT="0" marB="0" anchor="ctr" anchorCtr="1"/>
                </a:tc>
                <a:tc>
                  <a:txBody>
                    <a:bodyPr/>
                    <a:lstStyle/>
                    <a:p>
                      <a:pPr marL="0" marR="0" lvl="0" indent="0" algn="l" rtl="0">
                        <a:lnSpc>
                          <a:spcPct val="100000"/>
                        </a:lnSpc>
                        <a:spcBef>
                          <a:spcPts val="0"/>
                        </a:spcBef>
                        <a:spcAft>
                          <a:spcPts val="0"/>
                        </a:spcAft>
                        <a:buClr>
                          <a:schemeClr val="dk1"/>
                        </a:buClr>
                        <a:buSzPts val="400"/>
                        <a:buFont typeface="Times New Roman"/>
                        <a:buNone/>
                      </a:pPr>
                      <a:r>
                        <a:rPr lang="hr-HR" sz="1050" u="none" strike="noStrike" cap="none" dirty="0">
                          <a:latin typeface="Cabin"/>
                          <a:ea typeface="Times New Roman"/>
                          <a:cs typeface="Times New Roman"/>
                        </a:rPr>
                        <a:t>jedan sat tjedno</a:t>
                      </a:r>
                      <a:r>
                        <a:rPr lang="hr-HR" sz="1050" u="none" strike="noStrike" cap="none" dirty="0">
                          <a:latin typeface="Cabin"/>
                          <a:ea typeface="Times New Roman"/>
                          <a:cs typeface="Times New Roman"/>
                          <a:sym typeface="Times New Roman"/>
                        </a:rPr>
                        <a:t> dodatne nastave engleskog tijekom školske godine</a:t>
                      </a:r>
                      <a:r>
                        <a:rPr lang="hr-HR" sz="1050" u="none" strike="noStrike" cap="none" dirty="0">
                          <a:latin typeface="Cabin"/>
                          <a:ea typeface="Times New Roman"/>
                          <a:cs typeface="Times New Roman"/>
                        </a:rPr>
                        <a:t> </a:t>
                      </a:r>
                      <a:endParaRPr lang="hr-HR" sz="1050" u="none" strike="noStrike" cap="none" dirty="0">
                        <a:latin typeface="Cabi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400"/>
                        <a:buFont typeface="Times New Roman"/>
                        <a:buNone/>
                      </a:pPr>
                      <a:endParaRPr sz="1050" u="none" strike="noStrike" cap="none">
                        <a:latin typeface="Cabin" charset="0"/>
                        <a:ea typeface="Times New Roman"/>
                        <a:cs typeface="Times New Roman"/>
                        <a:sym typeface="Times New Roman"/>
                      </a:endParaRPr>
                    </a:p>
                  </a:txBody>
                  <a:tcPr marL="68575" marR="68575" marT="0" marB="0" anchor="ctr" anchorCtr="1"/>
                </a:tc>
                <a:tc>
                  <a:txBody>
                    <a:bodyPr/>
                    <a:lstStyle/>
                    <a:p>
                      <a:pPr marL="0" marR="0" lvl="0" indent="0" algn="l" rtl="0">
                        <a:lnSpc>
                          <a:spcPct val="100000"/>
                        </a:lnSpc>
                        <a:spcBef>
                          <a:spcPts val="0"/>
                        </a:spcBef>
                        <a:spcAft>
                          <a:spcPts val="0"/>
                        </a:spcAft>
                        <a:buClr>
                          <a:srgbClr val="000000"/>
                        </a:buClr>
                        <a:buSzPts val="400"/>
                        <a:buFont typeface="Times New Roman"/>
                        <a:buNone/>
                      </a:pPr>
                      <a:r>
                        <a:rPr lang="hr-HR" sz="1050" u="none" strike="noStrike" cap="none" dirty="0">
                          <a:latin typeface="Cabin"/>
                          <a:ea typeface="Times New Roman"/>
                          <a:cs typeface="Times New Roman"/>
                        </a:rPr>
                        <a:t>100 € potrošni materijal </a:t>
                      </a:r>
                      <a:endParaRPr lang="hr-HR" sz="1050" u="none" strike="noStrike" cap="none" dirty="0">
                        <a:latin typeface="Cabin"/>
                        <a:ea typeface="Times New Roman"/>
                        <a:cs typeface="Times New Roman"/>
                        <a:sym typeface="Times New Roman"/>
                      </a:endParaRPr>
                    </a:p>
                  </a:txBody>
                  <a:tcPr marL="68575" marR="68575" marT="0" marB="0" anchor="ctr" anchorCtr="1"/>
                </a:tc>
                <a:tc>
                  <a:txBody>
                    <a:bodyPr/>
                    <a:lstStyle/>
                    <a:p>
                      <a:pPr marL="0" marR="0" lvl="0" indent="0" algn="l" rtl="0">
                        <a:lnSpc>
                          <a:spcPct val="100000"/>
                        </a:lnSpc>
                        <a:spcBef>
                          <a:spcPts val="0"/>
                        </a:spcBef>
                        <a:spcAft>
                          <a:spcPts val="0"/>
                        </a:spcAft>
                        <a:buClr>
                          <a:srgbClr val="000000"/>
                        </a:buClr>
                        <a:buSzPts val="400"/>
                        <a:buFont typeface="Times New Roman"/>
                        <a:buNone/>
                      </a:pPr>
                      <a:r>
                        <a:rPr lang="hr-HR" sz="1050" u="none" strike="noStrike" cap="none" dirty="0">
                          <a:latin typeface="Cabin"/>
                          <a:ea typeface="Times New Roman"/>
                          <a:cs typeface="Times New Roman"/>
                          <a:sym typeface="Times New Roman"/>
                        </a:rPr>
                        <a:t>Izrada plakata , kontrolni listići i zadatci</a:t>
                      </a:r>
                      <a:endParaRPr sz="1050" u="none" strike="noStrike" cap="none" dirty="0">
                        <a:latin typeface="Cabi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400"/>
                        <a:buFont typeface="Times New Roman"/>
                        <a:buNone/>
                      </a:pPr>
                      <a:r>
                        <a:rPr lang="hr-HR" sz="1050" u="none" strike="noStrike" cap="none" dirty="0">
                          <a:latin typeface="Cabin"/>
                          <a:ea typeface="Times New Roman"/>
                          <a:cs typeface="Times New Roman"/>
                          <a:sym typeface="Times New Roman"/>
                        </a:rPr>
                        <a:t>Sudjelovanje u školskom i </a:t>
                      </a:r>
                      <a:r>
                        <a:rPr lang="hr-HR" sz="1050" u="none" strike="noStrike" cap="none" dirty="0">
                          <a:latin typeface="Cabin"/>
                          <a:ea typeface="Times New Roman"/>
                          <a:cs typeface="Times New Roman"/>
                        </a:rPr>
                        <a:t>po mogućnosti-županijskom</a:t>
                      </a:r>
                      <a:r>
                        <a:rPr lang="hr-HR" sz="1050" u="none" strike="noStrike" cap="none" dirty="0">
                          <a:latin typeface="Cabin"/>
                          <a:ea typeface="Times New Roman"/>
                          <a:cs typeface="Times New Roman"/>
                          <a:sym typeface="Times New Roman"/>
                        </a:rPr>
                        <a:t> natjecanju</a:t>
                      </a:r>
                      <a:endParaRPr sz="1050" u="none" strike="noStrike" cap="none" dirty="0">
                        <a:latin typeface="Cabin"/>
                        <a:ea typeface="Times New Roman"/>
                        <a:cs typeface="Times New Roman"/>
                        <a:sym typeface="Times New Roman"/>
                      </a:endParaRPr>
                    </a:p>
                  </a:txBody>
                  <a:tcPr marL="68575" marR="68575" marT="0" marB="0" anchor="ctr" anchorCtr="1"/>
                </a:tc>
                <a:extLst>
                  <a:ext uri="{0D108BD9-81ED-4DB2-BD59-A6C34878D82A}">
                    <a16:rowId xmlns:a16="http://schemas.microsoft.com/office/drawing/2014/main" val="10001"/>
                  </a:ext>
                </a:extLst>
              </a:tr>
              <a:tr h="1888700">
                <a:tc>
                  <a:txBody>
                    <a:bodyPr/>
                    <a:lstStyle/>
                    <a:p>
                      <a:pPr marL="0" marR="0" lvl="0" indent="0" algn="l" rtl="0">
                        <a:lnSpc>
                          <a:spcPct val="100000"/>
                        </a:lnSpc>
                        <a:spcBef>
                          <a:spcPts val="0"/>
                        </a:spcBef>
                        <a:spcAft>
                          <a:spcPts val="0"/>
                        </a:spcAft>
                        <a:buClr>
                          <a:srgbClr val="000000"/>
                        </a:buClr>
                        <a:buSzPts val="350"/>
                        <a:buFont typeface="Arial"/>
                        <a:buNone/>
                      </a:pPr>
                      <a:r>
                        <a:rPr lang="sr-Latn-RS" sz="1050" b="1" u="none" strike="noStrike" cap="none" dirty="0">
                          <a:latin typeface="Cabin"/>
                          <a:ea typeface="Times New Roman"/>
                          <a:cs typeface="Times New Roman"/>
                        </a:rPr>
                        <a:t>A2. Obogaćeno i potpomognuto učenje TK u 8.a i 8b razredu</a:t>
                      </a:r>
                    </a:p>
                    <a:p>
                      <a:pPr marL="0" marR="0" lvl="0" indent="0" algn="l" rtl="0">
                        <a:lnSpc>
                          <a:spcPct val="100000"/>
                        </a:lnSpc>
                        <a:spcBef>
                          <a:spcPts val="0"/>
                        </a:spcBef>
                        <a:spcAft>
                          <a:spcPts val="0"/>
                        </a:spcAft>
                        <a:buClr>
                          <a:srgbClr val="000000"/>
                        </a:buClr>
                        <a:buSzPts val="350"/>
                        <a:buFont typeface="Arial"/>
                        <a:buNone/>
                      </a:pPr>
                      <a:r>
                        <a:rPr lang="sr-Latn-RS" sz="1050" b="1" u="none" strike="noStrike" cap="none" dirty="0">
                          <a:latin typeface="Cabin"/>
                          <a:ea typeface="Times New Roman"/>
                          <a:cs typeface="Times New Roman"/>
                          <a:sym typeface="Times New Roman"/>
                        </a:rPr>
                        <a:t>Ostala odgojno –obrazovna područja</a:t>
                      </a:r>
                      <a:endParaRPr sz="1050" b="1" u="none" strike="noStrike" cap="none" dirty="0">
                        <a:latin typeface="Cabin" charset="0"/>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350"/>
                        <a:buFont typeface="Arial"/>
                        <a:buNone/>
                      </a:pPr>
                      <a:endParaRPr lang="hr-HR" sz="1050" b="1" u="none" strike="noStrike" cap="none" dirty="0">
                        <a:latin typeface="Cabin"/>
                        <a:ea typeface="Times New Roman"/>
                        <a:cs typeface="Times New Roman"/>
                        <a:sym typeface="Times New Roman"/>
                      </a:endParaRPr>
                    </a:p>
                  </a:txBody>
                  <a:tcPr marL="68575" marR="68575" marT="0" marB="0" anchor="ctr" anchorCtr="1"/>
                </a:tc>
                <a:tc>
                  <a:txBody>
                    <a:bodyPr/>
                    <a:lstStyle/>
                    <a:p>
                      <a:pPr marL="0" marR="0" lvl="0" indent="0" algn="l" rtl="0">
                        <a:lnSpc>
                          <a:spcPct val="100000"/>
                        </a:lnSpc>
                        <a:spcBef>
                          <a:spcPts val="0"/>
                        </a:spcBef>
                        <a:spcAft>
                          <a:spcPts val="0"/>
                        </a:spcAft>
                        <a:buClr>
                          <a:srgbClr val="000000"/>
                        </a:buClr>
                        <a:buSzPts val="400"/>
                        <a:buFont typeface="Times New Roman"/>
                        <a:buNone/>
                      </a:pPr>
                      <a:r>
                        <a:rPr lang="hr-HR" sz="1050" u="none" strike="noStrike" cap="none" dirty="0">
                          <a:latin typeface="Cabin"/>
                          <a:cs typeface="Times New Roman"/>
                        </a:rPr>
                        <a:t>Dodatna obrada sadržaja iz GIK tehničke kulture u 8.razredu. Rad na postizanju viših razina zadanih ishoda. Razvijanje motivacije kod učenika za područja tehnike.</a:t>
                      </a:r>
                    </a:p>
                  </a:txBody>
                  <a:tcPr marL="68575" marR="68575" marT="0" marB="0" anchor="ctr" anchorCtr="1"/>
                </a:tc>
                <a:tc>
                  <a:txBody>
                    <a:bodyPr/>
                    <a:lstStyle/>
                    <a:p>
                      <a:pPr marL="0" marR="0" lvl="0" indent="0" algn="l" rtl="0">
                        <a:lnSpc>
                          <a:spcPct val="100000"/>
                        </a:lnSpc>
                        <a:spcBef>
                          <a:spcPts val="0"/>
                        </a:spcBef>
                        <a:spcAft>
                          <a:spcPts val="0"/>
                        </a:spcAft>
                        <a:buClr>
                          <a:schemeClr val="dk1"/>
                        </a:buClr>
                        <a:buSzPts val="400"/>
                        <a:buFont typeface="Times New Roman"/>
                        <a:buNone/>
                      </a:pPr>
                      <a:r>
                        <a:rPr lang="hr-HR" sz="1050" u="none" strike="noStrike" cap="none" dirty="0">
                          <a:latin typeface="Cabin"/>
                          <a:cs typeface="Times New Roman"/>
                        </a:rPr>
                        <a:t>Učenicima koji pokazuju veći interes za područje tehnike. Razvijanje interesa za zanimanja iz područja tehnike.</a:t>
                      </a:r>
                    </a:p>
                  </a:txBody>
                  <a:tcPr marL="68575" marR="68575" marT="0" marB="0" anchor="ctr" anchorCtr="1"/>
                </a:tc>
                <a:tc>
                  <a:txBody>
                    <a:bodyPr/>
                    <a:lstStyle/>
                    <a:p>
                      <a:pPr marL="0" marR="0" lvl="0" indent="0" algn="l" rtl="0">
                        <a:lnSpc>
                          <a:spcPct val="100000"/>
                        </a:lnSpc>
                        <a:spcBef>
                          <a:spcPts val="0"/>
                        </a:spcBef>
                        <a:spcAft>
                          <a:spcPts val="0"/>
                        </a:spcAft>
                        <a:buClr>
                          <a:srgbClr val="000000"/>
                        </a:buClr>
                        <a:buSzPts val="400"/>
                        <a:buFont typeface="Times New Roman"/>
                        <a:buNone/>
                      </a:pPr>
                      <a:r>
                        <a:rPr lang="hr-HR" sz="1050" u="none" strike="noStrike" cap="none" dirty="0">
                          <a:latin typeface="Cabin"/>
                          <a:cs typeface="Times New Roman"/>
                        </a:rPr>
                        <a:t>Ana Leko, učiteljica tehničke kulture</a:t>
                      </a:r>
                    </a:p>
                  </a:txBody>
                  <a:tcPr marL="68575" marR="68575" marT="0" marB="0" anchor="ctr" anchorCtr="1"/>
                </a:tc>
                <a:tc>
                  <a:txBody>
                    <a:bodyPr/>
                    <a:lstStyle/>
                    <a:p>
                      <a:pPr marL="0" marR="0" lvl="0" indent="0" algn="l" rtl="0">
                        <a:lnSpc>
                          <a:spcPct val="100000"/>
                        </a:lnSpc>
                        <a:spcBef>
                          <a:spcPts val="0"/>
                        </a:spcBef>
                        <a:spcAft>
                          <a:spcPts val="0"/>
                        </a:spcAft>
                        <a:buClr>
                          <a:schemeClr val="dk1"/>
                        </a:buClr>
                        <a:buSzPts val="400"/>
                        <a:buFont typeface="Times New Roman"/>
                        <a:buNone/>
                      </a:pPr>
                      <a:r>
                        <a:rPr lang="hr-HR" sz="1050" u="none" strike="noStrike" cap="none" dirty="0">
                          <a:latin typeface="Cabin"/>
                          <a:ea typeface="Times New Roman"/>
                          <a:cs typeface="Times New Roman"/>
                        </a:rPr>
                        <a:t>Radne vježbe i zadatci, digitalni alati, videozapisi, komunikacija, demonstracija, istraživački rad.</a:t>
                      </a:r>
                      <a:endParaRPr lang="hr-HR" sz="1050" u="none" strike="noStrike" cap="none" dirty="0">
                        <a:latin typeface="Cabin"/>
                        <a:ea typeface="Times New Roman"/>
                        <a:cs typeface="Times New Roman"/>
                        <a:sym typeface="Times New Roman"/>
                      </a:endParaRPr>
                    </a:p>
                  </a:txBody>
                  <a:tcPr marL="68575" marR="68575" marT="0" marB="0" anchor="ctr" anchorCtr="1"/>
                </a:tc>
                <a:tc>
                  <a:txBody>
                    <a:bodyPr/>
                    <a:lstStyle/>
                    <a:p>
                      <a:pPr marL="0" marR="0" lvl="0" indent="0" algn="l" rtl="0">
                        <a:lnSpc>
                          <a:spcPct val="100000"/>
                        </a:lnSpc>
                        <a:spcBef>
                          <a:spcPts val="0"/>
                        </a:spcBef>
                        <a:spcAft>
                          <a:spcPts val="0"/>
                        </a:spcAft>
                        <a:buClr>
                          <a:schemeClr val="dk1"/>
                        </a:buClr>
                        <a:buSzPts val="400"/>
                        <a:buFont typeface="Times New Roman"/>
                        <a:buNone/>
                      </a:pPr>
                      <a:r>
                        <a:rPr lang="hr-HR" sz="1050" u="none" strike="noStrike" cap="none" dirty="0">
                          <a:latin typeface="Cabin"/>
                          <a:ea typeface="Times New Roman"/>
                          <a:cs typeface="Times New Roman"/>
                        </a:rPr>
                        <a:t>Tijekom školske godine 2023./24.</a:t>
                      </a:r>
                    </a:p>
                    <a:p>
                      <a:pPr marL="0" marR="0" lvl="0" indent="0" algn="l">
                        <a:lnSpc>
                          <a:spcPct val="100000"/>
                        </a:lnSpc>
                        <a:spcBef>
                          <a:spcPts val="0"/>
                        </a:spcBef>
                        <a:spcAft>
                          <a:spcPts val="0"/>
                        </a:spcAft>
                        <a:buSzPts val="400"/>
                        <a:buFont typeface="Times New Roman"/>
                        <a:buNone/>
                      </a:pPr>
                      <a:r>
                        <a:rPr lang="hr-HR" sz="1050" u="none" strike="noStrike" cap="none" dirty="0">
                          <a:latin typeface="Cabin"/>
                          <a:cs typeface="Times New Roman"/>
                        </a:rPr>
                        <a:t>1 školski sat</a:t>
                      </a:r>
                    </a:p>
                  </a:txBody>
                  <a:tcPr marL="68575" marR="68575" marT="0" marB="0" anchor="ctr" anchorCtr="1"/>
                </a:tc>
                <a:tc>
                  <a:txBody>
                    <a:bodyPr/>
                    <a:lstStyle/>
                    <a:p>
                      <a:pPr marL="0" marR="0" lvl="0" indent="0" algn="l" rtl="0">
                        <a:lnSpc>
                          <a:spcPct val="100000"/>
                        </a:lnSpc>
                        <a:spcBef>
                          <a:spcPts val="0"/>
                        </a:spcBef>
                        <a:spcAft>
                          <a:spcPts val="0"/>
                        </a:spcAft>
                        <a:buClr>
                          <a:schemeClr val="dk1"/>
                        </a:buClr>
                        <a:buSzPts val="400"/>
                        <a:buFont typeface="Times New Roman"/>
                        <a:buNone/>
                      </a:pPr>
                      <a:r>
                        <a:rPr lang="hr-HR" sz="1050" u="none" strike="noStrike" cap="none" dirty="0">
                          <a:latin typeface="Cabin"/>
                          <a:ea typeface="Times New Roman"/>
                          <a:cs typeface="Times New Roman"/>
                        </a:rPr>
                        <a:t>100 €</a:t>
                      </a:r>
                      <a:endParaRPr lang="hr-HR" sz="1050" u="none" strike="noStrike" cap="none" dirty="0">
                        <a:latin typeface="Cabin"/>
                        <a:ea typeface="Times New Roman"/>
                        <a:cs typeface="Times New Roman"/>
                        <a:sym typeface="Times New Roman"/>
                      </a:endParaRPr>
                    </a:p>
                  </a:txBody>
                  <a:tcPr marL="68575" marR="68575" marT="0" marB="0" anchor="ctr" anchorCtr="1"/>
                </a:tc>
                <a:tc>
                  <a:txBody>
                    <a:bodyPr/>
                    <a:lstStyle/>
                    <a:p>
                      <a:pPr marL="0" marR="0" lvl="0" indent="0" algn="l" rtl="0">
                        <a:lnSpc>
                          <a:spcPct val="100000"/>
                        </a:lnSpc>
                        <a:spcBef>
                          <a:spcPts val="0"/>
                        </a:spcBef>
                        <a:spcAft>
                          <a:spcPts val="0"/>
                        </a:spcAft>
                        <a:buClr>
                          <a:schemeClr val="dk1"/>
                        </a:buClr>
                        <a:buSzPts val="400"/>
                        <a:buFont typeface="Times New Roman"/>
                        <a:buNone/>
                      </a:pPr>
                      <a:r>
                        <a:rPr lang="hr-HR" sz="1050" u="none" strike="noStrike" cap="none" dirty="0">
                          <a:latin typeface="Cabin"/>
                          <a:ea typeface="Times New Roman"/>
                          <a:cs typeface="Times New Roman"/>
                        </a:rPr>
                        <a:t>Prezentacije gotovih radova.</a:t>
                      </a:r>
                    </a:p>
                    <a:p>
                      <a:pPr marL="0" marR="0" lvl="0" indent="0" algn="l">
                        <a:lnSpc>
                          <a:spcPct val="100000"/>
                        </a:lnSpc>
                        <a:spcBef>
                          <a:spcPts val="0"/>
                        </a:spcBef>
                        <a:spcAft>
                          <a:spcPts val="0"/>
                        </a:spcAft>
                        <a:buSzPts val="400"/>
                        <a:buFont typeface="Times New Roman"/>
                        <a:buNone/>
                      </a:pPr>
                      <a:r>
                        <a:rPr lang="hr-HR" sz="1050" u="none" strike="noStrike" cap="none" dirty="0">
                          <a:latin typeface="Cabin"/>
                          <a:ea typeface="Times New Roman"/>
                          <a:cs typeface="Times New Roman"/>
                        </a:rPr>
                        <a:t>Evaluacija.</a:t>
                      </a:r>
                    </a:p>
                  </a:txBody>
                  <a:tcPr marL="68575" marR="68575" marT="0" marB="0" anchor="ctr" anchorCtr="1"/>
                </a:tc>
                <a:extLst>
                  <a:ext uri="{0D108BD9-81ED-4DB2-BD59-A6C34878D82A}">
                    <a16:rowId xmlns:a16="http://schemas.microsoft.com/office/drawing/2014/main" val="10002"/>
                  </a:ext>
                </a:extLst>
              </a:tr>
            </a:tbl>
          </a:graphicData>
        </a:graphic>
      </p:graphicFrame>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49" name="Google Shape;349;p30"/>
          <p:cNvSpPr txBox="1">
            <a:spLocks noGrp="1"/>
          </p:cNvSpPr>
          <p:nvPr>
            <p:ph type="title"/>
          </p:nvPr>
        </p:nvSpPr>
        <p:spPr>
          <a:xfrm>
            <a:off x="179509" y="140676"/>
            <a:ext cx="8435279" cy="339410"/>
          </a:xfrm>
          <a:prstGeom prst="rect">
            <a:avLst/>
          </a:prstGeom>
          <a:noFill/>
          <a:ln>
            <a:noFill/>
          </a:ln>
        </p:spPr>
        <p:txBody>
          <a:bodyPr spcFirstLastPara="1" wrap="square" lIns="91425" tIns="45700" rIns="91425" bIns="45700" anchor="b" anchorCtr="0">
            <a:noAutofit/>
          </a:bodyPr>
          <a:lstStyle/>
          <a:p>
            <a:pPr>
              <a:buSzPts val="600"/>
            </a:pPr>
            <a:r>
              <a:rPr lang="hr-HR" sz="2400" b="0" i="0" u="none" strike="noStrike" cap="none" dirty="0">
                <a:latin typeface="Cabin"/>
                <a:sym typeface="Times New Roman"/>
              </a:rPr>
              <a:t>Predmetna nastava /</a:t>
            </a:r>
            <a:r>
              <a:rPr lang="hr-HR" sz="2400" dirty="0">
                <a:latin typeface="Cabin"/>
              </a:rPr>
              <a:t> B1 izvannastavne</a:t>
            </a:r>
            <a:r>
              <a:rPr lang="hr-HR" sz="2400" b="0" i="0" u="none" strike="noStrike" cap="none" dirty="0">
                <a:latin typeface="Cabin"/>
                <a:sym typeface="Times New Roman"/>
              </a:rPr>
              <a:t> aktivnosti</a:t>
            </a:r>
            <a:endParaRPr dirty="0">
              <a:latin typeface="Cabin"/>
            </a:endParaRPr>
          </a:p>
        </p:txBody>
      </p:sp>
      <p:sp>
        <p:nvSpPr>
          <p:cNvPr id="350" name="Google Shape;350;p30"/>
          <p:cNvSpPr txBox="1">
            <a:spLocks noGrp="1"/>
          </p:cNvSpPr>
          <p:nvPr>
            <p:ph type="ftr" idx="11"/>
          </p:nvPr>
        </p:nvSpPr>
        <p:spPr>
          <a:xfrm>
            <a:off x="5109589" y="6491350"/>
            <a:ext cx="3505200" cy="365759"/>
          </a:xfrm>
          <a:prstGeom prst="rect">
            <a:avLst/>
          </a:prstGeom>
          <a:noFill/>
          <a:ln>
            <a:noFill/>
          </a:ln>
        </p:spPr>
        <p:txBody>
          <a:bodyPr spcFirstLastPara="1" wrap="square" lIns="91425" tIns="45700" rIns="91425" bIns="45700" anchor="t" anchorCtr="0">
            <a:noAutofit/>
          </a:bodyPr>
          <a:lstStyle/>
          <a:p>
            <a:pPr>
              <a:buSzPts val="350"/>
            </a:pPr>
            <a:r>
              <a:rPr lang="hr-HR" sz="1400" b="0" i="0" u="none" strike="noStrike" cap="none" dirty="0">
                <a:latin typeface="Cabin"/>
                <a:ea typeface="Cabin"/>
                <a:cs typeface="Cabin"/>
                <a:sym typeface="Cabin"/>
              </a:rPr>
              <a:t>Školski </a:t>
            </a:r>
            <a:r>
              <a:rPr lang="hr-HR" dirty="0"/>
              <a:t>kurikulum 2023</a:t>
            </a:r>
            <a:r>
              <a:rPr lang="hr-HR" sz="1400" b="0" i="0" u="none" strike="noStrike" cap="none" dirty="0">
                <a:latin typeface="Cabin"/>
                <a:ea typeface="Cabin"/>
                <a:cs typeface="Cabin"/>
                <a:sym typeface="Cabin"/>
              </a:rPr>
              <a:t>./</a:t>
            </a:r>
            <a:r>
              <a:rPr lang="hr-HR" dirty="0"/>
              <a:t>2024</a:t>
            </a:r>
            <a:r>
              <a:rPr lang="hr-HR" sz="1400" b="0" i="0" u="none" strike="noStrike" cap="none" dirty="0">
                <a:latin typeface="Cabin"/>
                <a:ea typeface="Cabin"/>
                <a:cs typeface="Cabin"/>
                <a:sym typeface="Cabin"/>
              </a:rPr>
              <a:t>.</a:t>
            </a:r>
            <a:endParaRPr dirty="0"/>
          </a:p>
        </p:txBody>
      </p:sp>
      <p:sp>
        <p:nvSpPr>
          <p:cNvPr id="351" name="Google Shape;351;p30"/>
          <p:cNvSpPr txBox="1">
            <a:spLocks noGrp="1"/>
          </p:cNvSpPr>
          <p:nvPr>
            <p:ph type="sldNum" idx="12"/>
          </p:nvPr>
        </p:nvSpPr>
        <p:spPr>
          <a:xfrm>
            <a:off x="612647" y="6356350"/>
            <a:ext cx="1981199" cy="36575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2"/>
              </a:buClr>
              <a:buSzPts val="350"/>
              <a:buFont typeface="Cabin"/>
              <a:buNone/>
            </a:pPr>
            <a:fld id="{00000000-1234-1234-1234-123412341234}" type="slidenum">
              <a:rPr lang="hr-HR" sz="1400" b="0" i="0" u="none" strike="noStrike" cap="none">
                <a:solidFill>
                  <a:schemeClr val="dk2"/>
                </a:solidFill>
                <a:latin typeface="Cabin"/>
                <a:ea typeface="Cabin"/>
                <a:cs typeface="Cabin"/>
                <a:sym typeface="Cabin"/>
              </a:rPr>
              <a:pPr marL="0" marR="0" lvl="0" indent="0" algn="l" rtl="0">
                <a:lnSpc>
                  <a:spcPct val="100000"/>
                </a:lnSpc>
                <a:spcBef>
                  <a:spcPts val="0"/>
                </a:spcBef>
                <a:spcAft>
                  <a:spcPts val="0"/>
                </a:spcAft>
                <a:buClr>
                  <a:schemeClr val="dk2"/>
                </a:buClr>
                <a:buSzPts val="350"/>
                <a:buFont typeface="Cabin"/>
                <a:buNone/>
              </a:pPr>
              <a:t>37</a:t>
            </a:fld>
            <a:endParaRPr sz="1400" b="0" i="0" u="none" strike="noStrike" cap="none">
              <a:solidFill>
                <a:schemeClr val="dk2"/>
              </a:solidFill>
              <a:latin typeface="Cabin"/>
              <a:ea typeface="Cabin"/>
              <a:cs typeface="Cabin"/>
              <a:sym typeface="Cabin"/>
            </a:endParaRPr>
          </a:p>
        </p:txBody>
      </p:sp>
      <p:graphicFrame>
        <p:nvGraphicFramePr>
          <p:cNvPr id="352" name="Google Shape;352;p30"/>
          <p:cNvGraphicFramePr/>
          <p:nvPr>
            <p:extLst>
              <p:ext uri="{D42A27DB-BD31-4B8C-83A1-F6EECF244321}">
                <p14:modId xmlns:p14="http://schemas.microsoft.com/office/powerpoint/2010/main" val="331257003"/>
              </p:ext>
            </p:extLst>
          </p:nvPr>
        </p:nvGraphicFramePr>
        <p:xfrm>
          <a:off x="179509" y="480086"/>
          <a:ext cx="8759800" cy="3520440"/>
        </p:xfrm>
        <a:graphic>
          <a:graphicData uri="http://schemas.openxmlformats.org/drawingml/2006/table">
            <a:tbl>
              <a:tblPr firstRow="1" bandRow="1">
                <a:noFill/>
                <a:tableStyleId>{2B1E4052-6B5D-4648-950B-1C1C1EDA2936}</a:tableStyleId>
              </a:tblPr>
              <a:tblGrid>
                <a:gridCol w="1094975">
                  <a:extLst>
                    <a:ext uri="{9D8B030D-6E8A-4147-A177-3AD203B41FA5}">
                      <a16:colId xmlns:a16="http://schemas.microsoft.com/office/drawing/2014/main" val="20000"/>
                    </a:ext>
                  </a:extLst>
                </a:gridCol>
                <a:gridCol w="1773275">
                  <a:extLst>
                    <a:ext uri="{9D8B030D-6E8A-4147-A177-3AD203B41FA5}">
                      <a16:colId xmlns:a16="http://schemas.microsoft.com/office/drawing/2014/main" val="20001"/>
                    </a:ext>
                  </a:extLst>
                </a:gridCol>
                <a:gridCol w="1145475">
                  <a:extLst>
                    <a:ext uri="{9D8B030D-6E8A-4147-A177-3AD203B41FA5}">
                      <a16:colId xmlns:a16="http://schemas.microsoft.com/office/drawing/2014/main" val="20002"/>
                    </a:ext>
                  </a:extLst>
                </a:gridCol>
                <a:gridCol w="1025100">
                  <a:extLst>
                    <a:ext uri="{9D8B030D-6E8A-4147-A177-3AD203B41FA5}">
                      <a16:colId xmlns:a16="http://schemas.microsoft.com/office/drawing/2014/main" val="20003"/>
                    </a:ext>
                  </a:extLst>
                </a:gridCol>
                <a:gridCol w="917350">
                  <a:extLst>
                    <a:ext uri="{9D8B030D-6E8A-4147-A177-3AD203B41FA5}">
                      <a16:colId xmlns:a16="http://schemas.microsoft.com/office/drawing/2014/main" val="20004"/>
                    </a:ext>
                  </a:extLst>
                </a:gridCol>
                <a:gridCol w="845975">
                  <a:extLst>
                    <a:ext uri="{9D8B030D-6E8A-4147-A177-3AD203B41FA5}">
                      <a16:colId xmlns:a16="http://schemas.microsoft.com/office/drawing/2014/main" val="20005"/>
                    </a:ext>
                  </a:extLst>
                </a:gridCol>
                <a:gridCol w="922875">
                  <a:extLst>
                    <a:ext uri="{9D8B030D-6E8A-4147-A177-3AD203B41FA5}">
                      <a16:colId xmlns:a16="http://schemas.microsoft.com/office/drawing/2014/main" val="20006"/>
                    </a:ext>
                  </a:extLst>
                </a:gridCol>
                <a:gridCol w="1034775">
                  <a:extLst>
                    <a:ext uri="{9D8B030D-6E8A-4147-A177-3AD203B41FA5}">
                      <a16:colId xmlns:a16="http://schemas.microsoft.com/office/drawing/2014/main" val="20007"/>
                    </a:ext>
                  </a:extLst>
                </a:gridCol>
              </a:tblGrid>
              <a:tr h="663625">
                <a:tc>
                  <a:txBody>
                    <a:bodyPr/>
                    <a:lstStyle/>
                    <a:p>
                      <a:pPr marL="0" marR="0" lvl="0" indent="0" algn="ctr" rtl="0">
                        <a:lnSpc>
                          <a:spcPct val="100000"/>
                        </a:lnSpc>
                        <a:spcBef>
                          <a:spcPts val="0"/>
                        </a:spcBef>
                        <a:spcAft>
                          <a:spcPts val="0"/>
                        </a:spcAft>
                        <a:buClr>
                          <a:srgbClr val="000000"/>
                        </a:buClr>
                        <a:buSzPts val="275"/>
                        <a:buFont typeface="Arial"/>
                        <a:buNone/>
                      </a:pPr>
                      <a:endParaRPr sz="1050" b="1" u="none" strike="noStrike" cap="none">
                        <a:latin typeface="Cabin" charset="0"/>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275"/>
                        <a:buFont typeface="Arial"/>
                        <a:buNone/>
                      </a:pPr>
                      <a:r>
                        <a:rPr lang="hr-HR" sz="1050" b="1" u="none" strike="noStrike" cap="none" dirty="0">
                          <a:latin typeface="Cabin"/>
                          <a:ea typeface="Times New Roman"/>
                          <a:cs typeface="Times New Roman"/>
                          <a:sym typeface="Times New Roman"/>
                        </a:rPr>
                        <a:t>Aktivnosti</a:t>
                      </a:r>
                      <a:endParaRPr sz="1050" u="none" strike="noStrike" cap="none" dirty="0">
                        <a:latin typeface="Cabin"/>
                      </a:endParaRPr>
                    </a:p>
                  </a:txBody>
                  <a:tcPr marL="68575" marR="68575" marT="0" marB="0"/>
                </a:tc>
                <a:tc>
                  <a:txBody>
                    <a:bodyPr/>
                    <a:lstStyle/>
                    <a:p>
                      <a:pPr marL="0" marR="0" lvl="0" indent="0" algn="ctr" rtl="0">
                        <a:lnSpc>
                          <a:spcPct val="100000"/>
                        </a:lnSpc>
                        <a:spcBef>
                          <a:spcPts val="0"/>
                        </a:spcBef>
                        <a:spcAft>
                          <a:spcPts val="0"/>
                        </a:spcAft>
                        <a:buClr>
                          <a:srgbClr val="000000"/>
                        </a:buClr>
                        <a:buSzPts val="400"/>
                        <a:buFont typeface="Arial"/>
                        <a:buNone/>
                      </a:pPr>
                      <a:endParaRPr sz="1050" u="none" strike="noStrike" cap="none">
                        <a:latin typeface="Cabin" charset="0"/>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250"/>
                        <a:buFont typeface="Arial"/>
                        <a:buNone/>
                      </a:pPr>
                      <a:r>
                        <a:rPr lang="hr-HR" sz="1050" b="1" u="none" strike="noStrike" cap="none" dirty="0">
                          <a:latin typeface="Cabin"/>
                          <a:ea typeface="Times New Roman"/>
                          <a:cs typeface="Times New Roman"/>
                          <a:sym typeface="Times New Roman"/>
                        </a:rPr>
                        <a:t>Ciljevi</a:t>
                      </a:r>
                      <a:endParaRPr sz="1050" u="none" strike="noStrike" cap="none" dirty="0">
                        <a:latin typeface="Cabin"/>
                      </a:endParaRPr>
                    </a:p>
                  </a:txBody>
                  <a:tcPr marL="68575" marR="68575" marT="0" marB="0"/>
                </a:tc>
                <a:tc>
                  <a:txBody>
                    <a:bodyPr/>
                    <a:lstStyle/>
                    <a:p>
                      <a:pPr marL="0" marR="0" lvl="0" indent="0" algn="ctr" rtl="0">
                        <a:lnSpc>
                          <a:spcPct val="100000"/>
                        </a:lnSpc>
                        <a:spcBef>
                          <a:spcPts val="0"/>
                        </a:spcBef>
                        <a:spcAft>
                          <a:spcPts val="0"/>
                        </a:spcAft>
                        <a:buClr>
                          <a:srgbClr val="000000"/>
                        </a:buClr>
                        <a:buSzPts val="400"/>
                        <a:buFont typeface="Arial"/>
                        <a:buNone/>
                      </a:pPr>
                      <a:endParaRPr sz="1050" u="none" strike="noStrike" cap="none">
                        <a:latin typeface="Cabin" charset="0"/>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250"/>
                        <a:buFont typeface="Arial"/>
                        <a:buNone/>
                      </a:pPr>
                      <a:r>
                        <a:rPr lang="hr-HR" sz="1050" b="1" u="none" strike="noStrike" cap="none" dirty="0">
                          <a:latin typeface="Cabin"/>
                          <a:ea typeface="Times New Roman"/>
                          <a:cs typeface="Times New Roman"/>
                          <a:sym typeface="Times New Roman"/>
                        </a:rPr>
                        <a:t>Namjena</a:t>
                      </a:r>
                      <a:endParaRPr sz="1050" u="none" strike="noStrike" cap="none" dirty="0">
                        <a:latin typeface="Cabin"/>
                      </a:endParaRPr>
                    </a:p>
                  </a:txBody>
                  <a:tcPr marL="68575" marR="68575" marT="0" marB="0"/>
                </a:tc>
                <a:tc>
                  <a:txBody>
                    <a:bodyPr/>
                    <a:lstStyle/>
                    <a:p>
                      <a:pPr marL="0" marR="0" lvl="0" indent="0" algn="ctr" rtl="0">
                        <a:lnSpc>
                          <a:spcPct val="100000"/>
                        </a:lnSpc>
                        <a:spcBef>
                          <a:spcPts val="0"/>
                        </a:spcBef>
                        <a:spcAft>
                          <a:spcPts val="0"/>
                        </a:spcAft>
                        <a:buClr>
                          <a:srgbClr val="000000"/>
                        </a:buClr>
                        <a:buSzPts val="400"/>
                        <a:buFont typeface="Arial"/>
                        <a:buNone/>
                      </a:pPr>
                      <a:endParaRPr sz="1050" u="none" strike="noStrike" cap="none">
                        <a:latin typeface="Cabin" charset="0"/>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250"/>
                        <a:buFont typeface="Arial"/>
                        <a:buNone/>
                      </a:pPr>
                      <a:r>
                        <a:rPr lang="hr-HR" sz="1050" b="1" u="none" strike="noStrike" cap="none" dirty="0">
                          <a:latin typeface="Cabin"/>
                          <a:ea typeface="Times New Roman"/>
                          <a:cs typeface="Times New Roman"/>
                          <a:sym typeface="Times New Roman"/>
                        </a:rPr>
                        <a:t>Nositelji i njihova odgovornost</a:t>
                      </a:r>
                      <a:endParaRPr sz="1050" u="none" strike="noStrike" cap="none" dirty="0">
                        <a:latin typeface="Cabin"/>
                      </a:endParaRPr>
                    </a:p>
                  </a:txBody>
                  <a:tcPr marL="68575" marR="68575" marT="0" marB="0"/>
                </a:tc>
                <a:tc>
                  <a:txBody>
                    <a:bodyPr/>
                    <a:lstStyle/>
                    <a:p>
                      <a:pPr marL="0" marR="0" lvl="0" indent="0" algn="ctr" rtl="0">
                        <a:lnSpc>
                          <a:spcPct val="100000"/>
                        </a:lnSpc>
                        <a:spcBef>
                          <a:spcPts val="0"/>
                        </a:spcBef>
                        <a:spcAft>
                          <a:spcPts val="0"/>
                        </a:spcAft>
                        <a:buClr>
                          <a:srgbClr val="000000"/>
                        </a:buClr>
                        <a:buSzPts val="400"/>
                        <a:buFont typeface="Arial"/>
                        <a:buNone/>
                      </a:pPr>
                      <a:endParaRPr sz="1050" u="none" strike="noStrike" cap="none">
                        <a:latin typeface="Cabin" charset="0"/>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250"/>
                        <a:buFont typeface="Arial"/>
                        <a:buNone/>
                      </a:pPr>
                      <a:r>
                        <a:rPr lang="hr-HR" sz="1050" b="1" u="none" strike="noStrike" cap="none" dirty="0">
                          <a:latin typeface="Cabin"/>
                          <a:ea typeface="Times New Roman"/>
                          <a:cs typeface="Times New Roman"/>
                          <a:sym typeface="Times New Roman"/>
                        </a:rPr>
                        <a:t>Način realizacije</a:t>
                      </a:r>
                      <a:endParaRPr sz="1050" u="none" strike="noStrike" cap="none" dirty="0">
                        <a:latin typeface="Cabin"/>
                      </a:endParaRPr>
                    </a:p>
                  </a:txBody>
                  <a:tcPr marL="68575" marR="68575" marT="0" marB="0"/>
                </a:tc>
                <a:tc>
                  <a:txBody>
                    <a:bodyPr/>
                    <a:lstStyle/>
                    <a:p>
                      <a:pPr marL="0" marR="0" lvl="0" indent="0" algn="ctr" rtl="0">
                        <a:lnSpc>
                          <a:spcPct val="100000"/>
                        </a:lnSpc>
                        <a:spcBef>
                          <a:spcPts val="0"/>
                        </a:spcBef>
                        <a:spcAft>
                          <a:spcPts val="0"/>
                        </a:spcAft>
                        <a:buClr>
                          <a:srgbClr val="000000"/>
                        </a:buClr>
                        <a:buSzPts val="400"/>
                        <a:buFont typeface="Arial"/>
                        <a:buNone/>
                      </a:pPr>
                      <a:endParaRPr sz="1050" u="none" strike="noStrike" cap="none">
                        <a:latin typeface="Cabin" charset="0"/>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250"/>
                        <a:buFont typeface="Arial"/>
                        <a:buNone/>
                      </a:pPr>
                      <a:r>
                        <a:rPr lang="hr-HR" sz="1050" b="1" u="none" strike="noStrike" cap="none" err="1">
                          <a:latin typeface="Cabin"/>
                          <a:ea typeface="Times New Roman"/>
                          <a:cs typeface="Times New Roman"/>
                          <a:sym typeface="Times New Roman"/>
                        </a:rPr>
                        <a:t>Vremenik</a:t>
                      </a:r>
                      <a:endParaRPr sz="1050" u="none" strike="noStrike" cap="none" err="1">
                        <a:latin typeface="Cabin"/>
                      </a:endParaRPr>
                    </a:p>
                  </a:txBody>
                  <a:tcPr marL="68575" marR="68575" marT="0" marB="0"/>
                </a:tc>
                <a:tc>
                  <a:txBody>
                    <a:bodyPr/>
                    <a:lstStyle/>
                    <a:p>
                      <a:pPr marL="0" marR="0" lvl="0" indent="0" algn="ctr" rtl="0">
                        <a:lnSpc>
                          <a:spcPct val="100000"/>
                        </a:lnSpc>
                        <a:spcBef>
                          <a:spcPts val="0"/>
                        </a:spcBef>
                        <a:spcAft>
                          <a:spcPts val="0"/>
                        </a:spcAft>
                        <a:buClr>
                          <a:srgbClr val="000000"/>
                        </a:buClr>
                        <a:buSzPts val="400"/>
                        <a:buFont typeface="Arial"/>
                        <a:buNone/>
                      </a:pPr>
                      <a:endParaRPr sz="1050" u="none" strike="noStrike" cap="none">
                        <a:latin typeface="Cabin" charset="0"/>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250"/>
                        <a:buFont typeface="Arial"/>
                        <a:buNone/>
                      </a:pPr>
                      <a:r>
                        <a:rPr lang="hr-HR" sz="1050" b="1" u="none" strike="noStrike" cap="none" dirty="0">
                          <a:latin typeface="Cabin"/>
                          <a:ea typeface="Times New Roman"/>
                          <a:cs typeface="Times New Roman"/>
                          <a:sym typeface="Times New Roman"/>
                        </a:rPr>
                        <a:t>Detaljan troškovnik</a:t>
                      </a:r>
                      <a:endParaRPr sz="1050" u="none" strike="noStrike" cap="none" dirty="0">
                        <a:latin typeface="Cabin"/>
                      </a:endParaRPr>
                    </a:p>
                  </a:txBody>
                  <a:tcPr marL="68575" marR="68575" marT="0" marB="0"/>
                </a:tc>
                <a:tc>
                  <a:txBody>
                    <a:bodyPr/>
                    <a:lstStyle/>
                    <a:p>
                      <a:pPr marL="0" marR="0" lvl="0" indent="0" algn="ctr" rtl="0">
                        <a:lnSpc>
                          <a:spcPct val="100000"/>
                        </a:lnSpc>
                        <a:spcBef>
                          <a:spcPts val="0"/>
                        </a:spcBef>
                        <a:spcAft>
                          <a:spcPts val="0"/>
                        </a:spcAft>
                        <a:buClr>
                          <a:srgbClr val="000000"/>
                        </a:buClr>
                        <a:buSzPts val="250"/>
                        <a:buFont typeface="Arial"/>
                        <a:buNone/>
                      </a:pPr>
                      <a:r>
                        <a:rPr lang="hr-HR" sz="1050" b="1" u="none" strike="noStrike" cap="none" dirty="0">
                          <a:latin typeface="Cabin"/>
                          <a:ea typeface="Times New Roman"/>
                          <a:cs typeface="Times New Roman"/>
                          <a:sym typeface="Times New Roman"/>
                        </a:rPr>
                        <a:t>Način vrednovanja i korištenja rezultata vrednovanja</a:t>
                      </a:r>
                      <a:endParaRPr sz="1050" u="none" strike="noStrike" cap="none" dirty="0">
                        <a:latin typeface="Cabin"/>
                      </a:endParaRPr>
                    </a:p>
                  </a:txBody>
                  <a:tcPr marL="68575" marR="68575" marT="0" marB="0"/>
                </a:tc>
                <a:extLst>
                  <a:ext uri="{0D108BD9-81ED-4DB2-BD59-A6C34878D82A}">
                    <a16:rowId xmlns:a16="http://schemas.microsoft.com/office/drawing/2014/main" val="10000"/>
                  </a:ext>
                </a:extLst>
              </a:tr>
              <a:tr h="1599600">
                <a:tc>
                  <a:txBody>
                    <a:bodyPr/>
                    <a:lstStyle/>
                    <a:p>
                      <a:pPr marL="0" marR="0" lvl="0" indent="0" algn="ctr" rtl="0">
                        <a:lnSpc>
                          <a:spcPct val="115000"/>
                        </a:lnSpc>
                        <a:spcBef>
                          <a:spcPts val="0"/>
                        </a:spcBef>
                        <a:spcAft>
                          <a:spcPts val="0"/>
                        </a:spcAft>
                        <a:buClr>
                          <a:srgbClr val="000000"/>
                        </a:buClr>
                        <a:buSzPts val="275"/>
                        <a:buFont typeface="Arial"/>
                        <a:buNone/>
                      </a:pPr>
                      <a:r>
                        <a:rPr lang="hr-HR" sz="1050" b="1" i="0" u="none" strike="noStrike" cap="none" dirty="0">
                          <a:solidFill>
                            <a:srgbClr val="000000"/>
                          </a:solidFill>
                          <a:latin typeface="Cabin"/>
                          <a:cs typeface="Times New Roman"/>
                        </a:rPr>
                        <a:t>ODBOJKA</a:t>
                      </a:r>
                      <a:endParaRPr lang="hr-HR" sz="1050" b="1" i="0" u="none" strike="noStrike" cap="none" dirty="0" err="1">
                        <a:solidFill>
                          <a:srgbClr val="000000"/>
                        </a:solidFill>
                        <a:latin typeface="Cabin"/>
                        <a:cs typeface="Times New Roman"/>
                        <a:sym typeface="Arial"/>
                      </a:endParaRPr>
                    </a:p>
                  </a:txBody>
                  <a:tcPr marL="91425" marR="91425" marT="91425" marB="91425"/>
                </a:tc>
                <a:tc>
                  <a:txBody>
                    <a:bodyPr/>
                    <a:lstStyle/>
                    <a:p>
                      <a:pPr marL="0" marR="0" lvl="0" indent="0" algn="l" rtl="0">
                        <a:lnSpc>
                          <a:spcPct val="115000"/>
                        </a:lnSpc>
                        <a:spcBef>
                          <a:spcPts val="0"/>
                        </a:spcBef>
                        <a:spcAft>
                          <a:spcPts val="0"/>
                        </a:spcAft>
                        <a:buClr>
                          <a:srgbClr val="000000"/>
                        </a:buClr>
                        <a:buSzPts val="225"/>
                        <a:buFont typeface="Arial"/>
                        <a:buNone/>
                      </a:pPr>
                      <a:r>
                        <a:rPr lang="hr-HR" sz="1050" b="0" u="none" strike="noStrike" cap="none" dirty="0">
                          <a:solidFill>
                            <a:srgbClr val="000000"/>
                          </a:solidFill>
                          <a:latin typeface="Cabin"/>
                          <a:ea typeface="Times New Roman"/>
                          <a:cs typeface="Times New Roman"/>
                          <a:sym typeface="Times New Roman"/>
                        </a:rPr>
                        <a:t>Postizane uspjeha u stvaralaštvu motoričkim izrazom, omogućiti stjecanje znatno većih motoričkih i teorijskih informacija u izabranoj kineziološkoj aktivnosti</a:t>
                      </a:r>
                      <a:endParaRPr sz="1050" u="none" strike="noStrike" cap="none" dirty="0">
                        <a:latin typeface="Cabin"/>
                      </a:endParaRPr>
                    </a:p>
                  </a:txBody>
                  <a:tcPr marL="91425" marR="91425" marT="91425" marB="91425"/>
                </a:tc>
                <a:tc>
                  <a:txBody>
                    <a:bodyPr/>
                    <a:lstStyle/>
                    <a:p>
                      <a:pPr marL="0" marR="0" lvl="0" indent="0" algn="ctr" rtl="0">
                        <a:lnSpc>
                          <a:spcPct val="115000"/>
                        </a:lnSpc>
                        <a:spcBef>
                          <a:spcPts val="0"/>
                        </a:spcBef>
                        <a:spcAft>
                          <a:spcPts val="0"/>
                        </a:spcAft>
                        <a:buClr>
                          <a:srgbClr val="000000"/>
                        </a:buClr>
                        <a:buSzPts val="250"/>
                        <a:buFont typeface="Arial"/>
                        <a:buNone/>
                      </a:pPr>
                      <a:r>
                        <a:rPr lang="hr-HR" sz="1050" b="0" u="none" strike="noStrike" cap="none" dirty="0">
                          <a:solidFill>
                            <a:srgbClr val="000000"/>
                          </a:solidFill>
                          <a:latin typeface="Cabin"/>
                          <a:ea typeface="Times New Roman"/>
                          <a:cs typeface="Times New Roman"/>
                          <a:sym typeface="Times New Roman"/>
                        </a:rPr>
                        <a:t>Stvaralačka afirmacija i trajno opredjeljenje i angažiranje za bavljenje sportom</a:t>
                      </a:r>
                      <a:endParaRPr sz="1050" u="none" strike="noStrike" cap="none" dirty="0">
                        <a:latin typeface="Cabin"/>
                      </a:endParaRPr>
                    </a:p>
                  </a:txBody>
                  <a:tcPr marL="91425" marR="91425" marT="91425" marB="91425"/>
                </a:tc>
                <a:tc>
                  <a:txBody>
                    <a:bodyPr/>
                    <a:lstStyle/>
                    <a:p>
                      <a:pPr marL="0" marR="0" lvl="0" indent="0" algn="ctr" rtl="0">
                        <a:lnSpc>
                          <a:spcPct val="115000"/>
                        </a:lnSpc>
                        <a:spcBef>
                          <a:spcPts val="0"/>
                        </a:spcBef>
                        <a:spcAft>
                          <a:spcPts val="0"/>
                        </a:spcAft>
                        <a:buClr>
                          <a:srgbClr val="000000"/>
                        </a:buClr>
                        <a:buSzPts val="250"/>
                        <a:buFont typeface="Arial"/>
                        <a:buNone/>
                      </a:pPr>
                      <a:r>
                        <a:rPr lang="hr-HR" sz="1050" b="0" u="none" strike="noStrike" cap="none" dirty="0">
                          <a:solidFill>
                            <a:srgbClr val="000000"/>
                          </a:solidFill>
                          <a:latin typeface="Cabin"/>
                          <a:ea typeface="Times New Roman"/>
                          <a:cs typeface="Times New Roman"/>
                          <a:sym typeface="Times New Roman"/>
                        </a:rPr>
                        <a:t>Zorica Poljak –</a:t>
                      </a:r>
                      <a:r>
                        <a:rPr lang="hr-HR" sz="1050" b="0" u="none" strike="noStrike" cap="none" dirty="0" err="1">
                          <a:solidFill>
                            <a:srgbClr val="000000"/>
                          </a:solidFill>
                          <a:latin typeface="Cabin"/>
                          <a:ea typeface="Times New Roman"/>
                          <a:cs typeface="Times New Roman"/>
                          <a:sym typeface="Times New Roman"/>
                        </a:rPr>
                        <a:t>Meković</a:t>
                      </a:r>
                      <a:r>
                        <a:rPr lang="hr-HR" sz="1050" b="0" u="none" strike="noStrike" cap="none" dirty="0">
                          <a:solidFill>
                            <a:srgbClr val="000000"/>
                          </a:solidFill>
                          <a:latin typeface="Cabin"/>
                          <a:ea typeface="Times New Roman"/>
                          <a:cs typeface="Times New Roman"/>
                          <a:sym typeface="Times New Roman"/>
                        </a:rPr>
                        <a:t>, prof. tjelesne kulture</a:t>
                      </a:r>
                      <a:endParaRPr sz="1050" u="none" strike="noStrike" cap="none" dirty="0">
                        <a:latin typeface="Cabin"/>
                      </a:endParaRPr>
                    </a:p>
                  </a:txBody>
                  <a:tcPr marL="91425" marR="91425" marT="91425" marB="91425"/>
                </a:tc>
                <a:tc>
                  <a:txBody>
                    <a:bodyPr/>
                    <a:lstStyle/>
                    <a:p>
                      <a:pPr marL="0" marR="0" lvl="0" indent="0" algn="ctr" rtl="0">
                        <a:lnSpc>
                          <a:spcPct val="115000"/>
                        </a:lnSpc>
                        <a:spcBef>
                          <a:spcPts val="0"/>
                        </a:spcBef>
                        <a:spcAft>
                          <a:spcPts val="0"/>
                        </a:spcAft>
                        <a:buClr>
                          <a:srgbClr val="000000"/>
                        </a:buClr>
                        <a:buSzPts val="250"/>
                        <a:buFont typeface="Arial"/>
                        <a:buNone/>
                      </a:pPr>
                      <a:r>
                        <a:rPr lang="hr-HR" sz="1050" b="0" u="none" strike="noStrike" cap="none" dirty="0">
                          <a:solidFill>
                            <a:srgbClr val="000000"/>
                          </a:solidFill>
                          <a:latin typeface="Cabin"/>
                          <a:ea typeface="Times New Roman"/>
                          <a:cs typeface="Times New Roman"/>
                          <a:sym typeface="Times New Roman"/>
                        </a:rPr>
                        <a:t>Timski rad</a:t>
                      </a:r>
                      <a:endParaRPr sz="1050" u="none" strike="noStrike" cap="none" dirty="0">
                        <a:latin typeface="Cabin"/>
                      </a:endParaRPr>
                    </a:p>
                    <a:p>
                      <a:pPr marL="0" marR="0" lvl="0" indent="0" algn="ctr" rtl="0">
                        <a:lnSpc>
                          <a:spcPct val="115000"/>
                        </a:lnSpc>
                        <a:spcBef>
                          <a:spcPts val="0"/>
                        </a:spcBef>
                        <a:spcAft>
                          <a:spcPts val="0"/>
                        </a:spcAft>
                        <a:buClr>
                          <a:srgbClr val="000000"/>
                        </a:buClr>
                        <a:buSzPts val="250"/>
                        <a:buFont typeface="Arial"/>
                        <a:buNone/>
                      </a:pPr>
                      <a:r>
                        <a:rPr lang="hr-HR" sz="1050" b="0" u="none" strike="noStrike" cap="none" dirty="0">
                          <a:solidFill>
                            <a:srgbClr val="000000"/>
                          </a:solidFill>
                          <a:latin typeface="Cabin"/>
                          <a:ea typeface="Times New Roman"/>
                          <a:cs typeface="Times New Roman"/>
                          <a:sym typeface="Times New Roman"/>
                        </a:rPr>
                        <a:t>Individualni rad</a:t>
                      </a:r>
                      <a:endParaRPr sz="1050" b="0" u="none" strike="noStrike" cap="none" dirty="0">
                        <a:solidFill>
                          <a:srgbClr val="000000"/>
                        </a:solidFill>
                        <a:latin typeface="Cabin"/>
                        <a:ea typeface="Times New Roman"/>
                        <a:cs typeface="Times New Roman"/>
                        <a:sym typeface="Times New Roman"/>
                      </a:endParaRPr>
                    </a:p>
                    <a:p>
                      <a:pPr marL="0" marR="0" lvl="0" indent="0" algn="ctr" rtl="0">
                        <a:lnSpc>
                          <a:spcPct val="115000"/>
                        </a:lnSpc>
                        <a:spcBef>
                          <a:spcPts val="0"/>
                        </a:spcBef>
                        <a:spcAft>
                          <a:spcPts val="0"/>
                        </a:spcAft>
                        <a:buClr>
                          <a:srgbClr val="000000"/>
                        </a:buClr>
                        <a:buSzPts val="250"/>
                        <a:buFont typeface="Arial"/>
                        <a:buNone/>
                      </a:pPr>
                      <a:endParaRPr sz="1050" u="none" strike="noStrike" cap="none">
                        <a:solidFill>
                          <a:srgbClr val="000000"/>
                        </a:solidFill>
                        <a:latin typeface="Cabin" charset="0"/>
                        <a:ea typeface="Times New Roman"/>
                        <a:cs typeface="Times New Roman"/>
                        <a:sym typeface="Times New Roman"/>
                      </a:endParaRPr>
                    </a:p>
                    <a:p>
                      <a:pPr marL="0" marR="0" lvl="0" indent="0" algn="ctr" rtl="0">
                        <a:lnSpc>
                          <a:spcPct val="115000"/>
                        </a:lnSpc>
                        <a:spcBef>
                          <a:spcPts val="0"/>
                        </a:spcBef>
                        <a:spcAft>
                          <a:spcPts val="0"/>
                        </a:spcAft>
                        <a:buClr>
                          <a:srgbClr val="000000"/>
                        </a:buClr>
                        <a:buSzPts val="250"/>
                        <a:buFont typeface="Arial"/>
                        <a:buNone/>
                      </a:pPr>
                      <a:r>
                        <a:rPr lang="hr-HR" sz="1050" u="none" strike="noStrike" cap="none" dirty="0">
                          <a:solidFill>
                            <a:srgbClr val="000000"/>
                          </a:solidFill>
                          <a:latin typeface="Cabin"/>
                          <a:ea typeface="Times New Roman"/>
                          <a:cs typeface="Times New Roman"/>
                          <a:sym typeface="Times New Roman"/>
                        </a:rPr>
                        <a:t>2 sata tjedno</a:t>
                      </a:r>
                      <a:endParaRPr sz="1050" u="none" strike="noStrike" cap="none" dirty="0">
                        <a:solidFill>
                          <a:srgbClr val="000000"/>
                        </a:solidFill>
                        <a:latin typeface="Cabin"/>
                        <a:ea typeface="Times New Roman"/>
                        <a:cs typeface="Times New Roman"/>
                        <a:sym typeface="Times New Roman"/>
                      </a:endParaRPr>
                    </a:p>
                  </a:txBody>
                  <a:tcPr marL="91425" marR="91425" marT="91425" marB="91425"/>
                </a:tc>
                <a:tc>
                  <a:txBody>
                    <a:bodyPr/>
                    <a:lstStyle/>
                    <a:p>
                      <a:pPr marL="0" marR="0" lvl="0" indent="0" algn="ctr" rtl="0">
                        <a:lnSpc>
                          <a:spcPct val="115000"/>
                        </a:lnSpc>
                        <a:spcBef>
                          <a:spcPts val="0"/>
                        </a:spcBef>
                        <a:spcAft>
                          <a:spcPts val="0"/>
                        </a:spcAft>
                        <a:buClr>
                          <a:srgbClr val="000000"/>
                        </a:buClr>
                        <a:buSzPts val="250"/>
                        <a:buFont typeface="Arial"/>
                        <a:buNone/>
                      </a:pPr>
                      <a:r>
                        <a:rPr lang="hr-HR" sz="1050" b="0" u="none" strike="noStrike" cap="none" dirty="0">
                          <a:solidFill>
                            <a:srgbClr val="000000"/>
                          </a:solidFill>
                          <a:latin typeface="Cabin"/>
                          <a:ea typeface="Times New Roman"/>
                          <a:cs typeface="Times New Roman"/>
                          <a:sym typeface="Times New Roman"/>
                        </a:rPr>
                        <a:t>Tijekom</a:t>
                      </a:r>
                      <a:r>
                        <a:rPr lang="hr-HR" sz="1050" b="0" u="none" strike="noStrike" cap="none" dirty="0">
                          <a:solidFill>
                            <a:srgbClr val="000000"/>
                          </a:solidFill>
                          <a:latin typeface="Cabin"/>
                          <a:ea typeface="Times New Roman"/>
                          <a:cs typeface="Times New Roman"/>
                        </a:rPr>
                        <a:t> </a:t>
                      </a:r>
                      <a:r>
                        <a:rPr lang="hr-HR" sz="1050" b="0" u="none" strike="noStrike" cap="none" dirty="0">
                          <a:solidFill>
                            <a:srgbClr val="000000"/>
                          </a:solidFill>
                          <a:latin typeface="Cabin"/>
                          <a:ea typeface="Times New Roman"/>
                          <a:cs typeface="Times New Roman"/>
                          <a:sym typeface="Times New Roman"/>
                        </a:rPr>
                        <a:t> nastavne godine</a:t>
                      </a:r>
                      <a:endParaRPr sz="1050" u="none" strike="noStrike" cap="none" dirty="0">
                        <a:latin typeface="Cabin" charset="0"/>
                      </a:endParaRPr>
                    </a:p>
                    <a:p>
                      <a:pPr marL="0" marR="0" lvl="0" indent="0" algn="ctr" rtl="0">
                        <a:lnSpc>
                          <a:spcPct val="115000"/>
                        </a:lnSpc>
                        <a:spcBef>
                          <a:spcPts val="0"/>
                        </a:spcBef>
                        <a:spcAft>
                          <a:spcPts val="0"/>
                        </a:spcAft>
                        <a:buClr>
                          <a:srgbClr val="000000"/>
                        </a:buClr>
                        <a:buSzPts val="250"/>
                        <a:buFont typeface="Arial"/>
                        <a:buNone/>
                      </a:pPr>
                      <a:endParaRPr lang="hr-HR" sz="1050" b="0" u="none" strike="noStrike" cap="none">
                        <a:solidFill>
                          <a:srgbClr val="000000"/>
                        </a:solidFill>
                        <a:latin typeface="Cabin"/>
                        <a:cs typeface="Times New Roman"/>
                      </a:endParaRPr>
                    </a:p>
                  </a:txBody>
                  <a:tcPr marL="91425" marR="91425" marT="91425" marB="91425"/>
                </a:tc>
                <a:tc>
                  <a:txBody>
                    <a:bodyPr/>
                    <a:lstStyle/>
                    <a:p>
                      <a:pPr marL="0" marR="0" lvl="0" indent="0" algn="ctr" rtl="0">
                        <a:lnSpc>
                          <a:spcPct val="115000"/>
                        </a:lnSpc>
                        <a:spcBef>
                          <a:spcPts val="0"/>
                        </a:spcBef>
                        <a:spcAft>
                          <a:spcPts val="0"/>
                        </a:spcAft>
                        <a:buClr>
                          <a:srgbClr val="000000"/>
                        </a:buClr>
                        <a:buSzPts val="250"/>
                        <a:buFont typeface="Arial"/>
                        <a:buNone/>
                      </a:pPr>
                      <a:r>
                        <a:rPr lang="hr-HR" sz="1050" b="0" u="none" strike="noStrike" cap="none" dirty="0">
                          <a:solidFill>
                            <a:srgbClr val="000000"/>
                          </a:solidFill>
                          <a:latin typeface="Cabin"/>
                          <a:ea typeface="Times New Roman"/>
                          <a:cs typeface="Times New Roman"/>
                          <a:sym typeface="Times New Roman"/>
                        </a:rPr>
                        <a:t>Sportska oprema</a:t>
                      </a:r>
                      <a:endParaRPr sz="1050" u="none" strike="noStrike" cap="none" dirty="0">
                        <a:latin typeface="Cabin"/>
                      </a:endParaRPr>
                    </a:p>
                    <a:p>
                      <a:pPr marL="0" marR="0" lvl="0" indent="0" algn="ctr" rtl="0">
                        <a:lnSpc>
                          <a:spcPct val="115000"/>
                        </a:lnSpc>
                        <a:spcBef>
                          <a:spcPts val="0"/>
                        </a:spcBef>
                        <a:spcAft>
                          <a:spcPts val="0"/>
                        </a:spcAft>
                        <a:buClr>
                          <a:srgbClr val="000000"/>
                        </a:buClr>
                        <a:buSzPts val="250"/>
                        <a:buFont typeface="Arial"/>
                        <a:buNone/>
                      </a:pPr>
                      <a:r>
                        <a:rPr lang="hr-HR" sz="1050" b="0" u="none" strike="noStrike" cap="none" dirty="0">
                          <a:solidFill>
                            <a:srgbClr val="000000"/>
                          </a:solidFill>
                          <a:latin typeface="Cabin"/>
                          <a:cs typeface="Times New Roman"/>
                        </a:rPr>
                        <a:t>200 €</a:t>
                      </a:r>
                      <a:endParaRPr sz="1050" u="none" strike="noStrike" cap="none" dirty="0">
                        <a:latin typeface="Cabin"/>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250"/>
                        <a:buFont typeface="Arial"/>
                        <a:buNone/>
                      </a:pPr>
                      <a:r>
                        <a:rPr lang="hr-HR" sz="1050" b="0" u="none" strike="noStrike" cap="none" dirty="0">
                          <a:latin typeface="Cabin"/>
                          <a:ea typeface="Times New Roman"/>
                          <a:cs typeface="Times New Roman"/>
                          <a:sym typeface="Times New Roman"/>
                        </a:rPr>
                        <a:t>Sustavnim radom</a:t>
                      </a:r>
                      <a:endParaRPr sz="1050" u="none" strike="noStrike" cap="none" dirty="0">
                        <a:latin typeface="Cabin"/>
                      </a:endParaRPr>
                    </a:p>
                    <a:p>
                      <a:pPr marL="0" marR="0" lvl="0" indent="0" algn="l" rtl="0">
                        <a:lnSpc>
                          <a:spcPct val="100000"/>
                        </a:lnSpc>
                        <a:spcBef>
                          <a:spcPts val="0"/>
                        </a:spcBef>
                        <a:spcAft>
                          <a:spcPts val="0"/>
                        </a:spcAft>
                        <a:buClr>
                          <a:srgbClr val="000000"/>
                        </a:buClr>
                        <a:buSzPts val="250"/>
                        <a:buFont typeface="Arial"/>
                        <a:buNone/>
                      </a:pPr>
                      <a:r>
                        <a:rPr lang="hr-HR" sz="1050" b="0" u="none" strike="noStrike" cap="none" dirty="0">
                          <a:latin typeface="Cabin"/>
                          <a:ea typeface="Times New Roman"/>
                          <a:cs typeface="Times New Roman"/>
                        </a:rPr>
                        <a:t> </a:t>
                      </a:r>
                      <a:r>
                        <a:rPr lang="hr-HR" sz="1050" b="0" u="none" strike="noStrike" cap="none" dirty="0">
                          <a:latin typeface="Cabin"/>
                          <a:ea typeface="Times New Roman"/>
                          <a:cs typeface="Times New Roman"/>
                          <a:sym typeface="Times New Roman"/>
                        </a:rPr>
                        <a:t>kroz</a:t>
                      </a:r>
                      <a:r>
                        <a:rPr lang="hr-HR" sz="1050" b="0" u="none" strike="noStrike" cap="none" dirty="0">
                          <a:latin typeface="Cabin"/>
                          <a:ea typeface="Times New Roman"/>
                          <a:cs typeface="Times New Roman"/>
                        </a:rPr>
                        <a:t> </a:t>
                      </a:r>
                      <a:r>
                        <a:rPr lang="hr-HR" sz="1050" b="0" u="none" strike="noStrike" cap="none" dirty="0">
                          <a:latin typeface="Cabin"/>
                          <a:ea typeface="Times New Roman"/>
                          <a:cs typeface="Times New Roman"/>
                          <a:sym typeface="Times New Roman"/>
                        </a:rPr>
                        <a:t> tjelesno vježbanje (trening i natjecanje) praćenje učenika i vrednovanje rezultata.</a:t>
                      </a:r>
                      <a:endParaRPr sz="1050" u="none" strike="noStrike" cap="none" dirty="0">
                        <a:latin typeface="Cabin"/>
                      </a:endParaRPr>
                    </a:p>
                  </a:txBody>
                  <a:tcPr marL="68575" marR="68575" marT="0" marB="0"/>
                </a:tc>
                <a:extLst>
                  <a:ext uri="{0D108BD9-81ED-4DB2-BD59-A6C34878D82A}">
                    <a16:rowId xmlns:a16="http://schemas.microsoft.com/office/drawing/2014/main" val="10001"/>
                  </a:ext>
                </a:extLst>
              </a:tr>
              <a:tr h="926675">
                <a:tc>
                  <a:txBody>
                    <a:bodyPr/>
                    <a:lstStyle/>
                    <a:p>
                      <a:pPr marL="0" marR="0" lvl="0" indent="0" algn="ctr" rtl="0">
                        <a:lnSpc>
                          <a:spcPct val="100000"/>
                        </a:lnSpc>
                        <a:spcBef>
                          <a:spcPts val="0"/>
                        </a:spcBef>
                        <a:spcAft>
                          <a:spcPts val="0"/>
                        </a:spcAft>
                        <a:buClr>
                          <a:srgbClr val="000000"/>
                        </a:buClr>
                        <a:buSzPts val="263"/>
                        <a:buFont typeface="Arial"/>
                        <a:buNone/>
                      </a:pPr>
                      <a:r>
                        <a:rPr lang="hr-HR" sz="1050" b="1" u="none" strike="noStrike" cap="none" dirty="0">
                          <a:latin typeface="Cabin"/>
                          <a:ea typeface="Times New Roman"/>
                          <a:cs typeface="Times New Roman"/>
                          <a:sym typeface="Times New Roman"/>
                        </a:rPr>
                        <a:t>Povrtlari</a:t>
                      </a:r>
                    </a:p>
                    <a:p>
                      <a:pPr marL="0" marR="0" lvl="0" indent="0" algn="ctr">
                        <a:lnSpc>
                          <a:spcPct val="100000"/>
                        </a:lnSpc>
                        <a:spcBef>
                          <a:spcPts val="0"/>
                        </a:spcBef>
                        <a:spcAft>
                          <a:spcPts val="0"/>
                        </a:spcAft>
                        <a:buSzPts val="263"/>
                        <a:buFont typeface="Arial"/>
                        <a:buNone/>
                      </a:pPr>
                      <a:endParaRPr lang="hr-HR" sz="1050" b="1" u="none" strike="noStrike" cap="none">
                        <a:highlight>
                          <a:srgbClr val="FFFF00"/>
                        </a:highlight>
                        <a:latin typeface="Cabin"/>
                        <a:cs typeface="Times New Roman"/>
                      </a:endParaRPr>
                    </a:p>
                  </a:txBody>
                  <a:tcPr marL="68575" marR="68575" marT="0" marB="0" anchor="ctr"/>
                </a:tc>
                <a:tc>
                  <a:txBody>
                    <a:bodyPr/>
                    <a:lstStyle/>
                    <a:p>
                      <a:pPr marL="0" marR="0" lvl="0" indent="0" algn="l" rtl="0">
                        <a:lnSpc>
                          <a:spcPct val="100000"/>
                        </a:lnSpc>
                        <a:spcBef>
                          <a:spcPts val="0"/>
                        </a:spcBef>
                        <a:spcAft>
                          <a:spcPts val="0"/>
                        </a:spcAft>
                        <a:buClr>
                          <a:srgbClr val="000000"/>
                        </a:buClr>
                        <a:buSzPts val="250"/>
                        <a:buFont typeface="Arial"/>
                        <a:buNone/>
                      </a:pPr>
                      <a:endParaRPr sz="1050" b="1" u="none" strike="noStrike" cap="none">
                        <a:latin typeface="Cabin" charset="0"/>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250"/>
                        <a:buFont typeface="Arial"/>
                        <a:buNone/>
                      </a:pPr>
                      <a:r>
                        <a:rPr lang="hr-HR" sz="1050" u="none" strike="noStrike" cap="none" dirty="0">
                          <a:latin typeface="Cabin"/>
                          <a:ea typeface="Times New Roman"/>
                          <a:cs typeface="Times New Roman"/>
                          <a:sym typeface="Times New Roman"/>
                        </a:rPr>
                        <a:t>Stjecati teorijska i praktična znanja o poljoprivrednoj</a:t>
                      </a:r>
                      <a:endParaRPr sz="1050" u="none" strike="noStrike" cap="none" dirty="0">
                        <a:latin typeface="Cabin" charset="0"/>
                      </a:endParaRPr>
                    </a:p>
                    <a:p>
                      <a:pPr marL="0" marR="0" lvl="0" indent="0" algn="l" rtl="0">
                        <a:lnSpc>
                          <a:spcPct val="100000"/>
                        </a:lnSpc>
                        <a:spcBef>
                          <a:spcPts val="0"/>
                        </a:spcBef>
                        <a:spcAft>
                          <a:spcPts val="0"/>
                        </a:spcAft>
                        <a:buClr>
                          <a:srgbClr val="000000"/>
                        </a:buClr>
                        <a:buSzPts val="250"/>
                        <a:buFont typeface="Arial"/>
                        <a:buNone/>
                      </a:pPr>
                      <a:r>
                        <a:rPr lang="hr-HR" sz="1050" u="none" strike="noStrike" cap="none" dirty="0">
                          <a:latin typeface="Cabin"/>
                          <a:ea typeface="Times New Roman"/>
                          <a:cs typeface="Times New Roman"/>
                        </a:rPr>
                        <a:t>Proizvodnji </a:t>
                      </a:r>
                      <a:r>
                        <a:rPr lang="hr-HR" sz="1050" b="0" i="0" u="none" strike="noStrike" cap="none" baseline="0" noProof="0" dirty="0">
                          <a:solidFill>
                            <a:srgbClr val="000000"/>
                          </a:solidFill>
                          <a:latin typeface="Cabin"/>
                        </a:rPr>
                        <a:t>te ih znati moći primijeniti i u  osobnom životu.</a:t>
                      </a:r>
                      <a:endParaRPr lang="hr-HR" sz="1050" u="none" strike="noStrike" cap="none" dirty="0">
                        <a:latin typeface="Cabin" charset="0"/>
                      </a:endParaRPr>
                    </a:p>
                    <a:p>
                      <a:pPr marL="0" marR="0" lvl="0" indent="0" algn="l">
                        <a:lnSpc>
                          <a:spcPct val="100000"/>
                        </a:lnSpc>
                        <a:spcBef>
                          <a:spcPts val="0"/>
                        </a:spcBef>
                        <a:spcAft>
                          <a:spcPts val="0"/>
                        </a:spcAft>
                        <a:buSzPts val="250"/>
                        <a:buFont typeface="Arial"/>
                        <a:buNone/>
                      </a:pPr>
                      <a:endParaRPr lang="hr-HR" sz="1050" u="none" strike="noStrike" cap="none" dirty="0">
                        <a:latin typeface="Cabin"/>
                        <a:ea typeface="Times New Roman"/>
                        <a:cs typeface="Times New Roman"/>
                        <a:sym typeface="Times New Roman"/>
                      </a:endParaRPr>
                    </a:p>
                  </a:txBody>
                  <a:tcPr marL="68575" marR="68575" marT="0" marB="0"/>
                </a:tc>
                <a:tc>
                  <a:txBody>
                    <a:bodyPr/>
                    <a:lstStyle/>
                    <a:p>
                      <a:pPr marL="0" marR="0" lvl="0" indent="0" algn="l" rtl="0">
                        <a:lnSpc>
                          <a:spcPct val="100000"/>
                        </a:lnSpc>
                        <a:spcBef>
                          <a:spcPts val="0"/>
                        </a:spcBef>
                        <a:spcAft>
                          <a:spcPts val="0"/>
                        </a:spcAft>
                        <a:buClr>
                          <a:schemeClr val="dk1"/>
                        </a:buClr>
                        <a:buSzPts val="250"/>
                        <a:buFont typeface="Cabin"/>
                        <a:buNone/>
                      </a:pPr>
                      <a:endParaRPr sz="1050" u="none" strike="noStrike" cap="none">
                        <a:latin typeface="Cabin" charset="0"/>
                        <a:ea typeface="Times New Roman"/>
                        <a:cs typeface="Times New Roman"/>
                        <a:sym typeface="Times New Roman"/>
                      </a:endParaRPr>
                    </a:p>
                    <a:p>
                      <a:pPr marL="0" marR="0" lvl="0" indent="0" algn="ctr" rtl="0">
                        <a:lnSpc>
                          <a:spcPct val="100000"/>
                        </a:lnSpc>
                        <a:spcBef>
                          <a:spcPts val="0"/>
                        </a:spcBef>
                        <a:spcAft>
                          <a:spcPts val="0"/>
                        </a:spcAft>
                        <a:buClr>
                          <a:schemeClr val="dk1"/>
                        </a:buClr>
                        <a:buSzPts val="250"/>
                        <a:buFont typeface="Arial"/>
                        <a:buNone/>
                      </a:pPr>
                      <a:r>
                        <a:rPr lang="hr-HR" sz="1050" u="none" strike="noStrike" cap="none" dirty="0">
                          <a:latin typeface="Cabin"/>
                          <a:ea typeface="Times New Roman"/>
                          <a:cs typeface="Times New Roman"/>
                          <a:sym typeface="Times New Roman"/>
                        </a:rPr>
                        <a:t>sudjelovati na </a:t>
                      </a:r>
                      <a:r>
                        <a:rPr lang="hr-HR" sz="1050" u="none" strike="noStrike" cap="none" dirty="0">
                          <a:latin typeface="Cabin"/>
                          <a:ea typeface="Times New Roman"/>
                          <a:cs typeface="Times New Roman"/>
                        </a:rPr>
                        <a:t>Smotri učeničkih zadruga</a:t>
                      </a:r>
                      <a:r>
                        <a:rPr lang="hr-HR" sz="1050" u="none" strike="noStrike" cap="none" dirty="0">
                          <a:latin typeface="Cabin"/>
                          <a:ea typeface="Times New Roman"/>
                          <a:cs typeface="Times New Roman"/>
                          <a:sym typeface="Times New Roman"/>
                        </a:rPr>
                        <a:t> i plasiranje proizvoda</a:t>
                      </a:r>
                      <a:endParaRPr sz="1050" u="none" strike="noStrike" cap="none" dirty="0">
                        <a:latin typeface="Cabin"/>
                      </a:endParaRPr>
                    </a:p>
                  </a:txBody>
                  <a:tcPr marL="68575" marR="68575" marT="0" marB="0"/>
                </a:tc>
                <a:tc>
                  <a:txBody>
                    <a:bodyPr/>
                    <a:lstStyle/>
                    <a:p>
                      <a:pPr marL="0" marR="0" lvl="0" indent="0" algn="l" rtl="0">
                        <a:lnSpc>
                          <a:spcPct val="100000"/>
                        </a:lnSpc>
                        <a:spcBef>
                          <a:spcPts val="0"/>
                        </a:spcBef>
                        <a:spcAft>
                          <a:spcPts val="0"/>
                        </a:spcAft>
                        <a:buClr>
                          <a:schemeClr val="dk1"/>
                        </a:buClr>
                        <a:buSzPts val="250"/>
                        <a:buFont typeface="Cabin"/>
                        <a:buNone/>
                      </a:pPr>
                      <a:endParaRPr sz="1050" b="0" u="none" strike="noStrike" cap="none">
                        <a:solidFill>
                          <a:schemeClr val="dk1"/>
                        </a:solidFill>
                        <a:latin typeface="Cabin" charset="0"/>
                        <a:ea typeface="Times New Roman"/>
                        <a:cs typeface="Times New Roman"/>
                        <a:sym typeface="Times New Roman"/>
                      </a:endParaRPr>
                    </a:p>
                    <a:p>
                      <a:pPr marL="0" marR="0" lvl="0" indent="0" algn="ctr" rtl="0">
                        <a:lnSpc>
                          <a:spcPct val="100000"/>
                        </a:lnSpc>
                        <a:spcBef>
                          <a:spcPts val="0"/>
                        </a:spcBef>
                        <a:spcAft>
                          <a:spcPts val="0"/>
                        </a:spcAft>
                        <a:buClr>
                          <a:schemeClr val="dk1"/>
                        </a:buClr>
                        <a:buSzPts val="250"/>
                        <a:buFont typeface="Arial"/>
                        <a:buNone/>
                      </a:pPr>
                      <a:r>
                        <a:rPr lang="hr-HR" sz="1050" u="none" strike="noStrike" cap="none" dirty="0">
                          <a:latin typeface="Cabin"/>
                          <a:ea typeface="Times New Roman"/>
                          <a:cs typeface="Times New Roman"/>
                          <a:sym typeface="Times New Roman"/>
                        </a:rPr>
                        <a:t>Suzana Katić, </a:t>
                      </a:r>
                      <a:r>
                        <a:rPr lang="hr-HR" sz="1050" b="0" u="none" strike="noStrike" cap="none" dirty="0">
                          <a:solidFill>
                            <a:schemeClr val="dk1"/>
                          </a:solidFill>
                          <a:latin typeface="Cabin"/>
                          <a:ea typeface="Times New Roman"/>
                          <a:cs typeface="Times New Roman"/>
                          <a:sym typeface="Times New Roman"/>
                        </a:rPr>
                        <a:t>vjeroučiteljica</a:t>
                      </a:r>
                      <a:r>
                        <a:rPr lang="hr-HR" sz="1050" b="0" u="none" strike="noStrike" cap="none" dirty="0">
                          <a:solidFill>
                            <a:schemeClr val="dk1"/>
                          </a:solidFill>
                          <a:latin typeface="Cabin"/>
                          <a:ea typeface="Times New Roman"/>
                          <a:cs typeface="Times New Roman"/>
                        </a:rPr>
                        <a:t> </a:t>
                      </a:r>
                      <a:endParaRPr sz="1050" u="none" strike="noStrike" cap="none" dirty="0">
                        <a:latin typeface="Cabin" charset="0"/>
                      </a:endParaRPr>
                    </a:p>
                  </a:txBody>
                  <a:tcPr marL="68575" marR="68575" marT="0" marB="0"/>
                </a:tc>
                <a:tc>
                  <a:txBody>
                    <a:bodyPr/>
                    <a:lstStyle/>
                    <a:p>
                      <a:pPr marL="0" marR="0" lvl="0" indent="0" algn="ctr" rtl="0">
                        <a:lnSpc>
                          <a:spcPct val="100000"/>
                        </a:lnSpc>
                        <a:spcBef>
                          <a:spcPts val="0"/>
                        </a:spcBef>
                        <a:spcAft>
                          <a:spcPts val="0"/>
                        </a:spcAft>
                        <a:buClr>
                          <a:srgbClr val="000000"/>
                        </a:buClr>
                        <a:buSzPts val="250"/>
                        <a:buFont typeface="Arial"/>
                        <a:buNone/>
                      </a:pPr>
                      <a:endParaRPr sz="1050" u="none" strike="noStrike" cap="none">
                        <a:latin typeface="Cabin" charset="0"/>
                        <a:ea typeface="Times New Roman"/>
                        <a:cs typeface="Times New Roman"/>
                        <a:sym typeface="Times New Roman"/>
                      </a:endParaRPr>
                    </a:p>
                    <a:p>
                      <a:pPr marL="0" marR="0" lvl="0" indent="0" algn="ctr" rtl="0">
                        <a:lnSpc>
                          <a:spcPct val="100000"/>
                        </a:lnSpc>
                        <a:spcBef>
                          <a:spcPts val="0"/>
                        </a:spcBef>
                        <a:spcAft>
                          <a:spcPts val="0"/>
                        </a:spcAft>
                        <a:buClr>
                          <a:schemeClr val="dk1"/>
                        </a:buClr>
                        <a:buSzPts val="250"/>
                        <a:buFont typeface="Arial"/>
                        <a:buNone/>
                      </a:pPr>
                      <a:r>
                        <a:rPr lang="hr-HR" sz="1050" u="none" strike="noStrike" cap="none" dirty="0">
                          <a:latin typeface="Cabin"/>
                          <a:ea typeface="Times New Roman"/>
                          <a:cs typeface="Times New Roman"/>
                          <a:sym typeface="Times New Roman"/>
                        </a:rPr>
                        <a:t>praktični rad u povrtnjaku</a:t>
                      </a:r>
                      <a:r>
                        <a:rPr lang="hr-HR" sz="1050" u="none" strike="noStrike" cap="none" dirty="0">
                          <a:latin typeface="Cabin"/>
                          <a:ea typeface="Times New Roman"/>
                          <a:cs typeface="Times New Roman"/>
                        </a:rPr>
                        <a:t> </a:t>
                      </a:r>
                      <a:endParaRPr sz="1050" u="none" strike="noStrike" cap="none" dirty="0">
                        <a:latin typeface="Cabin" charset="0"/>
                      </a:endParaRPr>
                    </a:p>
                  </a:txBody>
                  <a:tcPr marL="68575" marR="68575" marT="0" marB="0"/>
                </a:tc>
                <a:tc>
                  <a:txBody>
                    <a:bodyPr/>
                    <a:lstStyle/>
                    <a:p>
                      <a:pPr marL="0" marR="0" lvl="0" indent="0" algn="l" rtl="0">
                        <a:lnSpc>
                          <a:spcPct val="100000"/>
                        </a:lnSpc>
                        <a:spcBef>
                          <a:spcPts val="0"/>
                        </a:spcBef>
                        <a:spcAft>
                          <a:spcPts val="0"/>
                        </a:spcAft>
                        <a:buClr>
                          <a:srgbClr val="000000"/>
                        </a:buClr>
                        <a:buSzPts val="250"/>
                        <a:buFont typeface="Arial"/>
                        <a:buNone/>
                      </a:pPr>
                      <a:endParaRPr sz="1050" u="none" strike="noStrike" cap="none">
                        <a:latin typeface="Cabin" charset="0"/>
                        <a:ea typeface="Times New Roman"/>
                        <a:cs typeface="Times New Roman"/>
                        <a:sym typeface="Times New Roman"/>
                      </a:endParaRPr>
                    </a:p>
                    <a:p>
                      <a:pPr marL="0" marR="0" lvl="0" indent="0" algn="ctr" rtl="0">
                        <a:lnSpc>
                          <a:spcPct val="100000"/>
                        </a:lnSpc>
                        <a:spcBef>
                          <a:spcPts val="0"/>
                        </a:spcBef>
                        <a:spcAft>
                          <a:spcPts val="0"/>
                        </a:spcAft>
                        <a:buClr>
                          <a:schemeClr val="dk1"/>
                        </a:buClr>
                        <a:buSzPts val="250"/>
                        <a:buFont typeface="Arial"/>
                        <a:buNone/>
                      </a:pPr>
                      <a:r>
                        <a:rPr lang="hr-HR" sz="1050" u="none" strike="noStrike" cap="none" dirty="0">
                          <a:latin typeface="Cabin"/>
                          <a:ea typeface="Times New Roman"/>
                          <a:cs typeface="Times New Roman"/>
                          <a:sym typeface="Times New Roman"/>
                        </a:rPr>
                        <a:t>Tijekom školske godine</a:t>
                      </a:r>
                      <a:endParaRPr sz="1050" u="none" strike="noStrike" cap="none" dirty="0">
                        <a:latin typeface="Cabin"/>
                      </a:endParaRPr>
                    </a:p>
                  </a:txBody>
                  <a:tcPr marL="68575" marR="68575" marT="0" marB="0"/>
                </a:tc>
                <a:tc>
                  <a:txBody>
                    <a:bodyPr/>
                    <a:lstStyle/>
                    <a:p>
                      <a:pPr marL="0" marR="0" lvl="0" indent="0" algn="l" rtl="0">
                        <a:lnSpc>
                          <a:spcPct val="100000"/>
                        </a:lnSpc>
                        <a:spcBef>
                          <a:spcPts val="0"/>
                        </a:spcBef>
                        <a:spcAft>
                          <a:spcPts val="0"/>
                        </a:spcAft>
                        <a:buClr>
                          <a:srgbClr val="000000"/>
                        </a:buClr>
                        <a:buSzPts val="250"/>
                        <a:buFont typeface="Arial"/>
                        <a:buNone/>
                      </a:pPr>
                      <a:endParaRPr sz="1050" u="none" strike="noStrike" cap="none">
                        <a:latin typeface="Cabin" charset="0"/>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250"/>
                        <a:buFont typeface="Arial"/>
                        <a:buNone/>
                      </a:pPr>
                      <a:r>
                        <a:rPr lang="hr-HR" sz="1050" u="none" strike="noStrike" cap="none" dirty="0">
                          <a:latin typeface="Cabin"/>
                          <a:ea typeface="Times New Roman"/>
                          <a:cs typeface="Times New Roman"/>
                          <a:sym typeface="Times New Roman"/>
                        </a:rPr>
                        <a:t>materijal i sredstva za rad</a:t>
                      </a:r>
                      <a:endParaRPr sz="1050" u="none" strike="noStrike" cap="none" dirty="0">
                        <a:latin typeface="Cabin" charset="0"/>
                      </a:endParaRPr>
                    </a:p>
                    <a:p>
                      <a:pPr marL="0" marR="0" lvl="0" indent="0" algn="ctr" rtl="0">
                        <a:lnSpc>
                          <a:spcPct val="100000"/>
                        </a:lnSpc>
                        <a:spcBef>
                          <a:spcPts val="0"/>
                        </a:spcBef>
                        <a:spcAft>
                          <a:spcPts val="0"/>
                        </a:spcAft>
                        <a:buClr>
                          <a:srgbClr val="000000"/>
                        </a:buClr>
                        <a:buSzPts val="250"/>
                        <a:buFont typeface="Arial"/>
                        <a:buNone/>
                      </a:pPr>
                      <a:r>
                        <a:rPr lang="hr-HR" sz="1050" u="none" strike="noStrike" cap="none" dirty="0">
                          <a:latin typeface="Cabin"/>
                          <a:ea typeface="Times New Roman"/>
                          <a:cs typeface="Times New Roman"/>
                          <a:sym typeface="Times New Roman"/>
                        </a:rPr>
                        <a:t>cca. </a:t>
                      </a:r>
                      <a:r>
                        <a:rPr lang="hr-HR" sz="1050" u="none" strike="noStrike" cap="none" dirty="0">
                          <a:latin typeface="Cabin"/>
                          <a:ea typeface="Times New Roman"/>
                          <a:cs typeface="Times New Roman"/>
                        </a:rPr>
                        <a:t>150 </a:t>
                      </a:r>
                      <a:r>
                        <a:rPr lang="hr-HR" sz="1050" u="none" strike="noStrike" cap="none" dirty="0">
                          <a:latin typeface="Cabin"/>
                        </a:rPr>
                        <a:t>€</a:t>
                      </a:r>
                      <a:endParaRPr sz="1050" u="none" strike="noStrike" cap="none" dirty="0">
                        <a:latin typeface="Cabin" charset="0"/>
                      </a:endParaRPr>
                    </a:p>
                  </a:txBody>
                  <a:tcPr marL="68575" marR="68575" marT="0" marB="0"/>
                </a:tc>
                <a:tc>
                  <a:txBody>
                    <a:bodyPr/>
                    <a:lstStyle/>
                    <a:p>
                      <a:pPr marL="0" marR="0" lvl="0" indent="0" algn="l" rtl="0">
                        <a:lnSpc>
                          <a:spcPct val="100000"/>
                        </a:lnSpc>
                        <a:spcBef>
                          <a:spcPts val="0"/>
                        </a:spcBef>
                        <a:spcAft>
                          <a:spcPts val="0"/>
                        </a:spcAft>
                        <a:buClr>
                          <a:srgbClr val="000000"/>
                        </a:buClr>
                        <a:buSzPts val="250"/>
                        <a:buFont typeface="Arial"/>
                        <a:buNone/>
                      </a:pPr>
                      <a:endParaRPr sz="1050" u="none" strike="noStrike" cap="none">
                        <a:latin typeface="Cabin" charset="0"/>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250"/>
                        <a:buFont typeface="Arial"/>
                        <a:buNone/>
                      </a:pPr>
                      <a:r>
                        <a:rPr lang="hr-HR" sz="1050" u="none" strike="noStrike" cap="none" dirty="0">
                          <a:latin typeface="Cabin"/>
                          <a:ea typeface="Times New Roman"/>
                          <a:cs typeface="Times New Roman"/>
                          <a:sym typeface="Times New Roman"/>
                        </a:rPr>
                        <a:t>prodaja i konzumacija</a:t>
                      </a:r>
                      <a:r>
                        <a:rPr lang="hr-HR" sz="1050" u="none" strike="noStrike" cap="none" dirty="0">
                          <a:latin typeface="Cabin"/>
                          <a:ea typeface="Times New Roman"/>
                          <a:cs typeface="Times New Roman"/>
                        </a:rPr>
                        <a:t> </a:t>
                      </a:r>
                      <a:r>
                        <a:rPr lang="hr-HR" sz="1050" u="none" strike="noStrike" cap="none" dirty="0">
                          <a:latin typeface="Cabin"/>
                          <a:ea typeface="Times New Roman"/>
                          <a:cs typeface="Times New Roman"/>
                          <a:sym typeface="Times New Roman"/>
                        </a:rPr>
                        <a:t> proizvedenih proizvoda u školskoj kuhinji</a:t>
                      </a:r>
                      <a:endParaRPr sz="1050" u="none" strike="noStrike" cap="none" dirty="0">
                        <a:latin typeface="Cabin"/>
                      </a:endParaRPr>
                    </a:p>
                  </a:txBody>
                  <a:tcPr marL="68575" marR="68575" marT="0" marB="0"/>
                </a:tc>
                <a:extLst>
                  <a:ext uri="{0D108BD9-81ED-4DB2-BD59-A6C34878D82A}">
                    <a16:rowId xmlns:a16="http://schemas.microsoft.com/office/drawing/2014/main" val="10002"/>
                  </a:ext>
                </a:extLst>
              </a:tr>
            </a:tbl>
          </a:graphicData>
        </a:graphic>
      </p:graphicFrame>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365" name="Google Shape;365;p32"/>
          <p:cNvSpPr txBox="1">
            <a:spLocks noGrp="1"/>
          </p:cNvSpPr>
          <p:nvPr>
            <p:ph type="title"/>
          </p:nvPr>
        </p:nvSpPr>
        <p:spPr>
          <a:xfrm>
            <a:off x="179510" y="109181"/>
            <a:ext cx="8435400" cy="374817"/>
          </a:xfrm>
          <a:prstGeom prst="rect">
            <a:avLst/>
          </a:prstGeom>
          <a:noFill/>
          <a:ln>
            <a:noFill/>
          </a:ln>
        </p:spPr>
        <p:txBody>
          <a:bodyPr spcFirstLastPara="1" wrap="square" lIns="91425" tIns="45700" rIns="91425" bIns="45700" anchor="b" anchorCtr="0">
            <a:noAutofit/>
          </a:bodyPr>
          <a:lstStyle/>
          <a:p>
            <a:pPr>
              <a:buSzPts val="600"/>
            </a:pPr>
            <a:r>
              <a:rPr lang="hr-HR" sz="2400" b="0" i="0" u="none" strike="noStrike" cap="none" dirty="0">
                <a:latin typeface="Cabin"/>
                <a:sym typeface="Times New Roman"/>
              </a:rPr>
              <a:t>Predmetna nastava /</a:t>
            </a:r>
            <a:r>
              <a:rPr lang="hr-HR" sz="2400" dirty="0">
                <a:latin typeface="Cabin"/>
              </a:rPr>
              <a:t> B1 izvannastavne</a:t>
            </a:r>
            <a:r>
              <a:rPr lang="hr-HR" sz="2400" b="0" i="0" u="none" strike="noStrike" cap="none" dirty="0">
                <a:latin typeface="Cabin"/>
                <a:sym typeface="Times New Roman"/>
              </a:rPr>
              <a:t> aktivnosti</a:t>
            </a:r>
            <a:endParaRPr dirty="0">
              <a:latin typeface="Cabin"/>
            </a:endParaRPr>
          </a:p>
        </p:txBody>
      </p:sp>
      <p:sp>
        <p:nvSpPr>
          <p:cNvPr id="366" name="Google Shape;366;p32"/>
          <p:cNvSpPr txBox="1">
            <a:spLocks noGrp="1"/>
          </p:cNvSpPr>
          <p:nvPr>
            <p:ph type="ftr" idx="11"/>
          </p:nvPr>
        </p:nvSpPr>
        <p:spPr>
          <a:xfrm>
            <a:off x="5026153" y="6440452"/>
            <a:ext cx="3505200" cy="365698"/>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2"/>
              </a:buClr>
              <a:buSzPts val="350"/>
              <a:buFont typeface="Cabin"/>
              <a:buNone/>
            </a:pPr>
            <a:r>
              <a:rPr lang="hr-HR" sz="1400" b="0" i="0" u="none" strike="noStrike" cap="none" dirty="0">
                <a:latin typeface="Cabin"/>
                <a:ea typeface="Cabin"/>
                <a:cs typeface="Cabin"/>
                <a:sym typeface="Cabin"/>
              </a:rPr>
              <a:t>Školski kurikulum </a:t>
            </a:r>
            <a:r>
              <a:rPr lang="hr-HR" dirty="0"/>
              <a:t>2023</a:t>
            </a:r>
            <a:r>
              <a:rPr lang="hr-HR" sz="1400" b="0" i="0" u="none" strike="noStrike" cap="none" dirty="0">
                <a:latin typeface="Cabin"/>
                <a:ea typeface="Cabin"/>
                <a:cs typeface="Cabin"/>
                <a:sym typeface="Cabin"/>
              </a:rPr>
              <a:t>./</a:t>
            </a:r>
            <a:r>
              <a:rPr lang="hr-HR" dirty="0"/>
              <a:t>2024</a:t>
            </a:r>
            <a:r>
              <a:rPr lang="hr-HR" sz="1400" b="0" i="0" u="none" strike="noStrike" cap="none" dirty="0">
                <a:latin typeface="Cabin"/>
                <a:ea typeface="Cabin"/>
                <a:cs typeface="Cabin"/>
                <a:sym typeface="Cabin"/>
              </a:rPr>
              <a:t>.</a:t>
            </a:r>
            <a:endParaRPr dirty="0"/>
          </a:p>
        </p:txBody>
      </p:sp>
      <p:sp>
        <p:nvSpPr>
          <p:cNvPr id="367" name="Google Shape;367;p32"/>
          <p:cNvSpPr txBox="1">
            <a:spLocks noGrp="1"/>
          </p:cNvSpPr>
          <p:nvPr>
            <p:ph type="sldNum" idx="12"/>
          </p:nvPr>
        </p:nvSpPr>
        <p:spPr>
          <a:xfrm>
            <a:off x="612647" y="6356350"/>
            <a:ext cx="1981199" cy="365698"/>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2"/>
              </a:buClr>
              <a:buSzPts val="350"/>
              <a:buFont typeface="Cabin"/>
              <a:buNone/>
            </a:pPr>
            <a:fld id="{00000000-1234-1234-1234-123412341234}" type="slidenum">
              <a:rPr lang="hr-HR" sz="1400" b="0" i="0" u="none" strike="noStrike" cap="none">
                <a:solidFill>
                  <a:schemeClr val="dk2"/>
                </a:solidFill>
                <a:latin typeface="Cabin"/>
                <a:ea typeface="Cabin"/>
                <a:cs typeface="Cabin"/>
                <a:sym typeface="Cabin"/>
              </a:rPr>
              <a:pPr marL="0" marR="0" lvl="0" indent="0" algn="l" rtl="0">
                <a:lnSpc>
                  <a:spcPct val="100000"/>
                </a:lnSpc>
                <a:spcBef>
                  <a:spcPts val="0"/>
                </a:spcBef>
                <a:spcAft>
                  <a:spcPts val="0"/>
                </a:spcAft>
                <a:buClr>
                  <a:schemeClr val="dk2"/>
                </a:buClr>
                <a:buSzPts val="350"/>
                <a:buFont typeface="Cabin"/>
                <a:buNone/>
              </a:pPr>
              <a:t>38</a:t>
            </a:fld>
            <a:endParaRPr sz="1400" b="0" i="0" u="none" strike="noStrike" cap="none">
              <a:solidFill>
                <a:schemeClr val="dk2"/>
              </a:solidFill>
              <a:latin typeface="Cabin"/>
              <a:ea typeface="Cabin"/>
              <a:cs typeface="Cabin"/>
              <a:sym typeface="Cabin"/>
            </a:endParaRPr>
          </a:p>
        </p:txBody>
      </p:sp>
      <p:graphicFrame>
        <p:nvGraphicFramePr>
          <p:cNvPr id="368" name="Google Shape;368;p32"/>
          <p:cNvGraphicFramePr/>
          <p:nvPr>
            <p:extLst>
              <p:ext uri="{D42A27DB-BD31-4B8C-83A1-F6EECF244321}">
                <p14:modId xmlns:p14="http://schemas.microsoft.com/office/powerpoint/2010/main" val="915187209"/>
              </p:ext>
            </p:extLst>
          </p:nvPr>
        </p:nvGraphicFramePr>
        <p:xfrm>
          <a:off x="179510" y="534363"/>
          <a:ext cx="8757125" cy="4160520"/>
        </p:xfrm>
        <a:graphic>
          <a:graphicData uri="http://schemas.openxmlformats.org/drawingml/2006/table">
            <a:tbl>
              <a:tblPr firstRow="1" bandRow="1">
                <a:noFill/>
                <a:tableStyleId>{2B1E4052-6B5D-4648-950B-1C1C1EDA2936}</a:tableStyleId>
              </a:tblPr>
              <a:tblGrid>
                <a:gridCol w="1048175">
                  <a:extLst>
                    <a:ext uri="{9D8B030D-6E8A-4147-A177-3AD203B41FA5}">
                      <a16:colId xmlns:a16="http://schemas.microsoft.com/office/drawing/2014/main" val="20000"/>
                    </a:ext>
                  </a:extLst>
                </a:gridCol>
                <a:gridCol w="1831650">
                  <a:extLst>
                    <a:ext uri="{9D8B030D-6E8A-4147-A177-3AD203B41FA5}">
                      <a16:colId xmlns:a16="http://schemas.microsoft.com/office/drawing/2014/main" val="20001"/>
                    </a:ext>
                  </a:extLst>
                </a:gridCol>
                <a:gridCol w="1159975">
                  <a:extLst>
                    <a:ext uri="{9D8B030D-6E8A-4147-A177-3AD203B41FA5}">
                      <a16:colId xmlns:a16="http://schemas.microsoft.com/office/drawing/2014/main" val="20002"/>
                    </a:ext>
                  </a:extLst>
                </a:gridCol>
                <a:gridCol w="1005350">
                  <a:extLst>
                    <a:ext uri="{9D8B030D-6E8A-4147-A177-3AD203B41FA5}">
                      <a16:colId xmlns:a16="http://schemas.microsoft.com/office/drawing/2014/main" val="20003"/>
                    </a:ext>
                  </a:extLst>
                </a:gridCol>
                <a:gridCol w="915150">
                  <a:extLst>
                    <a:ext uri="{9D8B030D-6E8A-4147-A177-3AD203B41FA5}">
                      <a16:colId xmlns:a16="http://schemas.microsoft.com/office/drawing/2014/main" val="20004"/>
                    </a:ext>
                  </a:extLst>
                </a:gridCol>
                <a:gridCol w="843925">
                  <a:extLst>
                    <a:ext uri="{9D8B030D-6E8A-4147-A177-3AD203B41FA5}">
                      <a16:colId xmlns:a16="http://schemas.microsoft.com/office/drawing/2014/main" val="20005"/>
                    </a:ext>
                  </a:extLst>
                </a:gridCol>
                <a:gridCol w="920625">
                  <a:extLst>
                    <a:ext uri="{9D8B030D-6E8A-4147-A177-3AD203B41FA5}">
                      <a16:colId xmlns:a16="http://schemas.microsoft.com/office/drawing/2014/main" val="20006"/>
                    </a:ext>
                  </a:extLst>
                </a:gridCol>
                <a:gridCol w="1032275">
                  <a:extLst>
                    <a:ext uri="{9D8B030D-6E8A-4147-A177-3AD203B41FA5}">
                      <a16:colId xmlns:a16="http://schemas.microsoft.com/office/drawing/2014/main" val="20007"/>
                    </a:ext>
                  </a:extLst>
                </a:gridCol>
              </a:tblGrid>
              <a:tr h="603500">
                <a:tc>
                  <a:txBody>
                    <a:bodyPr/>
                    <a:lstStyle/>
                    <a:p>
                      <a:pPr marL="0" marR="0" lvl="0" indent="0" algn="ctr" rtl="0">
                        <a:lnSpc>
                          <a:spcPct val="100000"/>
                        </a:lnSpc>
                        <a:spcBef>
                          <a:spcPts val="0"/>
                        </a:spcBef>
                        <a:spcAft>
                          <a:spcPts val="0"/>
                        </a:spcAft>
                        <a:buClr>
                          <a:srgbClr val="000000"/>
                        </a:buClr>
                        <a:buSzPts val="250"/>
                        <a:buFont typeface="Arial"/>
                        <a:buNone/>
                      </a:pPr>
                      <a:endParaRPr sz="1050" b="1" u="none" strike="noStrike" cap="none">
                        <a:latin typeface="Cabin" charset="0"/>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250"/>
                        <a:buFont typeface="Arial"/>
                        <a:buNone/>
                      </a:pPr>
                      <a:r>
                        <a:rPr lang="hr-HR" sz="1050" b="1" u="none" strike="noStrike" cap="none" dirty="0">
                          <a:latin typeface="Cabin"/>
                          <a:ea typeface="Times New Roman"/>
                          <a:cs typeface="Times New Roman"/>
                          <a:sym typeface="Times New Roman"/>
                        </a:rPr>
                        <a:t>Aktivnosti</a:t>
                      </a:r>
                      <a:endParaRPr sz="1050" u="none" strike="noStrike" cap="none" dirty="0">
                        <a:latin typeface="Cabin"/>
                      </a:endParaRPr>
                    </a:p>
                  </a:txBody>
                  <a:tcPr marL="68575" marR="68575" marT="0" marB="0"/>
                </a:tc>
                <a:tc>
                  <a:txBody>
                    <a:bodyPr/>
                    <a:lstStyle/>
                    <a:p>
                      <a:pPr marL="0" marR="0" lvl="0" indent="0" algn="ctr" rtl="0">
                        <a:lnSpc>
                          <a:spcPct val="100000"/>
                        </a:lnSpc>
                        <a:spcBef>
                          <a:spcPts val="0"/>
                        </a:spcBef>
                        <a:spcAft>
                          <a:spcPts val="0"/>
                        </a:spcAft>
                        <a:buClr>
                          <a:srgbClr val="000000"/>
                        </a:buClr>
                        <a:buSzPts val="300"/>
                        <a:buFont typeface="Arial"/>
                        <a:buNone/>
                      </a:pPr>
                      <a:endParaRPr sz="1050" u="none" strike="noStrike" cap="none">
                        <a:latin typeface="Cabin" charset="0"/>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200"/>
                        <a:buFont typeface="Arial"/>
                        <a:buNone/>
                      </a:pPr>
                      <a:r>
                        <a:rPr lang="hr-HR" sz="1050" b="1" u="none" strike="noStrike" cap="none" dirty="0">
                          <a:latin typeface="Cabin"/>
                          <a:ea typeface="Times New Roman"/>
                          <a:cs typeface="Times New Roman"/>
                          <a:sym typeface="Times New Roman"/>
                        </a:rPr>
                        <a:t>Ciljevi</a:t>
                      </a:r>
                      <a:endParaRPr sz="1050" u="none" strike="noStrike" cap="none" dirty="0">
                        <a:latin typeface="Cabin"/>
                      </a:endParaRPr>
                    </a:p>
                  </a:txBody>
                  <a:tcPr marL="68575" marR="68575" marT="0" marB="0"/>
                </a:tc>
                <a:tc>
                  <a:txBody>
                    <a:bodyPr/>
                    <a:lstStyle/>
                    <a:p>
                      <a:pPr marL="0" marR="0" lvl="0" indent="0" algn="ctr" rtl="0">
                        <a:lnSpc>
                          <a:spcPct val="100000"/>
                        </a:lnSpc>
                        <a:spcBef>
                          <a:spcPts val="0"/>
                        </a:spcBef>
                        <a:spcAft>
                          <a:spcPts val="0"/>
                        </a:spcAft>
                        <a:buClr>
                          <a:srgbClr val="000000"/>
                        </a:buClr>
                        <a:buSzPts val="300"/>
                        <a:buFont typeface="Arial"/>
                        <a:buNone/>
                      </a:pPr>
                      <a:endParaRPr sz="1050" u="none" strike="noStrike" cap="none">
                        <a:latin typeface="Cabin" charset="0"/>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200"/>
                        <a:buFont typeface="Arial"/>
                        <a:buNone/>
                      </a:pPr>
                      <a:r>
                        <a:rPr lang="hr-HR" sz="1050" b="1" u="none" strike="noStrike" cap="none" dirty="0">
                          <a:latin typeface="Cabin"/>
                          <a:ea typeface="Times New Roman"/>
                          <a:cs typeface="Times New Roman"/>
                          <a:sym typeface="Times New Roman"/>
                        </a:rPr>
                        <a:t>Namjena</a:t>
                      </a:r>
                      <a:endParaRPr sz="1050" u="none" strike="noStrike" cap="none" dirty="0">
                        <a:latin typeface="Cabin"/>
                      </a:endParaRPr>
                    </a:p>
                  </a:txBody>
                  <a:tcPr marL="68575" marR="68575" marT="0" marB="0"/>
                </a:tc>
                <a:tc>
                  <a:txBody>
                    <a:bodyPr/>
                    <a:lstStyle/>
                    <a:p>
                      <a:pPr marL="0" marR="0" lvl="0" indent="0" algn="ctr" rtl="0">
                        <a:lnSpc>
                          <a:spcPct val="100000"/>
                        </a:lnSpc>
                        <a:spcBef>
                          <a:spcPts val="0"/>
                        </a:spcBef>
                        <a:spcAft>
                          <a:spcPts val="0"/>
                        </a:spcAft>
                        <a:buClr>
                          <a:srgbClr val="000000"/>
                        </a:buClr>
                        <a:buSzPts val="300"/>
                        <a:buFont typeface="Arial"/>
                        <a:buNone/>
                      </a:pPr>
                      <a:endParaRPr sz="1050" u="none" strike="noStrike" cap="none">
                        <a:latin typeface="Cabin" charset="0"/>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200"/>
                        <a:buFont typeface="Arial"/>
                        <a:buNone/>
                      </a:pPr>
                      <a:r>
                        <a:rPr lang="hr-HR" sz="1050" b="1" u="none" strike="noStrike" cap="none" dirty="0">
                          <a:latin typeface="Cabin"/>
                          <a:ea typeface="Times New Roman"/>
                          <a:cs typeface="Times New Roman"/>
                          <a:sym typeface="Times New Roman"/>
                        </a:rPr>
                        <a:t>Nositelji i njihova odgovornost</a:t>
                      </a:r>
                      <a:endParaRPr sz="1050" u="none" strike="noStrike" cap="none" dirty="0">
                        <a:latin typeface="Cabin"/>
                      </a:endParaRPr>
                    </a:p>
                  </a:txBody>
                  <a:tcPr marL="68575" marR="68575" marT="0" marB="0"/>
                </a:tc>
                <a:tc>
                  <a:txBody>
                    <a:bodyPr/>
                    <a:lstStyle/>
                    <a:p>
                      <a:pPr marL="0" marR="0" lvl="0" indent="0" algn="ctr" rtl="0">
                        <a:lnSpc>
                          <a:spcPct val="100000"/>
                        </a:lnSpc>
                        <a:spcBef>
                          <a:spcPts val="0"/>
                        </a:spcBef>
                        <a:spcAft>
                          <a:spcPts val="0"/>
                        </a:spcAft>
                        <a:buClr>
                          <a:srgbClr val="000000"/>
                        </a:buClr>
                        <a:buSzPts val="300"/>
                        <a:buFont typeface="Arial"/>
                        <a:buNone/>
                      </a:pPr>
                      <a:endParaRPr sz="1050" u="none" strike="noStrike" cap="none">
                        <a:latin typeface="Cabin" charset="0"/>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200"/>
                        <a:buFont typeface="Arial"/>
                        <a:buNone/>
                      </a:pPr>
                      <a:r>
                        <a:rPr lang="hr-HR" sz="1050" b="1" u="none" strike="noStrike" cap="none" dirty="0">
                          <a:latin typeface="Cabin"/>
                          <a:ea typeface="Times New Roman"/>
                          <a:cs typeface="Times New Roman"/>
                          <a:sym typeface="Times New Roman"/>
                        </a:rPr>
                        <a:t>Način realizacije</a:t>
                      </a:r>
                      <a:endParaRPr sz="1050" u="none" strike="noStrike" cap="none" dirty="0">
                        <a:latin typeface="Cabin"/>
                      </a:endParaRPr>
                    </a:p>
                  </a:txBody>
                  <a:tcPr marL="68575" marR="68575" marT="0" marB="0"/>
                </a:tc>
                <a:tc>
                  <a:txBody>
                    <a:bodyPr/>
                    <a:lstStyle/>
                    <a:p>
                      <a:pPr marL="0" marR="0" lvl="0" indent="0" algn="ctr" rtl="0">
                        <a:lnSpc>
                          <a:spcPct val="100000"/>
                        </a:lnSpc>
                        <a:spcBef>
                          <a:spcPts val="0"/>
                        </a:spcBef>
                        <a:spcAft>
                          <a:spcPts val="0"/>
                        </a:spcAft>
                        <a:buClr>
                          <a:srgbClr val="000000"/>
                        </a:buClr>
                        <a:buSzPts val="300"/>
                        <a:buFont typeface="Arial"/>
                        <a:buNone/>
                      </a:pPr>
                      <a:endParaRPr sz="1050" u="none" strike="noStrike" cap="none">
                        <a:latin typeface="Cabin" charset="0"/>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200"/>
                        <a:buFont typeface="Arial"/>
                        <a:buNone/>
                      </a:pPr>
                      <a:r>
                        <a:rPr lang="hr-HR" sz="1050" b="1" u="none" strike="noStrike" cap="none" err="1">
                          <a:latin typeface="Cabin"/>
                          <a:ea typeface="Times New Roman"/>
                          <a:cs typeface="Times New Roman"/>
                          <a:sym typeface="Times New Roman"/>
                        </a:rPr>
                        <a:t>Vremenik</a:t>
                      </a:r>
                      <a:endParaRPr sz="1050" u="none" strike="noStrike" cap="none" err="1">
                        <a:latin typeface="Cabin"/>
                      </a:endParaRPr>
                    </a:p>
                  </a:txBody>
                  <a:tcPr marL="68575" marR="68575" marT="0" marB="0"/>
                </a:tc>
                <a:tc>
                  <a:txBody>
                    <a:bodyPr/>
                    <a:lstStyle/>
                    <a:p>
                      <a:pPr marL="0" marR="0" lvl="0" indent="0" algn="ctr" rtl="0">
                        <a:lnSpc>
                          <a:spcPct val="100000"/>
                        </a:lnSpc>
                        <a:spcBef>
                          <a:spcPts val="0"/>
                        </a:spcBef>
                        <a:spcAft>
                          <a:spcPts val="0"/>
                        </a:spcAft>
                        <a:buClr>
                          <a:srgbClr val="000000"/>
                        </a:buClr>
                        <a:buSzPts val="300"/>
                        <a:buFont typeface="Arial"/>
                        <a:buNone/>
                      </a:pPr>
                      <a:endParaRPr sz="1050" u="none" strike="noStrike" cap="none">
                        <a:latin typeface="Cabin" charset="0"/>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200"/>
                        <a:buFont typeface="Arial"/>
                        <a:buNone/>
                      </a:pPr>
                      <a:r>
                        <a:rPr lang="hr-HR" sz="1050" b="1" u="none" strike="noStrike" cap="none" dirty="0">
                          <a:latin typeface="Cabin"/>
                          <a:ea typeface="Times New Roman"/>
                          <a:cs typeface="Times New Roman"/>
                          <a:sym typeface="Times New Roman"/>
                        </a:rPr>
                        <a:t>Detaljan troškovnik</a:t>
                      </a:r>
                      <a:endParaRPr sz="1050" u="none" strike="noStrike" cap="none" dirty="0">
                        <a:latin typeface="Cabin"/>
                      </a:endParaRPr>
                    </a:p>
                  </a:txBody>
                  <a:tcPr marL="68575" marR="68575" marT="0" marB="0"/>
                </a:tc>
                <a:tc>
                  <a:txBody>
                    <a:bodyPr/>
                    <a:lstStyle/>
                    <a:p>
                      <a:pPr marL="0" marR="0" lvl="0" indent="0" algn="ctr" rtl="0">
                        <a:lnSpc>
                          <a:spcPct val="100000"/>
                        </a:lnSpc>
                        <a:spcBef>
                          <a:spcPts val="0"/>
                        </a:spcBef>
                        <a:spcAft>
                          <a:spcPts val="0"/>
                        </a:spcAft>
                        <a:buClr>
                          <a:srgbClr val="000000"/>
                        </a:buClr>
                        <a:buSzPts val="300"/>
                        <a:buFont typeface="Arial"/>
                        <a:buNone/>
                      </a:pPr>
                      <a:endParaRPr sz="1050" u="none" strike="noStrike" cap="none">
                        <a:latin typeface="Cabin" charset="0"/>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200"/>
                        <a:buFont typeface="Arial"/>
                        <a:buNone/>
                      </a:pPr>
                      <a:r>
                        <a:rPr lang="hr-HR" sz="1050" b="1" u="none" strike="noStrike" cap="none" dirty="0">
                          <a:latin typeface="Cabin"/>
                          <a:ea typeface="Times New Roman"/>
                          <a:cs typeface="Times New Roman"/>
                          <a:sym typeface="Times New Roman"/>
                        </a:rPr>
                        <a:t>Način vrednovanja i korištenja rezultata vrednovanja</a:t>
                      </a:r>
                      <a:endParaRPr sz="1050" u="none" strike="noStrike" cap="none" dirty="0">
                        <a:latin typeface="Cabin"/>
                      </a:endParaRPr>
                    </a:p>
                  </a:txBody>
                  <a:tcPr marL="68575" marR="68575" marT="0" marB="0"/>
                </a:tc>
                <a:extLst>
                  <a:ext uri="{0D108BD9-81ED-4DB2-BD59-A6C34878D82A}">
                    <a16:rowId xmlns:a16="http://schemas.microsoft.com/office/drawing/2014/main" val="10000"/>
                  </a:ext>
                </a:extLst>
              </a:tr>
              <a:tr h="1508725">
                <a:tc>
                  <a:txBody>
                    <a:bodyPr/>
                    <a:lstStyle/>
                    <a:p>
                      <a:pPr marL="0" marR="0" lvl="0" indent="0" algn="l" rtl="0">
                        <a:lnSpc>
                          <a:spcPct val="100000"/>
                        </a:lnSpc>
                        <a:spcBef>
                          <a:spcPts val="0"/>
                        </a:spcBef>
                        <a:spcAft>
                          <a:spcPts val="0"/>
                        </a:spcAft>
                        <a:buClr>
                          <a:srgbClr val="000000"/>
                        </a:buClr>
                        <a:buSzPts val="300"/>
                        <a:buFont typeface="Arial"/>
                        <a:buNone/>
                      </a:pPr>
                      <a:r>
                        <a:rPr lang="hr-HR" sz="1050" b="1" u="none" strike="noStrike" cap="none" dirty="0">
                          <a:latin typeface="Cabin"/>
                          <a:ea typeface="Times New Roman"/>
                          <a:cs typeface="Times New Roman"/>
                          <a:sym typeface="Times New Roman"/>
                        </a:rPr>
                        <a:t>GLAZBENA </a:t>
                      </a:r>
                      <a:r>
                        <a:rPr lang="hr-HR" sz="1050" b="1" u="none" strike="noStrike" cap="none" dirty="0">
                          <a:latin typeface="Cabin"/>
                          <a:ea typeface="Times New Roman"/>
                          <a:cs typeface="Times New Roman"/>
                        </a:rPr>
                        <a:t>MLADEŽ</a:t>
                      </a:r>
                      <a:endParaRPr lang="hr-HR" sz="1050" b="1" u="none" strike="noStrike" cap="none" dirty="0">
                        <a:latin typeface="Cabin"/>
                        <a:ea typeface="Times New Roman"/>
                        <a:cs typeface="Times New Roman"/>
                        <a:sym typeface="Times New Roman"/>
                      </a:endParaRPr>
                    </a:p>
                    <a:p>
                      <a:pPr marL="0" marR="0" lvl="0" indent="0" algn="l">
                        <a:lnSpc>
                          <a:spcPct val="100000"/>
                        </a:lnSpc>
                        <a:spcBef>
                          <a:spcPts val="0"/>
                        </a:spcBef>
                        <a:spcAft>
                          <a:spcPts val="0"/>
                        </a:spcAft>
                        <a:buSzPts val="300"/>
                        <a:buFont typeface="Arial"/>
                        <a:buNone/>
                      </a:pPr>
                      <a:endParaRPr lang="hr-HR" sz="1050" b="1" u="none" strike="noStrike" cap="none">
                        <a:solidFill>
                          <a:srgbClr val="FF0000"/>
                        </a:solidFill>
                        <a:latin typeface="Cabin"/>
                        <a:cs typeface="Times New Roman"/>
                      </a:endParaRPr>
                    </a:p>
                  </a:txBody>
                  <a:tcPr marL="68575" marR="68575" marT="0" marB="0" anchor="ctr" anchorCtr="1"/>
                </a:tc>
                <a:tc>
                  <a:txBody>
                    <a:bodyPr/>
                    <a:lstStyle/>
                    <a:p>
                      <a:pPr marL="0" marR="0" lvl="0" indent="0" algn="l" rtl="0">
                        <a:lnSpc>
                          <a:spcPct val="100000"/>
                        </a:lnSpc>
                        <a:spcBef>
                          <a:spcPts val="0"/>
                        </a:spcBef>
                        <a:spcAft>
                          <a:spcPts val="0"/>
                        </a:spcAft>
                        <a:buClr>
                          <a:srgbClr val="000000"/>
                        </a:buClr>
                        <a:buSzPts val="225"/>
                        <a:buFont typeface="Arial"/>
                        <a:buNone/>
                      </a:pPr>
                      <a:r>
                        <a:rPr lang="hr-HR" sz="1050" u="none" strike="noStrike" cap="none" dirty="0">
                          <a:latin typeface="Cabin"/>
                          <a:ea typeface="Times New Roman"/>
                          <a:cs typeface="Times New Roman"/>
                          <a:sym typeface="Times New Roman"/>
                        </a:rPr>
                        <a:t>Usavršavanje vokalne i plesne</a:t>
                      </a:r>
                      <a:r>
                        <a:rPr lang="hr-HR" sz="1050" u="none" strike="noStrike" cap="none" dirty="0">
                          <a:latin typeface="Cabin"/>
                          <a:ea typeface="Times New Roman"/>
                          <a:cs typeface="Times New Roman"/>
                        </a:rPr>
                        <a:t> </a:t>
                      </a:r>
                      <a:r>
                        <a:rPr lang="hr-HR" sz="1050" u="none" strike="noStrike" cap="none" dirty="0">
                          <a:latin typeface="Cabin"/>
                          <a:ea typeface="Times New Roman"/>
                          <a:cs typeface="Times New Roman"/>
                          <a:sym typeface="Times New Roman"/>
                        </a:rPr>
                        <a:t> tehnike. Sviranje na školskom instrumentariju.</a:t>
                      </a:r>
                      <a:endParaRPr sz="1050" u="none" strike="noStrike" cap="none" dirty="0">
                        <a:latin typeface="Cabin"/>
                      </a:endParaRPr>
                    </a:p>
                    <a:p>
                      <a:pPr marL="0" marR="0" lvl="0" indent="0" algn="l" rtl="0">
                        <a:lnSpc>
                          <a:spcPct val="100000"/>
                        </a:lnSpc>
                        <a:spcBef>
                          <a:spcPts val="0"/>
                        </a:spcBef>
                        <a:spcAft>
                          <a:spcPts val="0"/>
                        </a:spcAft>
                        <a:buClr>
                          <a:srgbClr val="000000"/>
                        </a:buClr>
                        <a:buSzPts val="225"/>
                        <a:buFont typeface="Arial"/>
                        <a:buNone/>
                      </a:pPr>
                      <a:r>
                        <a:rPr lang="hr-HR" sz="1050" u="none" strike="noStrike" cap="none" dirty="0">
                          <a:latin typeface="Cabin"/>
                          <a:ea typeface="Times New Roman"/>
                          <a:cs typeface="Times New Roman"/>
                          <a:sym typeface="Times New Roman"/>
                        </a:rPr>
                        <a:t>Upoznavanje sa klasičnom glazbenom literaturom kroz slušanje glazbe.</a:t>
                      </a:r>
                      <a:endParaRPr sz="1050" u="none" strike="noStrike" cap="none" dirty="0">
                        <a:latin typeface="Cabin"/>
                      </a:endParaRPr>
                    </a:p>
                    <a:p>
                      <a:pPr marL="0" marR="0" lvl="0" indent="0" algn="l" rtl="0">
                        <a:lnSpc>
                          <a:spcPct val="100000"/>
                        </a:lnSpc>
                        <a:spcBef>
                          <a:spcPts val="0"/>
                        </a:spcBef>
                        <a:spcAft>
                          <a:spcPts val="0"/>
                        </a:spcAft>
                        <a:buClr>
                          <a:srgbClr val="000000"/>
                        </a:buClr>
                        <a:buSzPts val="225"/>
                        <a:buFont typeface="Arial"/>
                        <a:buNone/>
                      </a:pPr>
                      <a:r>
                        <a:rPr lang="hr-HR" sz="1050" u="none" strike="noStrike" cap="none" dirty="0">
                          <a:latin typeface="Cabin"/>
                          <a:ea typeface="Times New Roman"/>
                          <a:cs typeface="Times New Roman"/>
                          <a:sym typeface="Times New Roman"/>
                        </a:rPr>
                        <a:t>Razvijanje kritičkog mišljenja.</a:t>
                      </a:r>
                      <a:endParaRPr sz="1050" u="none" strike="noStrike" cap="none" dirty="0">
                        <a:latin typeface="Cabin"/>
                      </a:endParaRPr>
                    </a:p>
                    <a:p>
                      <a:pPr marL="0" marR="0" lvl="0" indent="0" algn="l" rtl="0">
                        <a:lnSpc>
                          <a:spcPct val="100000"/>
                        </a:lnSpc>
                        <a:spcBef>
                          <a:spcPts val="0"/>
                        </a:spcBef>
                        <a:spcAft>
                          <a:spcPts val="0"/>
                        </a:spcAft>
                        <a:buClr>
                          <a:srgbClr val="000000"/>
                        </a:buClr>
                        <a:buSzPts val="225"/>
                        <a:buFont typeface="Arial"/>
                        <a:buNone/>
                      </a:pPr>
                      <a:r>
                        <a:rPr lang="hr-HR" sz="1050" u="none" strike="noStrike" cap="none" dirty="0">
                          <a:latin typeface="Cabin"/>
                          <a:ea typeface="Times New Roman"/>
                          <a:cs typeface="Times New Roman"/>
                          <a:sym typeface="Times New Roman"/>
                        </a:rPr>
                        <a:t>Javnim nastupima privikavati se na sudjelovanje u kulturnom životu zajednice.</a:t>
                      </a:r>
                      <a:endParaRPr sz="1050" u="none" strike="noStrike" cap="none" dirty="0">
                        <a:latin typeface="Cabin"/>
                      </a:endParaRPr>
                    </a:p>
                  </a:txBody>
                  <a:tcPr marL="68575" marR="68575" marT="0" marB="0" anchor="ctr" anchorCtr="1"/>
                </a:tc>
                <a:tc>
                  <a:txBody>
                    <a:bodyPr/>
                    <a:lstStyle/>
                    <a:p>
                      <a:pPr marL="0" marR="0" lvl="0" indent="0" algn="l" rtl="0">
                        <a:lnSpc>
                          <a:spcPct val="100000"/>
                        </a:lnSpc>
                        <a:spcBef>
                          <a:spcPts val="0"/>
                        </a:spcBef>
                        <a:spcAft>
                          <a:spcPts val="0"/>
                        </a:spcAft>
                        <a:buClr>
                          <a:srgbClr val="000000"/>
                        </a:buClr>
                        <a:buSzPts val="225"/>
                        <a:buFont typeface="Arial"/>
                        <a:buNone/>
                      </a:pPr>
                      <a:r>
                        <a:rPr lang="hr-HR" sz="1050" u="none" strike="noStrike" cap="none" dirty="0">
                          <a:latin typeface="Cabin"/>
                          <a:ea typeface="Times New Roman"/>
                          <a:cs typeface="Times New Roman"/>
                          <a:sym typeface="Times New Roman"/>
                        </a:rPr>
                        <a:t>Razvijanje kulturne svijesti i izražavanja te sudjelovanje u kulturnim manifestacijama škole</a:t>
                      </a:r>
                      <a:endParaRPr sz="1050" u="none" strike="noStrike" cap="none" dirty="0">
                        <a:latin typeface="Cabin"/>
                      </a:endParaRPr>
                    </a:p>
                  </a:txBody>
                  <a:tcPr marL="68575" marR="68575" marT="0" marB="0" anchor="ctr" anchorCtr="1"/>
                </a:tc>
                <a:tc>
                  <a:txBody>
                    <a:bodyPr/>
                    <a:lstStyle/>
                    <a:p>
                      <a:pPr marL="0" marR="0" lvl="0" indent="0" algn="l" rtl="0">
                        <a:lnSpc>
                          <a:spcPct val="100000"/>
                        </a:lnSpc>
                        <a:spcBef>
                          <a:spcPts val="0"/>
                        </a:spcBef>
                        <a:spcAft>
                          <a:spcPts val="0"/>
                        </a:spcAft>
                        <a:buClr>
                          <a:srgbClr val="000000"/>
                        </a:buClr>
                        <a:buSzPts val="225"/>
                        <a:buFont typeface="Arial"/>
                        <a:buNone/>
                      </a:pPr>
                      <a:r>
                        <a:rPr lang="hr-HR" sz="1050" u="none" strike="noStrike" cap="none" dirty="0">
                          <a:latin typeface="Cabin"/>
                          <a:ea typeface="Times New Roman"/>
                          <a:cs typeface="Times New Roman"/>
                          <a:sym typeface="Times New Roman"/>
                        </a:rPr>
                        <a:t>Učiteljica Marina </a:t>
                      </a:r>
                      <a:r>
                        <a:rPr lang="hr-HR" sz="1050" u="none" strike="noStrike" cap="none" dirty="0" err="1">
                          <a:latin typeface="Cabin"/>
                          <a:ea typeface="Times New Roman"/>
                          <a:cs typeface="Times New Roman"/>
                          <a:sym typeface="Times New Roman"/>
                        </a:rPr>
                        <a:t>Šestić</a:t>
                      </a:r>
                      <a:endParaRPr sz="1050" u="none" strike="noStrike" cap="none" dirty="0">
                        <a:latin typeface="Cabin"/>
                      </a:endParaRPr>
                    </a:p>
                  </a:txBody>
                  <a:tcPr marL="68575" marR="68575" marT="0" marB="0" anchor="ctr" anchorCtr="1"/>
                </a:tc>
                <a:tc>
                  <a:txBody>
                    <a:bodyPr/>
                    <a:lstStyle/>
                    <a:p>
                      <a:pPr marL="0" marR="0" lvl="0" indent="0" algn="l" rtl="0">
                        <a:lnSpc>
                          <a:spcPct val="100000"/>
                        </a:lnSpc>
                        <a:spcBef>
                          <a:spcPts val="0"/>
                        </a:spcBef>
                        <a:spcAft>
                          <a:spcPts val="0"/>
                        </a:spcAft>
                        <a:buClr>
                          <a:srgbClr val="000000"/>
                        </a:buClr>
                        <a:buSzPts val="225"/>
                        <a:buFont typeface="Arial"/>
                        <a:buNone/>
                      </a:pPr>
                      <a:r>
                        <a:rPr lang="hr-HR" sz="1050" u="none" strike="noStrike" cap="none" dirty="0">
                          <a:latin typeface="Cabin"/>
                          <a:cs typeface="Times New Roman"/>
                        </a:rPr>
                        <a:t>Probe i javni nastupi</a:t>
                      </a:r>
                    </a:p>
                  </a:txBody>
                  <a:tcPr marL="68575" marR="68575" marT="0" marB="0" anchor="ctr" anchorCtr="1"/>
                </a:tc>
                <a:tc>
                  <a:txBody>
                    <a:bodyPr/>
                    <a:lstStyle/>
                    <a:p>
                      <a:pPr marL="0" marR="0" lvl="0" indent="0" algn="l" rtl="0">
                        <a:lnSpc>
                          <a:spcPct val="100000"/>
                        </a:lnSpc>
                        <a:spcBef>
                          <a:spcPts val="0"/>
                        </a:spcBef>
                        <a:spcAft>
                          <a:spcPts val="0"/>
                        </a:spcAft>
                        <a:buClr>
                          <a:srgbClr val="000000"/>
                        </a:buClr>
                        <a:buSzPts val="225"/>
                        <a:buFont typeface="Arial"/>
                        <a:buNone/>
                      </a:pPr>
                      <a:r>
                        <a:rPr lang="hr-HR" sz="1050" u="none" strike="noStrike" cap="none" dirty="0">
                          <a:latin typeface="Cabin"/>
                          <a:ea typeface="Times New Roman"/>
                          <a:cs typeface="Times New Roman"/>
                          <a:sym typeface="Times New Roman"/>
                        </a:rPr>
                        <a:t>Tijekom školske godine </a:t>
                      </a:r>
                      <a:r>
                        <a:rPr lang="hr-HR" sz="1050" u="none" strike="noStrike" cap="none" dirty="0">
                          <a:latin typeface="Cabin"/>
                          <a:ea typeface="Times New Roman"/>
                          <a:cs typeface="Times New Roman"/>
                        </a:rPr>
                        <a:t>dva sata tjedno</a:t>
                      </a:r>
                      <a:endParaRPr lang="hr-HR" sz="1050" u="none" strike="noStrike" cap="none" dirty="0">
                        <a:latin typeface="Cabin"/>
                        <a:cs typeface="Times New Roman"/>
                      </a:endParaRPr>
                    </a:p>
                  </a:txBody>
                  <a:tcPr marL="68575" marR="68575" marT="0" marB="0" anchor="ctr" anchorCtr="1"/>
                </a:tc>
                <a:tc>
                  <a:txBody>
                    <a:bodyPr/>
                    <a:lstStyle/>
                    <a:p>
                      <a:pPr marL="0" marR="0" lvl="0" indent="0" algn="l" rtl="0">
                        <a:lnSpc>
                          <a:spcPct val="100000"/>
                        </a:lnSpc>
                        <a:spcBef>
                          <a:spcPts val="0"/>
                        </a:spcBef>
                        <a:spcAft>
                          <a:spcPts val="0"/>
                        </a:spcAft>
                        <a:buClr>
                          <a:srgbClr val="000000"/>
                        </a:buClr>
                        <a:buSzPts val="225"/>
                        <a:buFont typeface="Arial"/>
                        <a:buNone/>
                      </a:pPr>
                      <a:r>
                        <a:rPr lang="hr-HR" sz="1050" u="none" strike="noStrike" cap="none" dirty="0">
                          <a:latin typeface="Cabin"/>
                          <a:cs typeface="Times New Roman"/>
                        </a:rPr>
                        <a:t>50 eura</a:t>
                      </a:r>
                    </a:p>
                  </a:txBody>
                  <a:tcPr marL="68575" marR="68575" marT="0" marB="0" anchor="ctr" anchorCtr="1"/>
                </a:tc>
                <a:tc>
                  <a:txBody>
                    <a:bodyPr/>
                    <a:lstStyle/>
                    <a:p>
                      <a:pPr marL="0" marR="0" lvl="0" indent="0" algn="l" rtl="0">
                        <a:lnSpc>
                          <a:spcPct val="100000"/>
                        </a:lnSpc>
                        <a:spcBef>
                          <a:spcPts val="0"/>
                        </a:spcBef>
                        <a:spcAft>
                          <a:spcPts val="0"/>
                        </a:spcAft>
                        <a:buClr>
                          <a:srgbClr val="000000"/>
                        </a:buClr>
                        <a:buSzPts val="225"/>
                        <a:buFont typeface="Arial"/>
                        <a:buNone/>
                      </a:pPr>
                      <a:r>
                        <a:rPr lang="hr-HR" sz="1050" u="none" strike="noStrike" cap="none" dirty="0">
                          <a:latin typeface="Cabin"/>
                          <a:ea typeface="Times New Roman"/>
                          <a:cs typeface="Times New Roman"/>
                          <a:sym typeface="Times New Roman"/>
                        </a:rPr>
                        <a:t>Opisno praćenje i analiza rada na kraju školske godine</a:t>
                      </a:r>
                      <a:r>
                        <a:rPr lang="hr-HR" sz="1050" u="none" strike="noStrike" cap="none" dirty="0">
                          <a:latin typeface="Cabin"/>
                          <a:ea typeface="Times New Roman"/>
                          <a:cs typeface="Times New Roman"/>
                        </a:rPr>
                        <a:t>. Video snimanje</a:t>
                      </a:r>
                      <a:endParaRPr sz="1050" u="none" strike="noStrike" cap="none" dirty="0">
                        <a:latin typeface="Cabin"/>
                      </a:endParaRPr>
                    </a:p>
                  </a:txBody>
                  <a:tcPr marL="68575" marR="68575" marT="0" marB="0" anchor="ctr" anchorCtr="1"/>
                </a:tc>
                <a:extLst>
                  <a:ext uri="{0D108BD9-81ED-4DB2-BD59-A6C34878D82A}">
                    <a16:rowId xmlns:a16="http://schemas.microsoft.com/office/drawing/2014/main" val="10001"/>
                  </a:ext>
                </a:extLst>
              </a:tr>
              <a:tr h="1223949">
                <a:tc>
                  <a:txBody>
                    <a:bodyPr/>
                    <a:lstStyle/>
                    <a:p>
                      <a:pPr marL="0" marR="0" lvl="0" indent="0" algn="l" rtl="0">
                        <a:lnSpc>
                          <a:spcPct val="100000"/>
                        </a:lnSpc>
                        <a:spcBef>
                          <a:spcPts val="0"/>
                        </a:spcBef>
                        <a:spcAft>
                          <a:spcPts val="0"/>
                        </a:spcAft>
                        <a:buSzPts val="300"/>
                        <a:buFont typeface="Arial"/>
                        <a:buNone/>
                      </a:pPr>
                      <a:r>
                        <a:rPr lang="hr-HR" sz="1050" b="1" u="none" strike="noStrike" cap="none" dirty="0">
                          <a:latin typeface="Cabin"/>
                          <a:cs typeface="Times New Roman"/>
                        </a:rPr>
                        <a:t>Mali nogomet za uzrast od 5.do 8.razreda</a:t>
                      </a:r>
                      <a:endParaRPr lang="sr-Latn-RS" dirty="0"/>
                    </a:p>
                    <a:p>
                      <a:pPr lvl="0" algn="l">
                        <a:lnSpc>
                          <a:spcPct val="100000"/>
                        </a:lnSpc>
                        <a:spcBef>
                          <a:spcPts val="0"/>
                        </a:spcBef>
                        <a:spcAft>
                          <a:spcPts val="0"/>
                        </a:spcAft>
                        <a:buNone/>
                      </a:pPr>
                      <a:endParaRPr lang="hr-HR" sz="1050" b="0" i="0" u="none" strike="noStrike" cap="none" noProof="0">
                        <a:highlight>
                          <a:srgbClr val="FFFF00"/>
                        </a:highlight>
                      </a:endParaRPr>
                    </a:p>
                    <a:p>
                      <a:pPr marL="0" marR="0" lvl="0" indent="0" algn="l">
                        <a:lnSpc>
                          <a:spcPct val="100000"/>
                        </a:lnSpc>
                        <a:spcBef>
                          <a:spcPts val="0"/>
                        </a:spcBef>
                        <a:spcAft>
                          <a:spcPts val="0"/>
                        </a:spcAft>
                        <a:buSzPts val="300"/>
                        <a:buFont typeface="Arial"/>
                        <a:buNone/>
                      </a:pPr>
                      <a:endParaRPr lang="hr-HR" sz="1050" b="1" u="none" strike="noStrike" cap="none">
                        <a:latin typeface="Cabin"/>
                        <a:cs typeface="Times New Roman"/>
                      </a:endParaRPr>
                    </a:p>
                  </a:txBody>
                  <a:tcPr marL="68575" marR="68575" marT="0" marB="0" anchor="ctr"/>
                </a:tc>
                <a:tc>
                  <a:txBody>
                    <a:bodyPr/>
                    <a:lstStyle/>
                    <a:p>
                      <a:pPr marL="0" marR="0" lvl="0" indent="0" algn="l" rtl="0">
                        <a:lnSpc>
                          <a:spcPct val="100000"/>
                        </a:lnSpc>
                        <a:spcBef>
                          <a:spcPts val="0"/>
                        </a:spcBef>
                        <a:spcAft>
                          <a:spcPts val="0"/>
                        </a:spcAft>
                        <a:buSzPts val="250"/>
                        <a:buFont typeface="Arial"/>
                        <a:buNone/>
                      </a:pPr>
                      <a:r>
                        <a:rPr lang="hr-HR" sz="1050" u="none" strike="noStrike" cap="none" dirty="0">
                          <a:latin typeface="Cabin"/>
                          <a:cs typeface="Times New Roman"/>
                        </a:rPr>
                        <a:t>Kroz program obuke nogometa razviti kod djece osnove nogometne igre. Razvijanje sportskog duha, želje za pobjedom.  Osposobiti učenike za primjenu naučenih znanja koja omogućuju samostalno tjelesno vježbanje radi veće kvalitete življenja.</a:t>
                      </a:r>
                      <a:endParaRPr sz="1050" u="none" strike="noStrike" cap="none" dirty="0">
                        <a:latin typeface="Cabin"/>
                      </a:endParaRPr>
                    </a:p>
                  </a:txBody>
                  <a:tcPr marL="68575" marR="68575" marT="0" marB="0" anchor="ctr"/>
                </a:tc>
                <a:tc>
                  <a:txBody>
                    <a:bodyPr/>
                    <a:lstStyle/>
                    <a:p>
                      <a:pPr marL="0" marR="0" lvl="0" indent="0" algn="l" rtl="0">
                        <a:lnSpc>
                          <a:spcPct val="100000"/>
                        </a:lnSpc>
                        <a:spcBef>
                          <a:spcPts val="0"/>
                        </a:spcBef>
                        <a:spcAft>
                          <a:spcPts val="0"/>
                        </a:spcAft>
                        <a:buSzPts val="250"/>
                        <a:buFont typeface="Arial"/>
                        <a:buNone/>
                      </a:pPr>
                      <a:r>
                        <a:rPr lang="hr-HR" sz="1050" u="none" strike="noStrike" cap="none" dirty="0">
                          <a:latin typeface="Cabin"/>
                          <a:cs typeface="Times New Roman"/>
                        </a:rPr>
                        <a:t>Razvijanje prijateljstva, ljubavi prema nogometu, kao i prema drugim kolektivnim sportovima.</a:t>
                      </a:r>
                      <a:endParaRPr sz="1050" u="none" strike="noStrike" cap="none" dirty="0">
                        <a:latin typeface="Cabin"/>
                      </a:endParaRPr>
                    </a:p>
                  </a:txBody>
                  <a:tcPr marL="68575" marR="68575" marT="0" marB="0" anchor="ctr"/>
                </a:tc>
                <a:tc>
                  <a:txBody>
                    <a:bodyPr/>
                    <a:lstStyle/>
                    <a:p>
                      <a:pPr marL="0" marR="0" lvl="0" indent="0" algn="l" rtl="0">
                        <a:lnSpc>
                          <a:spcPct val="100000"/>
                        </a:lnSpc>
                        <a:spcBef>
                          <a:spcPts val="0"/>
                        </a:spcBef>
                        <a:spcAft>
                          <a:spcPts val="0"/>
                        </a:spcAft>
                        <a:buSzPts val="250"/>
                        <a:buFont typeface="Arial"/>
                        <a:buNone/>
                      </a:pPr>
                      <a:r>
                        <a:rPr lang="hr-HR" sz="1050" u="none" strike="noStrike" cap="none" dirty="0">
                          <a:latin typeface="Cabin"/>
                          <a:cs typeface="Times New Roman"/>
                        </a:rPr>
                        <a:t>Učitelj TZK , M. Pavičić</a:t>
                      </a:r>
                      <a:endParaRPr sz="1050" u="none" strike="noStrike" cap="none" dirty="0">
                        <a:latin typeface="Cabin"/>
                      </a:endParaRPr>
                    </a:p>
                  </a:txBody>
                  <a:tcPr marL="68575" marR="68575" marT="0" marB="0" anchor="ctr"/>
                </a:tc>
                <a:tc>
                  <a:txBody>
                    <a:bodyPr/>
                    <a:lstStyle/>
                    <a:p>
                      <a:pPr marL="0" marR="0" lvl="0" indent="0" algn="l" rtl="0">
                        <a:lnSpc>
                          <a:spcPct val="100000"/>
                        </a:lnSpc>
                        <a:spcBef>
                          <a:spcPts val="0"/>
                        </a:spcBef>
                        <a:spcAft>
                          <a:spcPts val="0"/>
                        </a:spcAft>
                        <a:buSzPts val="250"/>
                        <a:buFont typeface="Arial"/>
                        <a:buNone/>
                      </a:pPr>
                      <a:r>
                        <a:rPr lang="hr-HR" sz="1050" u="none" strike="noStrike" cap="none" dirty="0">
                          <a:latin typeface="Cabin"/>
                          <a:cs typeface="Times New Roman"/>
                        </a:rPr>
                        <a:t>Provođenje treninga , 2 sata tjedno. Odlasci na prijateljske utakmice.</a:t>
                      </a:r>
                      <a:endParaRPr lang="sr-Latn-RS" sz="1050" u="none" strike="noStrike" cap="none" dirty="0">
                        <a:latin typeface="Cabin"/>
                      </a:endParaRPr>
                    </a:p>
                  </a:txBody>
                  <a:tcPr marL="68575" marR="68575" marT="0" marB="0" anchor="ctr"/>
                </a:tc>
                <a:tc>
                  <a:txBody>
                    <a:bodyPr/>
                    <a:lstStyle/>
                    <a:p>
                      <a:pPr marL="0" marR="0" lvl="0" indent="0" algn="l" rtl="0">
                        <a:lnSpc>
                          <a:spcPct val="100000"/>
                        </a:lnSpc>
                        <a:spcBef>
                          <a:spcPts val="0"/>
                        </a:spcBef>
                        <a:spcAft>
                          <a:spcPts val="0"/>
                        </a:spcAft>
                        <a:buSzPts val="250"/>
                        <a:buFont typeface="Arial"/>
                        <a:buNone/>
                      </a:pPr>
                      <a:r>
                        <a:rPr lang="hr-HR" sz="1050" u="none" strike="noStrike" cap="none" dirty="0">
                          <a:latin typeface="Cabin"/>
                          <a:cs typeface="Times New Roman"/>
                        </a:rPr>
                        <a:t>Tijekom školske godine.</a:t>
                      </a:r>
                      <a:endParaRPr lang="sr-Latn-RS" sz="1050" u="none" strike="noStrike" cap="none" dirty="0">
                        <a:latin typeface="Cabin"/>
                      </a:endParaRPr>
                    </a:p>
                  </a:txBody>
                  <a:tcPr marL="68575" marR="68575" marT="0" marB="0" anchor="ctr"/>
                </a:tc>
                <a:tc>
                  <a:txBody>
                    <a:bodyPr/>
                    <a:lstStyle/>
                    <a:p>
                      <a:pPr marL="0" marR="0" lvl="0" indent="0" algn="l" rtl="0">
                        <a:lnSpc>
                          <a:spcPct val="100000"/>
                        </a:lnSpc>
                        <a:spcBef>
                          <a:spcPts val="0"/>
                        </a:spcBef>
                        <a:spcAft>
                          <a:spcPts val="0"/>
                        </a:spcAft>
                        <a:buSzPts val="250"/>
                        <a:buFont typeface="Arial"/>
                        <a:buNone/>
                      </a:pPr>
                      <a:r>
                        <a:rPr lang="hr-HR" sz="1050" u="none" strike="noStrike" cap="none" dirty="0">
                          <a:latin typeface="Cabin"/>
                          <a:cs typeface="Times New Roman"/>
                        </a:rPr>
                        <a:t>Trošak nabave lopti i prijevoza na gostujuće utakmice.</a:t>
                      </a:r>
                      <a:endParaRPr lang="sr-Latn-RS" sz="1050" u="none" strike="noStrike" cap="none">
                        <a:latin typeface="Cabin"/>
                      </a:endParaRPr>
                    </a:p>
                    <a:p>
                      <a:pPr marL="0" marR="0" lvl="0" indent="0" algn="l" rtl="0">
                        <a:lnSpc>
                          <a:spcPct val="100000"/>
                        </a:lnSpc>
                        <a:spcBef>
                          <a:spcPts val="0"/>
                        </a:spcBef>
                        <a:spcAft>
                          <a:spcPts val="0"/>
                        </a:spcAft>
                        <a:buSzPts val="250"/>
                        <a:buFont typeface="Arial"/>
                        <a:buNone/>
                      </a:pPr>
                      <a:r>
                        <a:rPr lang="hr-HR" sz="1050" u="none" strike="noStrike" cap="none" dirty="0">
                          <a:latin typeface="Cabin"/>
                          <a:cs typeface="Times New Roman"/>
                        </a:rPr>
                        <a:t>Cca 200 €</a:t>
                      </a:r>
                    </a:p>
                  </a:txBody>
                  <a:tcPr marL="68575" marR="68575" marT="0" marB="0" anchor="ctr"/>
                </a:tc>
                <a:tc>
                  <a:txBody>
                    <a:bodyPr/>
                    <a:lstStyle/>
                    <a:p>
                      <a:pPr marL="0" marR="0" lvl="0" indent="0" algn="l" rtl="0">
                        <a:lnSpc>
                          <a:spcPct val="100000"/>
                        </a:lnSpc>
                        <a:spcBef>
                          <a:spcPts val="0"/>
                        </a:spcBef>
                        <a:spcAft>
                          <a:spcPts val="0"/>
                        </a:spcAft>
                        <a:buSzPts val="250"/>
                        <a:buFont typeface="Arial"/>
                        <a:buNone/>
                      </a:pPr>
                      <a:r>
                        <a:rPr lang="hr-HR" sz="1050" u="none" strike="noStrike" cap="none" dirty="0">
                          <a:latin typeface="Cabin"/>
                          <a:cs typeface="Times New Roman"/>
                        </a:rPr>
                        <a:t>Analiza utakmica. Razgovor o postignutim rezultatima.</a:t>
                      </a:r>
                      <a:endParaRPr sz="1050" u="none" strike="noStrike" cap="none" dirty="0">
                        <a:latin typeface="Cabin"/>
                      </a:endParaRPr>
                    </a:p>
                  </a:txBody>
                  <a:tcPr marL="68575" marR="68575" marT="0" marB="0" anchor="ctr"/>
                </a:tc>
                <a:extLst>
                  <a:ext uri="{0D108BD9-81ED-4DB2-BD59-A6C34878D82A}">
                    <a16:rowId xmlns:a16="http://schemas.microsoft.com/office/drawing/2014/main" val="10002"/>
                  </a:ext>
                </a:extLst>
              </a:tr>
            </a:tbl>
          </a:graphicData>
        </a:graphic>
      </p:graphicFrame>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sp>
        <p:nvSpPr>
          <p:cNvPr id="357" name="Google Shape;357;p31"/>
          <p:cNvSpPr txBox="1">
            <a:spLocks noGrp="1"/>
          </p:cNvSpPr>
          <p:nvPr>
            <p:ph type="title"/>
          </p:nvPr>
        </p:nvSpPr>
        <p:spPr>
          <a:xfrm>
            <a:off x="179510" y="116631"/>
            <a:ext cx="8435400" cy="490198"/>
          </a:xfrm>
          <a:prstGeom prst="rect">
            <a:avLst/>
          </a:prstGeom>
          <a:noFill/>
          <a:ln>
            <a:noFill/>
          </a:ln>
        </p:spPr>
        <p:txBody>
          <a:bodyPr spcFirstLastPara="1" wrap="square" lIns="91425" tIns="45700" rIns="91425" bIns="45700" anchor="b" anchorCtr="0">
            <a:noAutofit/>
          </a:bodyPr>
          <a:lstStyle/>
          <a:p>
            <a:pPr>
              <a:buSzPts val="600"/>
            </a:pPr>
            <a:r>
              <a:rPr lang="hr-HR" sz="2400" b="0" i="0" u="none" strike="noStrike" cap="none" dirty="0">
                <a:latin typeface="Cabin"/>
                <a:sym typeface="Times New Roman"/>
              </a:rPr>
              <a:t>Predmetna nastava /</a:t>
            </a:r>
            <a:r>
              <a:rPr lang="hr-HR" sz="2400" dirty="0">
                <a:latin typeface="Cabin"/>
              </a:rPr>
              <a:t> B1 izvannastavne</a:t>
            </a:r>
            <a:r>
              <a:rPr lang="hr-HR" sz="2400" b="0" i="0" u="none" strike="noStrike" cap="none" dirty="0">
                <a:latin typeface="Cabin"/>
                <a:sym typeface="Times New Roman"/>
              </a:rPr>
              <a:t> aktivnosti</a:t>
            </a:r>
            <a:endParaRPr dirty="0">
              <a:latin typeface="Cabin"/>
            </a:endParaRPr>
          </a:p>
        </p:txBody>
      </p:sp>
      <p:sp>
        <p:nvSpPr>
          <p:cNvPr id="358" name="Google Shape;358;p31"/>
          <p:cNvSpPr txBox="1">
            <a:spLocks noGrp="1"/>
          </p:cNvSpPr>
          <p:nvPr>
            <p:ph type="ftr" idx="11"/>
          </p:nvPr>
        </p:nvSpPr>
        <p:spPr>
          <a:xfrm>
            <a:off x="5109710" y="6410342"/>
            <a:ext cx="3505200" cy="365698"/>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2"/>
              </a:buClr>
              <a:buSzPts val="350"/>
              <a:buFont typeface="Cabin"/>
              <a:buNone/>
            </a:pPr>
            <a:r>
              <a:rPr lang="hr-HR" sz="1400" b="0" i="0" u="none" strike="noStrike" cap="none" dirty="0">
                <a:latin typeface="Cabin"/>
                <a:ea typeface="Cabin"/>
                <a:cs typeface="Cabin"/>
                <a:sym typeface="Cabin"/>
              </a:rPr>
              <a:t>Školski kurikulum </a:t>
            </a:r>
            <a:r>
              <a:rPr lang="hr-HR" dirty="0"/>
              <a:t>2023</a:t>
            </a:r>
            <a:r>
              <a:rPr lang="hr-HR" sz="1400" b="0" i="0" u="none" strike="noStrike" cap="none" dirty="0">
                <a:latin typeface="Cabin"/>
                <a:ea typeface="Cabin"/>
                <a:cs typeface="Cabin"/>
                <a:sym typeface="Cabin"/>
              </a:rPr>
              <a:t>./</a:t>
            </a:r>
            <a:r>
              <a:rPr lang="hr-HR" dirty="0"/>
              <a:t>2024</a:t>
            </a:r>
            <a:r>
              <a:rPr lang="hr-HR" sz="1400" b="0" i="0" u="none" strike="noStrike" cap="none" dirty="0">
                <a:latin typeface="Cabin"/>
                <a:ea typeface="Cabin"/>
                <a:cs typeface="Cabin"/>
                <a:sym typeface="Cabin"/>
              </a:rPr>
              <a:t>.</a:t>
            </a:r>
            <a:endParaRPr sz="1400" b="0" i="0" u="none" strike="noStrike" cap="none" dirty="0">
              <a:latin typeface="Cabin"/>
              <a:ea typeface="Cabin"/>
              <a:cs typeface="Cabin"/>
              <a:sym typeface="Cabin"/>
            </a:endParaRPr>
          </a:p>
        </p:txBody>
      </p:sp>
      <p:sp>
        <p:nvSpPr>
          <p:cNvPr id="359" name="Google Shape;359;p31"/>
          <p:cNvSpPr txBox="1">
            <a:spLocks noGrp="1"/>
          </p:cNvSpPr>
          <p:nvPr>
            <p:ph type="sldNum" idx="12"/>
          </p:nvPr>
        </p:nvSpPr>
        <p:spPr>
          <a:xfrm>
            <a:off x="612647" y="6356350"/>
            <a:ext cx="1981199" cy="365698"/>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2"/>
              </a:buClr>
              <a:buSzPts val="350"/>
              <a:buFont typeface="Cabin"/>
              <a:buNone/>
            </a:pPr>
            <a:fld id="{00000000-1234-1234-1234-123412341234}" type="slidenum">
              <a:rPr lang="hr-HR" sz="1400" b="0" i="0" u="none" strike="noStrike" cap="none">
                <a:solidFill>
                  <a:schemeClr val="dk2"/>
                </a:solidFill>
                <a:latin typeface="Cabin"/>
                <a:ea typeface="Cabin"/>
                <a:cs typeface="Cabin"/>
                <a:sym typeface="Cabin"/>
              </a:rPr>
              <a:pPr marL="0" marR="0" lvl="0" indent="0" algn="l" rtl="0">
                <a:lnSpc>
                  <a:spcPct val="100000"/>
                </a:lnSpc>
                <a:spcBef>
                  <a:spcPts val="0"/>
                </a:spcBef>
                <a:spcAft>
                  <a:spcPts val="0"/>
                </a:spcAft>
                <a:buClr>
                  <a:schemeClr val="dk2"/>
                </a:buClr>
                <a:buSzPts val="350"/>
                <a:buFont typeface="Cabin"/>
                <a:buNone/>
              </a:pPr>
              <a:t>39</a:t>
            </a:fld>
            <a:endParaRPr sz="1400" b="0" i="0" u="none" strike="noStrike" cap="none">
              <a:solidFill>
                <a:schemeClr val="dk2"/>
              </a:solidFill>
              <a:latin typeface="Cabin"/>
              <a:ea typeface="Cabin"/>
              <a:cs typeface="Cabin"/>
              <a:sym typeface="Cabin"/>
            </a:endParaRPr>
          </a:p>
        </p:txBody>
      </p:sp>
      <p:graphicFrame>
        <p:nvGraphicFramePr>
          <p:cNvPr id="360" name="Google Shape;360;p31"/>
          <p:cNvGraphicFramePr/>
          <p:nvPr>
            <p:extLst>
              <p:ext uri="{D42A27DB-BD31-4B8C-83A1-F6EECF244321}">
                <p14:modId xmlns:p14="http://schemas.microsoft.com/office/powerpoint/2010/main" val="676023112"/>
              </p:ext>
            </p:extLst>
          </p:nvPr>
        </p:nvGraphicFramePr>
        <p:xfrm>
          <a:off x="179509" y="606829"/>
          <a:ext cx="8678464" cy="3546191"/>
        </p:xfrm>
        <a:graphic>
          <a:graphicData uri="http://schemas.openxmlformats.org/drawingml/2006/table">
            <a:tbl>
              <a:tblPr firstRow="1" bandRow="1">
                <a:noFill/>
                <a:tableStyleId>{2B1E4052-6B5D-4648-950B-1C1C1EDA2936}</a:tableStyleId>
              </a:tblPr>
              <a:tblGrid>
                <a:gridCol w="1200733">
                  <a:extLst>
                    <a:ext uri="{9D8B030D-6E8A-4147-A177-3AD203B41FA5}">
                      <a16:colId xmlns:a16="http://schemas.microsoft.com/office/drawing/2014/main" val="20000"/>
                    </a:ext>
                  </a:extLst>
                </a:gridCol>
                <a:gridCol w="1576494">
                  <a:extLst>
                    <a:ext uri="{9D8B030D-6E8A-4147-A177-3AD203B41FA5}">
                      <a16:colId xmlns:a16="http://schemas.microsoft.com/office/drawing/2014/main" val="20001"/>
                    </a:ext>
                  </a:extLst>
                </a:gridCol>
                <a:gridCol w="1164706">
                  <a:extLst>
                    <a:ext uri="{9D8B030D-6E8A-4147-A177-3AD203B41FA5}">
                      <a16:colId xmlns:a16="http://schemas.microsoft.com/office/drawing/2014/main" val="20002"/>
                    </a:ext>
                  </a:extLst>
                </a:gridCol>
                <a:gridCol w="1009438">
                  <a:extLst>
                    <a:ext uri="{9D8B030D-6E8A-4147-A177-3AD203B41FA5}">
                      <a16:colId xmlns:a16="http://schemas.microsoft.com/office/drawing/2014/main" val="20003"/>
                    </a:ext>
                  </a:extLst>
                </a:gridCol>
                <a:gridCol w="918881">
                  <a:extLst>
                    <a:ext uri="{9D8B030D-6E8A-4147-A177-3AD203B41FA5}">
                      <a16:colId xmlns:a16="http://schemas.microsoft.com/office/drawing/2014/main" val="20004"/>
                    </a:ext>
                  </a:extLst>
                </a:gridCol>
                <a:gridCol w="1042663">
                  <a:extLst>
                    <a:ext uri="{9D8B030D-6E8A-4147-A177-3AD203B41FA5}">
                      <a16:colId xmlns:a16="http://schemas.microsoft.com/office/drawing/2014/main" val="20005"/>
                    </a:ext>
                  </a:extLst>
                </a:gridCol>
                <a:gridCol w="729091">
                  <a:extLst>
                    <a:ext uri="{9D8B030D-6E8A-4147-A177-3AD203B41FA5}">
                      <a16:colId xmlns:a16="http://schemas.microsoft.com/office/drawing/2014/main" val="20006"/>
                    </a:ext>
                  </a:extLst>
                </a:gridCol>
                <a:gridCol w="1036458">
                  <a:extLst>
                    <a:ext uri="{9D8B030D-6E8A-4147-A177-3AD203B41FA5}">
                      <a16:colId xmlns:a16="http://schemas.microsoft.com/office/drawing/2014/main" val="20007"/>
                    </a:ext>
                  </a:extLst>
                </a:gridCol>
              </a:tblGrid>
              <a:tr h="702974">
                <a:tc>
                  <a:txBody>
                    <a:bodyPr/>
                    <a:lstStyle/>
                    <a:p>
                      <a:pPr marL="0" marR="0" lvl="0" indent="0" algn="ctr" rtl="0">
                        <a:lnSpc>
                          <a:spcPct val="100000"/>
                        </a:lnSpc>
                        <a:spcBef>
                          <a:spcPts val="0"/>
                        </a:spcBef>
                        <a:spcAft>
                          <a:spcPts val="0"/>
                        </a:spcAft>
                        <a:buClr>
                          <a:srgbClr val="000000"/>
                        </a:buClr>
                        <a:buSzPts val="300"/>
                        <a:buFont typeface="Arial"/>
                        <a:buNone/>
                      </a:pPr>
                      <a:endParaRPr sz="1050" b="1" u="none" strike="noStrike" cap="none">
                        <a:latin typeface="Cabin" charset="0"/>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300"/>
                        <a:buFont typeface="Arial"/>
                        <a:buNone/>
                      </a:pPr>
                      <a:r>
                        <a:rPr lang="hr-HR" sz="1050" b="1" u="none" strike="noStrike" cap="none" dirty="0">
                          <a:latin typeface="Cabin"/>
                          <a:ea typeface="Times New Roman"/>
                          <a:cs typeface="Times New Roman"/>
                          <a:sym typeface="Times New Roman"/>
                        </a:rPr>
                        <a:t>Aktivnosti</a:t>
                      </a:r>
                      <a:endParaRPr sz="1050" u="none" strike="noStrike" cap="none" dirty="0">
                        <a:latin typeface="Cabin"/>
                      </a:endParaRPr>
                    </a:p>
                  </a:txBody>
                  <a:tcPr marL="68575" marR="68575" marT="0" marB="0"/>
                </a:tc>
                <a:tc>
                  <a:txBody>
                    <a:bodyPr/>
                    <a:lstStyle/>
                    <a:p>
                      <a:pPr marL="0" marR="0" lvl="0" indent="0" algn="ctr" rtl="0">
                        <a:lnSpc>
                          <a:spcPct val="100000"/>
                        </a:lnSpc>
                        <a:spcBef>
                          <a:spcPts val="0"/>
                        </a:spcBef>
                        <a:spcAft>
                          <a:spcPts val="0"/>
                        </a:spcAft>
                        <a:buClr>
                          <a:srgbClr val="000000"/>
                        </a:buClr>
                        <a:buSzPts val="450"/>
                        <a:buFont typeface="Arial"/>
                        <a:buNone/>
                      </a:pPr>
                      <a:endParaRPr sz="1050" u="none" strike="noStrike" cap="none">
                        <a:latin typeface="Cabin" charset="0"/>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263"/>
                        <a:buFont typeface="Arial"/>
                        <a:buNone/>
                      </a:pPr>
                      <a:r>
                        <a:rPr lang="hr-HR" sz="1050" b="1" u="none" strike="noStrike" cap="none" dirty="0">
                          <a:latin typeface="Cabin"/>
                          <a:ea typeface="Times New Roman"/>
                          <a:cs typeface="Times New Roman"/>
                          <a:sym typeface="Times New Roman"/>
                        </a:rPr>
                        <a:t>Ciljevi</a:t>
                      </a:r>
                      <a:endParaRPr sz="1050" u="none" strike="noStrike" cap="none" dirty="0">
                        <a:latin typeface="Cabin"/>
                      </a:endParaRPr>
                    </a:p>
                  </a:txBody>
                  <a:tcPr marL="68575" marR="68575" marT="0" marB="0"/>
                </a:tc>
                <a:tc>
                  <a:txBody>
                    <a:bodyPr/>
                    <a:lstStyle/>
                    <a:p>
                      <a:pPr marL="0" marR="0" lvl="0" indent="0" algn="ctr" rtl="0">
                        <a:lnSpc>
                          <a:spcPct val="100000"/>
                        </a:lnSpc>
                        <a:spcBef>
                          <a:spcPts val="0"/>
                        </a:spcBef>
                        <a:spcAft>
                          <a:spcPts val="0"/>
                        </a:spcAft>
                        <a:buClr>
                          <a:srgbClr val="000000"/>
                        </a:buClr>
                        <a:buSzPts val="450"/>
                        <a:buFont typeface="Arial"/>
                        <a:buNone/>
                      </a:pPr>
                      <a:endParaRPr sz="1050" u="none" strike="noStrike" cap="none">
                        <a:latin typeface="Cabin" charset="0"/>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263"/>
                        <a:buFont typeface="Arial"/>
                        <a:buNone/>
                      </a:pPr>
                      <a:r>
                        <a:rPr lang="hr-HR" sz="1050" b="1" u="none" strike="noStrike" cap="none" dirty="0">
                          <a:latin typeface="Cabin"/>
                          <a:ea typeface="Times New Roman"/>
                          <a:cs typeface="Times New Roman"/>
                          <a:sym typeface="Times New Roman"/>
                        </a:rPr>
                        <a:t>Namjena</a:t>
                      </a:r>
                      <a:endParaRPr sz="1050" u="none" strike="noStrike" cap="none" dirty="0">
                        <a:latin typeface="Cabin"/>
                      </a:endParaRPr>
                    </a:p>
                  </a:txBody>
                  <a:tcPr marL="68575" marR="68575" marT="0" marB="0"/>
                </a:tc>
                <a:tc>
                  <a:txBody>
                    <a:bodyPr/>
                    <a:lstStyle/>
                    <a:p>
                      <a:pPr marL="0" marR="0" lvl="0" indent="0" algn="ctr" rtl="0">
                        <a:lnSpc>
                          <a:spcPct val="100000"/>
                        </a:lnSpc>
                        <a:spcBef>
                          <a:spcPts val="0"/>
                        </a:spcBef>
                        <a:spcAft>
                          <a:spcPts val="0"/>
                        </a:spcAft>
                        <a:buClr>
                          <a:srgbClr val="000000"/>
                        </a:buClr>
                        <a:buSzPts val="450"/>
                        <a:buFont typeface="Arial"/>
                        <a:buNone/>
                      </a:pPr>
                      <a:endParaRPr sz="1050" u="none" strike="noStrike" cap="none">
                        <a:latin typeface="Cabin" charset="0"/>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263"/>
                        <a:buFont typeface="Arial"/>
                        <a:buNone/>
                      </a:pPr>
                      <a:r>
                        <a:rPr lang="hr-HR" sz="1050" b="1" u="none" strike="noStrike" cap="none" dirty="0">
                          <a:latin typeface="Cabin"/>
                          <a:ea typeface="Times New Roman"/>
                          <a:cs typeface="Times New Roman"/>
                          <a:sym typeface="Times New Roman"/>
                        </a:rPr>
                        <a:t>Nositelji i njihova odgovornost</a:t>
                      </a:r>
                      <a:endParaRPr sz="1050" u="none" strike="noStrike" cap="none" dirty="0">
                        <a:latin typeface="Cabin"/>
                      </a:endParaRPr>
                    </a:p>
                  </a:txBody>
                  <a:tcPr marL="68575" marR="68575" marT="0" marB="0"/>
                </a:tc>
                <a:tc>
                  <a:txBody>
                    <a:bodyPr/>
                    <a:lstStyle/>
                    <a:p>
                      <a:pPr marL="0" marR="0" lvl="0" indent="0" algn="ctr" rtl="0">
                        <a:lnSpc>
                          <a:spcPct val="100000"/>
                        </a:lnSpc>
                        <a:spcBef>
                          <a:spcPts val="0"/>
                        </a:spcBef>
                        <a:spcAft>
                          <a:spcPts val="0"/>
                        </a:spcAft>
                        <a:buClr>
                          <a:srgbClr val="000000"/>
                        </a:buClr>
                        <a:buSzPts val="450"/>
                        <a:buFont typeface="Arial"/>
                        <a:buNone/>
                      </a:pPr>
                      <a:endParaRPr sz="1050" u="none" strike="noStrike" cap="none">
                        <a:latin typeface="Cabin" charset="0"/>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263"/>
                        <a:buFont typeface="Arial"/>
                        <a:buNone/>
                      </a:pPr>
                      <a:r>
                        <a:rPr lang="hr-HR" sz="1050" b="1" u="none" strike="noStrike" cap="none" dirty="0">
                          <a:latin typeface="Cabin"/>
                          <a:ea typeface="Times New Roman"/>
                          <a:cs typeface="Times New Roman"/>
                          <a:sym typeface="Times New Roman"/>
                        </a:rPr>
                        <a:t>Način realizacije</a:t>
                      </a:r>
                      <a:endParaRPr sz="1050" u="none" strike="noStrike" cap="none" dirty="0">
                        <a:latin typeface="Cabin"/>
                      </a:endParaRPr>
                    </a:p>
                  </a:txBody>
                  <a:tcPr marL="68575" marR="68575" marT="0" marB="0"/>
                </a:tc>
                <a:tc>
                  <a:txBody>
                    <a:bodyPr/>
                    <a:lstStyle/>
                    <a:p>
                      <a:pPr marL="0" marR="0" lvl="0" indent="0" algn="ctr" rtl="0">
                        <a:lnSpc>
                          <a:spcPct val="100000"/>
                        </a:lnSpc>
                        <a:spcBef>
                          <a:spcPts val="0"/>
                        </a:spcBef>
                        <a:spcAft>
                          <a:spcPts val="0"/>
                        </a:spcAft>
                        <a:buClr>
                          <a:srgbClr val="000000"/>
                        </a:buClr>
                        <a:buSzPts val="450"/>
                        <a:buFont typeface="Arial"/>
                        <a:buNone/>
                      </a:pPr>
                      <a:endParaRPr sz="1050" u="none" strike="noStrike" cap="none">
                        <a:latin typeface="Cabin" charset="0"/>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263"/>
                        <a:buFont typeface="Arial"/>
                        <a:buNone/>
                      </a:pPr>
                      <a:r>
                        <a:rPr lang="hr-HR" sz="1050" b="1" u="none" strike="noStrike" cap="none" err="1">
                          <a:latin typeface="Cabin"/>
                          <a:ea typeface="Times New Roman"/>
                          <a:cs typeface="Times New Roman"/>
                          <a:sym typeface="Times New Roman"/>
                        </a:rPr>
                        <a:t>Vremenik</a:t>
                      </a:r>
                      <a:endParaRPr sz="1050" u="none" strike="noStrike" cap="none" err="1">
                        <a:latin typeface="Cabin"/>
                      </a:endParaRPr>
                    </a:p>
                  </a:txBody>
                  <a:tcPr marL="68575" marR="68575" marT="0" marB="0"/>
                </a:tc>
                <a:tc>
                  <a:txBody>
                    <a:bodyPr/>
                    <a:lstStyle/>
                    <a:p>
                      <a:pPr marL="0" marR="0" lvl="0" indent="0" algn="ctr" rtl="0">
                        <a:lnSpc>
                          <a:spcPct val="100000"/>
                        </a:lnSpc>
                        <a:spcBef>
                          <a:spcPts val="0"/>
                        </a:spcBef>
                        <a:spcAft>
                          <a:spcPts val="0"/>
                        </a:spcAft>
                        <a:buClr>
                          <a:srgbClr val="000000"/>
                        </a:buClr>
                        <a:buSzPts val="450"/>
                        <a:buFont typeface="Arial"/>
                        <a:buNone/>
                      </a:pPr>
                      <a:endParaRPr sz="1050" u="none" strike="noStrike" cap="none">
                        <a:latin typeface="Cabin" charset="0"/>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263"/>
                        <a:buFont typeface="Arial"/>
                        <a:buNone/>
                      </a:pPr>
                      <a:r>
                        <a:rPr lang="hr-HR" sz="1050" b="1" u="none" strike="noStrike" cap="none" dirty="0">
                          <a:latin typeface="Cabin"/>
                          <a:ea typeface="Times New Roman"/>
                          <a:cs typeface="Times New Roman"/>
                          <a:sym typeface="Times New Roman"/>
                        </a:rPr>
                        <a:t>Detaljan troškovnik</a:t>
                      </a:r>
                      <a:endParaRPr sz="1050" u="none" strike="noStrike" cap="none" dirty="0">
                        <a:latin typeface="Cabin"/>
                      </a:endParaRPr>
                    </a:p>
                  </a:txBody>
                  <a:tcPr marL="68575" marR="68575" marT="0" marB="0"/>
                </a:tc>
                <a:tc>
                  <a:txBody>
                    <a:bodyPr/>
                    <a:lstStyle/>
                    <a:p>
                      <a:pPr marL="0" marR="0" lvl="0" indent="0" algn="ctr" rtl="0">
                        <a:lnSpc>
                          <a:spcPct val="100000"/>
                        </a:lnSpc>
                        <a:spcBef>
                          <a:spcPts val="0"/>
                        </a:spcBef>
                        <a:spcAft>
                          <a:spcPts val="0"/>
                        </a:spcAft>
                        <a:buClr>
                          <a:srgbClr val="000000"/>
                        </a:buClr>
                        <a:buSzPts val="263"/>
                        <a:buFont typeface="Arial"/>
                        <a:buNone/>
                      </a:pPr>
                      <a:r>
                        <a:rPr lang="hr-HR" sz="1050" b="1" u="none" strike="noStrike" cap="none" dirty="0">
                          <a:latin typeface="Cabin"/>
                          <a:ea typeface="Times New Roman"/>
                          <a:cs typeface="Times New Roman"/>
                          <a:sym typeface="Times New Roman"/>
                        </a:rPr>
                        <a:t>Način vrednovanja i korištenja rezultata vrednovanja</a:t>
                      </a:r>
                      <a:endParaRPr sz="1050" u="none" strike="noStrike" cap="none" dirty="0">
                        <a:latin typeface="Cabin"/>
                      </a:endParaRPr>
                    </a:p>
                  </a:txBody>
                  <a:tcPr marL="68575" marR="68575" marT="0" marB="0"/>
                </a:tc>
                <a:extLst>
                  <a:ext uri="{0D108BD9-81ED-4DB2-BD59-A6C34878D82A}">
                    <a16:rowId xmlns:a16="http://schemas.microsoft.com/office/drawing/2014/main" val="10000"/>
                  </a:ext>
                </a:extLst>
              </a:tr>
              <a:tr h="2433379">
                <a:tc>
                  <a:txBody>
                    <a:bodyPr/>
                    <a:lstStyle/>
                    <a:p>
                      <a:pPr marL="0" marR="0" lvl="0" indent="0" algn="ctr" rtl="0">
                        <a:lnSpc>
                          <a:spcPct val="115000"/>
                        </a:lnSpc>
                        <a:spcBef>
                          <a:spcPts val="0"/>
                        </a:spcBef>
                        <a:spcAft>
                          <a:spcPts val="0"/>
                        </a:spcAft>
                        <a:buClr>
                          <a:srgbClr val="000000"/>
                        </a:buClr>
                        <a:buSzPts val="263"/>
                        <a:buFont typeface="Arial"/>
                        <a:buNone/>
                      </a:pPr>
                      <a:r>
                        <a:rPr lang="hr-HR" sz="1050" b="1" u="none" strike="noStrike" cap="none" dirty="0">
                          <a:solidFill>
                            <a:srgbClr val="000000"/>
                          </a:solidFill>
                          <a:latin typeface="Cabin"/>
                          <a:ea typeface="Times New Roman"/>
                          <a:cs typeface="Times New Roman"/>
                          <a:sym typeface="Times New Roman"/>
                        </a:rPr>
                        <a:t>LIKOVNJACI</a:t>
                      </a:r>
                    </a:p>
                    <a:p>
                      <a:pPr marL="0" marR="0" lvl="0" indent="0" algn="ctr">
                        <a:lnSpc>
                          <a:spcPct val="114999"/>
                        </a:lnSpc>
                        <a:spcBef>
                          <a:spcPts val="0"/>
                        </a:spcBef>
                        <a:spcAft>
                          <a:spcPts val="0"/>
                        </a:spcAft>
                        <a:buSzPts val="263"/>
                        <a:buFont typeface="Arial"/>
                        <a:buNone/>
                      </a:pPr>
                      <a:endParaRPr lang="hr-HR" sz="1050" b="1" u="none" strike="noStrike" cap="none">
                        <a:solidFill>
                          <a:srgbClr val="FF0000"/>
                        </a:solidFill>
                        <a:latin typeface="Cabin"/>
                        <a:cs typeface="Times New Roman"/>
                      </a:endParaRPr>
                    </a:p>
                  </a:txBody>
                  <a:tcPr marL="91425" marR="91425" marT="91425" marB="91425"/>
                </a:tc>
                <a:tc>
                  <a:txBody>
                    <a:bodyPr/>
                    <a:lstStyle/>
                    <a:p>
                      <a:pPr marL="0" marR="0" lvl="0" indent="0" algn="l" rtl="0">
                        <a:lnSpc>
                          <a:spcPct val="115000"/>
                        </a:lnSpc>
                        <a:spcBef>
                          <a:spcPts val="0"/>
                        </a:spcBef>
                        <a:spcAft>
                          <a:spcPts val="0"/>
                        </a:spcAft>
                        <a:buClr>
                          <a:srgbClr val="000000"/>
                        </a:buClr>
                        <a:buSzPts val="300"/>
                        <a:buFont typeface="Arial"/>
                        <a:buNone/>
                      </a:pPr>
                      <a:r>
                        <a:rPr lang="hr-HR" sz="1050" u="none" strike="noStrike" cap="none" dirty="0">
                          <a:solidFill>
                            <a:srgbClr val="000000"/>
                          </a:solidFill>
                          <a:latin typeface="Cabin"/>
                          <a:ea typeface="Times New Roman"/>
                          <a:cs typeface="Times New Roman"/>
                          <a:sym typeface="Times New Roman"/>
                        </a:rPr>
                        <a:t>Proširiti znanja</a:t>
                      </a:r>
                      <a:r>
                        <a:rPr lang="hr-HR" sz="1050" u="none" strike="noStrike" cap="none" dirty="0">
                          <a:solidFill>
                            <a:srgbClr val="000000"/>
                          </a:solidFill>
                          <a:latin typeface="Cabin"/>
                          <a:ea typeface="Times New Roman"/>
                          <a:cs typeface="Times New Roman"/>
                        </a:rPr>
                        <a:t> </a:t>
                      </a:r>
                      <a:r>
                        <a:rPr lang="hr-HR" sz="1050" u="none" strike="noStrike" cap="none" dirty="0">
                          <a:solidFill>
                            <a:srgbClr val="000000"/>
                          </a:solidFill>
                          <a:latin typeface="Cabin"/>
                          <a:ea typeface="Times New Roman"/>
                          <a:cs typeface="Times New Roman"/>
                          <a:sym typeface="Times New Roman"/>
                        </a:rPr>
                        <a:t> i vještine usvojene na nastavi te potaknuti učenike na simboličko i kreativno promišljanje svijeta oko sebe.</a:t>
                      </a:r>
                      <a:endParaRPr sz="1050" u="none" strike="noStrike" cap="none" dirty="0">
                        <a:latin typeface="Cabin"/>
                      </a:endParaRPr>
                    </a:p>
                  </a:txBody>
                  <a:tcPr marL="91425" marR="91425" marT="91425" marB="91425"/>
                </a:tc>
                <a:tc>
                  <a:txBody>
                    <a:bodyPr/>
                    <a:lstStyle/>
                    <a:p>
                      <a:pPr marL="0" marR="0" lvl="0" indent="0" algn="l" rtl="0">
                        <a:lnSpc>
                          <a:spcPct val="115000"/>
                        </a:lnSpc>
                        <a:spcBef>
                          <a:spcPts val="0"/>
                        </a:spcBef>
                        <a:spcAft>
                          <a:spcPts val="0"/>
                        </a:spcAft>
                        <a:buClr>
                          <a:srgbClr val="000000"/>
                        </a:buClr>
                        <a:buSzPts val="350"/>
                        <a:buFont typeface="Arial"/>
                        <a:buNone/>
                      </a:pPr>
                      <a:r>
                        <a:rPr lang="hr-HR" sz="1050" u="none" strike="noStrike" cap="none" dirty="0">
                          <a:solidFill>
                            <a:srgbClr val="000000"/>
                          </a:solidFill>
                          <a:latin typeface="Cabin"/>
                          <a:ea typeface="Times New Roman"/>
                          <a:cs typeface="Times New Roman"/>
                          <a:sym typeface="Times New Roman"/>
                        </a:rPr>
                        <a:t>Osposobiti učenike za samostalno likovno izražavanje i stvaranje</a:t>
                      </a:r>
                      <a:endParaRPr sz="1050" u="none" strike="noStrike" cap="none" dirty="0">
                        <a:latin typeface="Cabin"/>
                      </a:endParaRPr>
                    </a:p>
                  </a:txBody>
                  <a:tcPr marL="91425" marR="91425" marT="91425" marB="91425"/>
                </a:tc>
                <a:tc>
                  <a:txBody>
                    <a:bodyPr/>
                    <a:lstStyle/>
                    <a:p>
                      <a:pPr marL="0" marR="0" lvl="0" indent="0" algn="l" rtl="0">
                        <a:lnSpc>
                          <a:spcPct val="115000"/>
                        </a:lnSpc>
                        <a:spcBef>
                          <a:spcPts val="0"/>
                        </a:spcBef>
                        <a:spcAft>
                          <a:spcPts val="0"/>
                        </a:spcAft>
                        <a:buClr>
                          <a:srgbClr val="000000"/>
                        </a:buClr>
                        <a:buSzPts val="350"/>
                        <a:buFont typeface="Arial"/>
                        <a:buNone/>
                      </a:pPr>
                      <a:r>
                        <a:rPr lang="hr-HR" sz="1050" u="none" strike="noStrike" cap="none" dirty="0">
                          <a:solidFill>
                            <a:srgbClr val="000000"/>
                          </a:solidFill>
                          <a:latin typeface="Cabin"/>
                          <a:ea typeface="Times New Roman"/>
                          <a:cs typeface="Times New Roman"/>
                          <a:sym typeface="Times New Roman"/>
                        </a:rPr>
                        <a:t>Tihana Debeljuh, prof. likovne kulture</a:t>
                      </a:r>
                      <a:endParaRPr sz="1050" u="none" strike="noStrike" cap="none" dirty="0">
                        <a:latin typeface="Cabin"/>
                      </a:endParaRPr>
                    </a:p>
                  </a:txBody>
                  <a:tcPr marL="91425" marR="91425" marT="91425" marB="91425"/>
                </a:tc>
                <a:tc>
                  <a:txBody>
                    <a:bodyPr/>
                    <a:lstStyle/>
                    <a:p>
                      <a:pPr marL="0" marR="0" lvl="0" indent="0" algn="l" rtl="0">
                        <a:lnSpc>
                          <a:spcPct val="115000"/>
                        </a:lnSpc>
                        <a:spcBef>
                          <a:spcPts val="0"/>
                        </a:spcBef>
                        <a:spcAft>
                          <a:spcPts val="0"/>
                        </a:spcAft>
                        <a:buClr>
                          <a:srgbClr val="000000"/>
                        </a:buClr>
                        <a:buSzPts val="350"/>
                        <a:buFont typeface="Arial"/>
                        <a:buNone/>
                      </a:pPr>
                      <a:r>
                        <a:rPr lang="hr-HR" sz="1050" u="none" strike="noStrike" cap="none" dirty="0">
                          <a:solidFill>
                            <a:srgbClr val="000000"/>
                          </a:solidFill>
                          <a:latin typeface="Cabin"/>
                          <a:ea typeface="Times New Roman"/>
                          <a:cs typeface="Times New Roman"/>
                          <a:sym typeface="Times New Roman"/>
                        </a:rPr>
                        <a:t>Grupni oblik rada na konkretnim likovnim zadacima</a:t>
                      </a:r>
                      <a:r>
                        <a:rPr lang="hr-HR" sz="1050" u="none" strike="noStrike" cap="none" dirty="0">
                          <a:solidFill>
                            <a:srgbClr val="000000"/>
                          </a:solidFill>
                          <a:latin typeface="Cabin"/>
                          <a:ea typeface="Times New Roman"/>
                          <a:cs typeface="Times New Roman"/>
                        </a:rPr>
                        <a:t> - zbog epidemiološke situacije dio je održavan online a dio u školi ( razredi su se rotirali)</a:t>
                      </a:r>
                      <a:endParaRPr lang="hr-HR" sz="1050" u="none" strike="noStrike" cap="none" dirty="0">
                        <a:solidFill>
                          <a:srgbClr val="000000"/>
                        </a:solidFill>
                        <a:latin typeface="Cabin"/>
                        <a:cs typeface="Times New Roman"/>
                      </a:endParaRPr>
                    </a:p>
                  </a:txBody>
                  <a:tcPr marL="91425" marR="91425" marT="91425" marB="91425"/>
                </a:tc>
                <a:tc>
                  <a:txBody>
                    <a:bodyPr/>
                    <a:lstStyle/>
                    <a:p>
                      <a:pPr marL="0" marR="0" lvl="0" indent="0" algn="l" rtl="0">
                        <a:lnSpc>
                          <a:spcPct val="115000"/>
                        </a:lnSpc>
                        <a:spcBef>
                          <a:spcPts val="0"/>
                        </a:spcBef>
                        <a:spcAft>
                          <a:spcPts val="0"/>
                        </a:spcAft>
                        <a:buClr>
                          <a:srgbClr val="000000"/>
                        </a:buClr>
                        <a:buSzPts val="350"/>
                        <a:buFont typeface="Arial"/>
                        <a:buNone/>
                      </a:pPr>
                      <a:r>
                        <a:rPr lang="hr-HR" sz="1050" u="none" strike="noStrike" cap="none" dirty="0">
                          <a:solidFill>
                            <a:srgbClr val="000000"/>
                          </a:solidFill>
                          <a:latin typeface="Cabin"/>
                          <a:ea typeface="Times New Roman"/>
                          <a:cs typeface="Times New Roman"/>
                          <a:sym typeface="Times New Roman"/>
                        </a:rPr>
                        <a:t>Tijekom školske godine</a:t>
                      </a:r>
                      <a:endParaRPr sz="1050" u="none" strike="noStrike" cap="none" dirty="0">
                        <a:latin typeface="Cabin"/>
                      </a:endParaRPr>
                    </a:p>
                    <a:p>
                      <a:pPr marL="0" marR="0" lvl="0" indent="0" algn="l" rtl="0">
                        <a:lnSpc>
                          <a:spcPct val="115000"/>
                        </a:lnSpc>
                        <a:spcBef>
                          <a:spcPts val="0"/>
                        </a:spcBef>
                        <a:spcAft>
                          <a:spcPts val="0"/>
                        </a:spcAft>
                        <a:buClr>
                          <a:srgbClr val="000000"/>
                        </a:buClr>
                        <a:buSzPts val="350"/>
                        <a:buFont typeface="Arial"/>
                        <a:buNone/>
                      </a:pPr>
                      <a:endParaRPr lang="hr-HR" sz="1050" u="none" strike="noStrike" cap="none">
                        <a:solidFill>
                          <a:srgbClr val="000000"/>
                        </a:solidFill>
                        <a:latin typeface="Cabin"/>
                        <a:cs typeface="Times New Roman"/>
                      </a:endParaRPr>
                    </a:p>
                  </a:txBody>
                  <a:tcPr marL="91425" marR="91425" marT="91425" marB="91425"/>
                </a:tc>
                <a:tc>
                  <a:txBody>
                    <a:bodyPr/>
                    <a:lstStyle/>
                    <a:p>
                      <a:pPr marL="0" marR="0" lvl="0" indent="0" algn="l" rtl="0">
                        <a:lnSpc>
                          <a:spcPct val="115000"/>
                        </a:lnSpc>
                        <a:spcBef>
                          <a:spcPts val="0"/>
                        </a:spcBef>
                        <a:spcAft>
                          <a:spcPts val="0"/>
                        </a:spcAft>
                        <a:buClr>
                          <a:srgbClr val="000000"/>
                        </a:buClr>
                        <a:buSzPts val="350"/>
                        <a:buFont typeface="Arial"/>
                        <a:buNone/>
                      </a:pPr>
                      <a:r>
                        <a:rPr lang="hr-HR" sz="1050" u="none" strike="noStrike" cap="none" dirty="0">
                          <a:solidFill>
                            <a:srgbClr val="000000"/>
                          </a:solidFill>
                          <a:latin typeface="Cabin"/>
                          <a:ea typeface="Times New Roman"/>
                          <a:cs typeface="Times New Roman"/>
                          <a:sym typeface="Times New Roman"/>
                        </a:rPr>
                        <a:t>Potrošni materijal- </a:t>
                      </a:r>
                      <a:r>
                        <a:rPr lang="hr-HR" sz="1050" u="none" strike="noStrike" cap="none" dirty="0">
                          <a:solidFill>
                            <a:srgbClr val="000000"/>
                          </a:solidFill>
                          <a:latin typeface="Cabin"/>
                          <a:ea typeface="Times New Roman"/>
                          <a:cs typeface="Times New Roman"/>
                        </a:rPr>
                        <a:t>100 €</a:t>
                      </a:r>
                      <a:endParaRPr lang="hr-HR" sz="1050" u="none" strike="noStrike" cap="none" dirty="0">
                        <a:solidFill>
                          <a:srgbClr val="000000"/>
                        </a:solidFill>
                        <a:latin typeface="Cabin"/>
                        <a:cs typeface="Times New Roman"/>
                      </a:endParaRPr>
                    </a:p>
                  </a:txBody>
                  <a:tcPr marL="91425" marR="91425" marT="91425" marB="91425"/>
                </a:tc>
                <a:tc>
                  <a:txBody>
                    <a:bodyPr/>
                    <a:lstStyle/>
                    <a:p>
                      <a:pPr marL="0" marR="0" lvl="0" indent="0" algn="l" rtl="0">
                        <a:lnSpc>
                          <a:spcPct val="115000"/>
                        </a:lnSpc>
                        <a:spcBef>
                          <a:spcPts val="0"/>
                        </a:spcBef>
                        <a:spcAft>
                          <a:spcPts val="0"/>
                        </a:spcAft>
                        <a:buClr>
                          <a:srgbClr val="000000"/>
                        </a:buClr>
                        <a:buSzPts val="350"/>
                        <a:buFont typeface="Arial"/>
                        <a:buNone/>
                      </a:pPr>
                      <a:r>
                        <a:rPr lang="hr-HR" sz="1050" u="none" strike="noStrike" cap="none" dirty="0">
                          <a:solidFill>
                            <a:srgbClr val="000000"/>
                          </a:solidFill>
                          <a:latin typeface="Cabin"/>
                          <a:ea typeface="Times New Roman"/>
                          <a:cs typeface="Times New Roman"/>
                          <a:sym typeface="Times New Roman"/>
                        </a:rPr>
                        <a:t>Usmeno vrednovanje rezultata kroz razgovor tijekom cijele godine</a:t>
                      </a:r>
                      <a:endParaRPr sz="1050" u="none" strike="noStrike" cap="none" dirty="0">
                        <a:latin typeface="Cabin"/>
                      </a:endParaRPr>
                    </a:p>
                  </a:txBody>
                  <a:tcPr marL="91425" marR="91425" marT="91425" marB="91425"/>
                </a:tc>
                <a:extLst>
                  <a:ext uri="{0D108BD9-81ED-4DB2-BD59-A6C34878D82A}">
                    <a16:rowId xmlns:a16="http://schemas.microsoft.com/office/drawing/2014/main" val="10002"/>
                  </a:ext>
                </a:extLst>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4"/>
          <p:cNvSpPr txBox="1">
            <a:spLocks noGrp="1"/>
          </p:cNvSpPr>
          <p:nvPr>
            <p:ph type="title"/>
          </p:nvPr>
        </p:nvSpPr>
        <p:spPr>
          <a:xfrm>
            <a:off x="266131" y="136477"/>
            <a:ext cx="8229600" cy="433314"/>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chemeClr val="dk2"/>
              </a:buClr>
              <a:buSzPts val="3200"/>
              <a:buFont typeface="Domine"/>
              <a:buNone/>
            </a:pPr>
            <a:r>
              <a:rPr lang="hr-HR" sz="2400">
                <a:latin typeface="Cabin" charset="0"/>
              </a:rPr>
              <a:t>Strategija razvoja OŠ Ernestinovo</a:t>
            </a:r>
            <a:endParaRPr>
              <a:latin typeface="Cabin" charset="0"/>
            </a:endParaRPr>
          </a:p>
        </p:txBody>
      </p:sp>
      <p:sp>
        <p:nvSpPr>
          <p:cNvPr id="134" name="Google Shape;134;p4"/>
          <p:cNvSpPr txBox="1">
            <a:spLocks noGrp="1"/>
          </p:cNvSpPr>
          <p:nvPr>
            <p:ph type="sldNum" idx="12"/>
          </p:nvPr>
        </p:nvSpPr>
        <p:spPr>
          <a:xfrm>
            <a:off x="612647" y="6356350"/>
            <a:ext cx="1981199" cy="365759"/>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350"/>
              <a:buNone/>
            </a:pPr>
            <a:fld id="{00000000-1234-1234-1234-123412341234}" type="slidenum">
              <a:rPr lang="hr-HR"/>
              <a:pPr marL="0" lvl="0" indent="0" algn="l" rtl="0">
                <a:lnSpc>
                  <a:spcPct val="100000"/>
                </a:lnSpc>
                <a:spcBef>
                  <a:spcPts val="0"/>
                </a:spcBef>
                <a:spcAft>
                  <a:spcPts val="0"/>
                </a:spcAft>
                <a:buSzPts val="350"/>
                <a:buNone/>
              </a:pPr>
              <a:t>4</a:t>
            </a:fld>
            <a:endParaRPr/>
          </a:p>
        </p:txBody>
      </p:sp>
      <p:sp>
        <p:nvSpPr>
          <p:cNvPr id="135" name="Google Shape;135;p4"/>
          <p:cNvSpPr txBox="1">
            <a:spLocks noGrp="1"/>
          </p:cNvSpPr>
          <p:nvPr>
            <p:ph type="body" idx="1"/>
          </p:nvPr>
        </p:nvSpPr>
        <p:spPr>
          <a:xfrm>
            <a:off x="313532" y="626333"/>
            <a:ext cx="8420669" cy="5912896"/>
          </a:xfrm>
          <a:prstGeom prst="rect">
            <a:avLst/>
          </a:prstGeom>
          <a:noFill/>
          <a:ln>
            <a:noFill/>
          </a:ln>
        </p:spPr>
        <p:txBody>
          <a:bodyPr spcFirstLastPara="1" wrap="square" lIns="91425" tIns="91425" rIns="91425" bIns="91425" anchor="t" anchorCtr="0">
            <a:noAutofit/>
          </a:bodyPr>
          <a:lstStyle/>
          <a:p>
            <a:pPr marL="457200" marR="0" lvl="0" indent="-354076" algn="l" rtl="0">
              <a:lnSpc>
                <a:spcPct val="100000"/>
              </a:lnSpc>
              <a:spcBef>
                <a:spcPts val="600"/>
              </a:spcBef>
              <a:spcAft>
                <a:spcPts val="0"/>
              </a:spcAft>
              <a:buClr>
                <a:schemeClr val="accent1"/>
              </a:buClr>
              <a:buSzPts val="1976"/>
              <a:buFont typeface="Noto Sans Symbols"/>
              <a:buChar char="▶"/>
            </a:pPr>
            <a:r>
              <a:rPr lang="hr-HR" sz="1600"/>
              <a:t>TEMELJI STRATEGIJE</a:t>
            </a:r>
            <a:endParaRPr/>
          </a:p>
          <a:p>
            <a:pPr marL="457200" marR="0" lvl="0" indent="-354076" algn="l" rtl="0">
              <a:lnSpc>
                <a:spcPct val="100000"/>
              </a:lnSpc>
              <a:spcBef>
                <a:spcPts val="600"/>
              </a:spcBef>
              <a:spcAft>
                <a:spcPts val="0"/>
              </a:spcAft>
              <a:buClr>
                <a:schemeClr val="accent1"/>
              </a:buClr>
              <a:buSzPts val="1976"/>
              <a:buFont typeface="Noto Sans Symbols"/>
              <a:buChar char="▶"/>
            </a:pPr>
            <a:r>
              <a:rPr lang="hr-HR" sz="1600"/>
              <a:t>Škola, a posebno škola u ruralnoj zajednici, ne može se promatrati odvojeno od okoline u kojoj djeluje. Osnovne karakteristike okoline u kojoj djeluje naša Škola su: ruralno područje niskog socijalnog statusa, višenacionalna sredina, vrlo razvijena kulturna tradicija. </a:t>
            </a:r>
            <a:endParaRPr/>
          </a:p>
          <a:p>
            <a:pPr marL="457200" marR="0" lvl="0" indent="-354076" algn="l" rtl="0">
              <a:lnSpc>
                <a:spcPct val="100000"/>
              </a:lnSpc>
              <a:spcBef>
                <a:spcPts val="600"/>
              </a:spcBef>
              <a:spcAft>
                <a:spcPts val="0"/>
              </a:spcAft>
              <a:buClr>
                <a:schemeClr val="accent1"/>
              </a:buClr>
              <a:buSzPts val="1976"/>
              <a:buFont typeface="Noto Sans Symbols"/>
              <a:buChar char="▶"/>
            </a:pPr>
            <a:r>
              <a:rPr lang="hr-HR" sz="1600"/>
              <a:t>Posljednjih godina osnovni problem je odlazak mladih iz lokalne zajednice zbog egzistencijalnih potreba i nedostatka razvojnih, intelektualnih, poslovnih i društvenih programa kroz koje bi mladi zadovoljili svoje potrebe u skladu sa zahtjevima modernog društva. Stoga se strategija OŠ Ernestinovo orijentira na uključivanje u rješavanje navedenih problema zajednice kroz obrazovnu, odgojnu i kulturnu ulogu.</a:t>
            </a:r>
            <a:endParaRPr/>
          </a:p>
          <a:p>
            <a:pPr marL="457200" marR="0" lvl="0" indent="-354076" algn="l" rtl="0">
              <a:lnSpc>
                <a:spcPct val="100000"/>
              </a:lnSpc>
              <a:spcBef>
                <a:spcPts val="600"/>
              </a:spcBef>
              <a:spcAft>
                <a:spcPts val="0"/>
              </a:spcAft>
              <a:buClr>
                <a:schemeClr val="accent1"/>
              </a:buClr>
              <a:buSzPts val="1976"/>
              <a:buFont typeface="Noto Sans Symbols"/>
              <a:buChar char="▶"/>
            </a:pPr>
            <a:r>
              <a:rPr lang="hr-HR" sz="1600"/>
              <a:t>CILJEVI STRATEGIJE</a:t>
            </a:r>
            <a:endParaRPr/>
          </a:p>
          <a:p>
            <a:pPr marL="457200" lvl="0" indent="-354076" algn="l" rtl="0">
              <a:lnSpc>
                <a:spcPct val="100000"/>
              </a:lnSpc>
              <a:spcBef>
                <a:spcPts val="600"/>
              </a:spcBef>
              <a:spcAft>
                <a:spcPts val="0"/>
              </a:spcAft>
              <a:buSzPts val="1976"/>
              <a:buChar char="▶"/>
            </a:pPr>
            <a:r>
              <a:rPr lang="hr-HR" sz="1600"/>
              <a:t>Kvalitetno obrazovanja mladih u lokalnoj zajednici kroz redoviti osnovnoškolski program</a:t>
            </a:r>
            <a:endParaRPr/>
          </a:p>
          <a:p>
            <a:pPr marL="457200" lvl="0" indent="-354076" algn="l" rtl="0">
              <a:lnSpc>
                <a:spcPct val="100000"/>
              </a:lnSpc>
              <a:spcBef>
                <a:spcPts val="600"/>
              </a:spcBef>
              <a:spcAft>
                <a:spcPts val="0"/>
              </a:spcAft>
              <a:buSzPts val="1976"/>
              <a:buChar char="▶"/>
            </a:pPr>
            <a:r>
              <a:rPr lang="hr-HR" sz="1600"/>
              <a:t>Razvoj  senzibiliteta mladih i lokalnog stanovništva za očuvanje kulturnog nasljeđa</a:t>
            </a:r>
            <a:endParaRPr/>
          </a:p>
          <a:p>
            <a:pPr marL="457200" lvl="0" indent="-354076" algn="l" rtl="0">
              <a:lnSpc>
                <a:spcPct val="100000"/>
              </a:lnSpc>
              <a:spcBef>
                <a:spcPts val="600"/>
              </a:spcBef>
              <a:spcAft>
                <a:spcPts val="0"/>
              </a:spcAft>
              <a:buSzPts val="1976"/>
              <a:buChar char="▶"/>
            </a:pPr>
            <a:r>
              <a:rPr lang="hr-HR" sz="1600"/>
              <a:t>Osvješćivanje mladih za mogućnost novih oblika ruralnog poduzetništva kao preduvjeta za opstanak lokalne zajednice</a:t>
            </a:r>
            <a:endParaRPr/>
          </a:p>
          <a:p>
            <a:pPr marL="457200" lvl="0" indent="-354076" algn="l" rtl="0">
              <a:lnSpc>
                <a:spcPct val="100000"/>
              </a:lnSpc>
              <a:spcBef>
                <a:spcPts val="600"/>
              </a:spcBef>
              <a:spcAft>
                <a:spcPts val="0"/>
              </a:spcAft>
              <a:buSzPts val="1976"/>
              <a:buChar char="▶"/>
            </a:pPr>
            <a:r>
              <a:rPr lang="hr-HR" sz="1600"/>
              <a:t>Senzibilizacija mladih i cijele lokalne zajednice za uključivanje u globalni proces zaštite okoliša</a:t>
            </a:r>
            <a:endParaRPr/>
          </a:p>
          <a:p>
            <a:pPr marL="457200" marR="0" lvl="0" indent="-354076" algn="l" rtl="0">
              <a:lnSpc>
                <a:spcPct val="100000"/>
              </a:lnSpc>
              <a:spcBef>
                <a:spcPts val="600"/>
              </a:spcBef>
              <a:spcAft>
                <a:spcPts val="0"/>
              </a:spcAft>
              <a:buClr>
                <a:schemeClr val="accent1"/>
              </a:buClr>
              <a:buSzPts val="1976"/>
              <a:buFont typeface="Noto Sans Symbols"/>
              <a:buChar char="▶"/>
            </a:pPr>
            <a:r>
              <a:rPr lang="hr-HR" sz="1600"/>
              <a:t>Navedena strategija operativno će se provoditi kroz Kurikulum OŠ Ernestinovo.</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sp>
        <p:nvSpPr>
          <p:cNvPr id="373" name="Google Shape;373;p61"/>
          <p:cNvSpPr txBox="1">
            <a:spLocks noGrp="1"/>
          </p:cNvSpPr>
          <p:nvPr>
            <p:ph type="title"/>
          </p:nvPr>
        </p:nvSpPr>
        <p:spPr>
          <a:xfrm>
            <a:off x="179510" y="109181"/>
            <a:ext cx="8435400" cy="374817"/>
          </a:xfrm>
          <a:prstGeom prst="rect">
            <a:avLst/>
          </a:prstGeom>
          <a:noFill/>
          <a:ln>
            <a:noFill/>
          </a:ln>
        </p:spPr>
        <p:txBody>
          <a:bodyPr spcFirstLastPara="1" wrap="square" lIns="91425" tIns="45700" rIns="91425" bIns="45700" anchor="b" anchorCtr="0">
            <a:noAutofit/>
          </a:bodyPr>
          <a:lstStyle/>
          <a:p>
            <a:pPr>
              <a:buSzPts val="600"/>
            </a:pPr>
            <a:r>
              <a:rPr lang="hr-HR" sz="2400" b="0" i="0" u="none" strike="noStrike" cap="none" dirty="0">
                <a:latin typeface="Cabin"/>
                <a:sym typeface="Times New Roman"/>
              </a:rPr>
              <a:t>Predmetna nastava /</a:t>
            </a:r>
            <a:r>
              <a:rPr lang="hr-HR" sz="2400" dirty="0">
                <a:latin typeface="Cabin"/>
              </a:rPr>
              <a:t> B1 </a:t>
            </a:r>
            <a:r>
              <a:rPr lang="hr-HR" sz="2400" b="0" i="0" u="none" strike="noStrike" cap="none" dirty="0">
                <a:latin typeface="Cabin"/>
                <a:sym typeface="Times New Roman"/>
              </a:rPr>
              <a:t>izvannastavne aktivnosti</a:t>
            </a:r>
            <a:endParaRPr lang="sr-Latn-RS" dirty="0">
              <a:latin typeface="Cabin" charset="0"/>
            </a:endParaRPr>
          </a:p>
        </p:txBody>
      </p:sp>
      <p:sp>
        <p:nvSpPr>
          <p:cNvPr id="374" name="Google Shape;374;p61"/>
          <p:cNvSpPr txBox="1">
            <a:spLocks noGrp="1"/>
          </p:cNvSpPr>
          <p:nvPr>
            <p:ph type="ftr" idx="11"/>
          </p:nvPr>
        </p:nvSpPr>
        <p:spPr>
          <a:xfrm>
            <a:off x="5026153" y="6440452"/>
            <a:ext cx="3505200" cy="365698"/>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2"/>
              </a:buClr>
              <a:buSzPts val="350"/>
              <a:buFont typeface="Cabin"/>
              <a:buNone/>
            </a:pPr>
            <a:r>
              <a:rPr lang="hr-HR" sz="1400" b="0" i="0" u="none" strike="noStrike" cap="none" dirty="0">
                <a:latin typeface="Cabin"/>
                <a:ea typeface="Cabin"/>
                <a:cs typeface="Cabin"/>
                <a:sym typeface="Cabin"/>
              </a:rPr>
              <a:t>Školski kurikulum </a:t>
            </a:r>
            <a:r>
              <a:rPr lang="hr-HR" dirty="0"/>
              <a:t>2023./2024</a:t>
            </a:r>
            <a:r>
              <a:rPr lang="hr-HR" sz="1400" b="0" i="0" u="none" strike="noStrike" cap="none" dirty="0">
                <a:latin typeface="Cabin"/>
                <a:ea typeface="Cabin"/>
                <a:cs typeface="Cabin"/>
                <a:sym typeface="Cabin"/>
              </a:rPr>
              <a:t>.</a:t>
            </a:r>
            <a:endParaRPr dirty="0"/>
          </a:p>
        </p:txBody>
      </p:sp>
      <p:sp>
        <p:nvSpPr>
          <p:cNvPr id="375" name="Google Shape;375;p61"/>
          <p:cNvSpPr txBox="1">
            <a:spLocks noGrp="1"/>
          </p:cNvSpPr>
          <p:nvPr>
            <p:ph type="sldNum" idx="12"/>
          </p:nvPr>
        </p:nvSpPr>
        <p:spPr>
          <a:xfrm>
            <a:off x="612647" y="6356350"/>
            <a:ext cx="1981199" cy="365698"/>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2"/>
              </a:buClr>
              <a:buSzPts val="350"/>
              <a:buFont typeface="Cabin"/>
              <a:buNone/>
            </a:pPr>
            <a:fld id="{00000000-1234-1234-1234-123412341234}" type="slidenum">
              <a:rPr lang="hr-HR" sz="1400" b="0" i="0" u="none" strike="noStrike" cap="none">
                <a:solidFill>
                  <a:schemeClr val="dk2"/>
                </a:solidFill>
                <a:latin typeface="Cabin"/>
                <a:ea typeface="Cabin"/>
                <a:cs typeface="Cabin"/>
                <a:sym typeface="Cabin"/>
              </a:rPr>
              <a:pPr marL="0" marR="0" lvl="0" indent="0" algn="l" rtl="0">
                <a:lnSpc>
                  <a:spcPct val="100000"/>
                </a:lnSpc>
                <a:spcBef>
                  <a:spcPts val="0"/>
                </a:spcBef>
                <a:spcAft>
                  <a:spcPts val="0"/>
                </a:spcAft>
                <a:buClr>
                  <a:schemeClr val="dk2"/>
                </a:buClr>
                <a:buSzPts val="350"/>
                <a:buFont typeface="Cabin"/>
                <a:buNone/>
              </a:pPr>
              <a:t>40</a:t>
            </a:fld>
            <a:endParaRPr sz="1400" b="0" i="0" u="none" strike="noStrike" cap="none">
              <a:solidFill>
                <a:schemeClr val="dk2"/>
              </a:solidFill>
              <a:latin typeface="Cabin"/>
              <a:ea typeface="Cabin"/>
              <a:cs typeface="Cabin"/>
              <a:sym typeface="Cabin"/>
            </a:endParaRPr>
          </a:p>
        </p:txBody>
      </p:sp>
      <p:graphicFrame>
        <p:nvGraphicFramePr>
          <p:cNvPr id="376" name="Google Shape;376;p61"/>
          <p:cNvGraphicFramePr/>
          <p:nvPr>
            <p:extLst>
              <p:ext uri="{D42A27DB-BD31-4B8C-83A1-F6EECF244321}">
                <p14:modId xmlns:p14="http://schemas.microsoft.com/office/powerpoint/2010/main" val="2076946920"/>
              </p:ext>
            </p:extLst>
          </p:nvPr>
        </p:nvGraphicFramePr>
        <p:xfrm>
          <a:off x="721894" y="1213184"/>
          <a:ext cx="7686138" cy="4960620"/>
        </p:xfrm>
        <a:graphic>
          <a:graphicData uri="http://schemas.openxmlformats.org/drawingml/2006/table">
            <a:tbl>
              <a:tblPr firstRow="1" bandRow="1">
                <a:noFill/>
                <a:tableStyleId>{2B1E4052-6B5D-4648-950B-1C1C1EDA2936}</a:tableStyleId>
              </a:tblPr>
              <a:tblGrid>
                <a:gridCol w="841766">
                  <a:extLst>
                    <a:ext uri="{9D8B030D-6E8A-4147-A177-3AD203B41FA5}">
                      <a16:colId xmlns:a16="http://schemas.microsoft.com/office/drawing/2014/main" val="20000"/>
                    </a:ext>
                  </a:extLst>
                </a:gridCol>
                <a:gridCol w="853095">
                  <a:extLst>
                    <a:ext uri="{9D8B030D-6E8A-4147-A177-3AD203B41FA5}">
                      <a16:colId xmlns:a16="http://schemas.microsoft.com/office/drawing/2014/main" val="20001"/>
                    </a:ext>
                  </a:extLst>
                </a:gridCol>
                <a:gridCol w="1177955">
                  <a:extLst>
                    <a:ext uri="{9D8B030D-6E8A-4147-A177-3AD203B41FA5}">
                      <a16:colId xmlns:a16="http://schemas.microsoft.com/office/drawing/2014/main" val="20002"/>
                    </a:ext>
                  </a:extLst>
                </a:gridCol>
                <a:gridCol w="1528064">
                  <a:extLst>
                    <a:ext uri="{9D8B030D-6E8A-4147-A177-3AD203B41FA5}">
                      <a16:colId xmlns:a16="http://schemas.microsoft.com/office/drawing/2014/main" val="20003"/>
                    </a:ext>
                  </a:extLst>
                </a:gridCol>
                <a:gridCol w="915242">
                  <a:extLst>
                    <a:ext uri="{9D8B030D-6E8A-4147-A177-3AD203B41FA5}">
                      <a16:colId xmlns:a16="http://schemas.microsoft.com/office/drawing/2014/main" val="20004"/>
                    </a:ext>
                  </a:extLst>
                </a:gridCol>
                <a:gridCol w="652594">
                  <a:extLst>
                    <a:ext uri="{9D8B030D-6E8A-4147-A177-3AD203B41FA5}">
                      <a16:colId xmlns:a16="http://schemas.microsoft.com/office/drawing/2014/main" val="20005"/>
                    </a:ext>
                  </a:extLst>
                </a:gridCol>
                <a:gridCol w="787914">
                  <a:extLst>
                    <a:ext uri="{9D8B030D-6E8A-4147-A177-3AD203B41FA5}">
                      <a16:colId xmlns:a16="http://schemas.microsoft.com/office/drawing/2014/main" val="20006"/>
                    </a:ext>
                  </a:extLst>
                </a:gridCol>
                <a:gridCol w="929508">
                  <a:extLst>
                    <a:ext uri="{9D8B030D-6E8A-4147-A177-3AD203B41FA5}">
                      <a16:colId xmlns:a16="http://schemas.microsoft.com/office/drawing/2014/main" val="20007"/>
                    </a:ext>
                  </a:extLst>
                </a:gridCol>
              </a:tblGrid>
              <a:tr h="802315">
                <a:tc>
                  <a:txBody>
                    <a:bodyPr/>
                    <a:lstStyle/>
                    <a:p>
                      <a:pPr marL="0" marR="0" lvl="0" indent="0" algn="ctr" rtl="0">
                        <a:lnSpc>
                          <a:spcPct val="100000"/>
                        </a:lnSpc>
                        <a:spcBef>
                          <a:spcPts val="0"/>
                        </a:spcBef>
                        <a:spcAft>
                          <a:spcPts val="0"/>
                        </a:spcAft>
                        <a:buClr>
                          <a:srgbClr val="000000"/>
                        </a:buClr>
                        <a:buSzPts val="250"/>
                        <a:buFont typeface="Arial"/>
                        <a:buNone/>
                      </a:pPr>
                      <a:endParaRPr sz="1050" b="1" u="none" strike="noStrike" cap="none">
                        <a:latin typeface="Cabin" charset="0"/>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250"/>
                        <a:buFont typeface="Arial"/>
                        <a:buNone/>
                      </a:pPr>
                      <a:r>
                        <a:rPr lang="hr-HR" sz="1050" b="1" u="none" strike="noStrike" cap="none" dirty="0">
                          <a:latin typeface="Cabin"/>
                          <a:ea typeface="Times New Roman"/>
                          <a:cs typeface="Times New Roman"/>
                          <a:sym typeface="Times New Roman"/>
                        </a:rPr>
                        <a:t>Aktivnosti</a:t>
                      </a:r>
                      <a:endParaRPr sz="1050" u="none" strike="noStrike" cap="none" dirty="0">
                        <a:latin typeface="Cabin"/>
                      </a:endParaRPr>
                    </a:p>
                  </a:txBody>
                  <a:tcPr marL="68575" marR="68575" marT="0" marB="0"/>
                </a:tc>
                <a:tc>
                  <a:txBody>
                    <a:bodyPr/>
                    <a:lstStyle/>
                    <a:p>
                      <a:pPr marL="0" marR="0" lvl="0" indent="0" algn="ctr" rtl="0">
                        <a:lnSpc>
                          <a:spcPct val="100000"/>
                        </a:lnSpc>
                        <a:spcBef>
                          <a:spcPts val="0"/>
                        </a:spcBef>
                        <a:spcAft>
                          <a:spcPts val="0"/>
                        </a:spcAft>
                        <a:buClr>
                          <a:srgbClr val="000000"/>
                        </a:buClr>
                        <a:buSzPts val="300"/>
                        <a:buFont typeface="Arial"/>
                        <a:buNone/>
                      </a:pPr>
                      <a:endParaRPr sz="1050" u="none" strike="noStrike" cap="none">
                        <a:latin typeface="Cabin" charset="0"/>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200"/>
                        <a:buFont typeface="Arial"/>
                        <a:buNone/>
                      </a:pPr>
                      <a:r>
                        <a:rPr lang="hr-HR" sz="1050" b="1" u="none" strike="noStrike" cap="none" dirty="0">
                          <a:latin typeface="Cabin"/>
                          <a:ea typeface="Times New Roman"/>
                          <a:cs typeface="Times New Roman"/>
                          <a:sym typeface="Times New Roman"/>
                        </a:rPr>
                        <a:t>Ciljevi</a:t>
                      </a:r>
                      <a:endParaRPr sz="1050" u="none" strike="noStrike" cap="none" dirty="0">
                        <a:latin typeface="Cabin"/>
                      </a:endParaRPr>
                    </a:p>
                  </a:txBody>
                  <a:tcPr marL="68575" marR="68575" marT="0" marB="0"/>
                </a:tc>
                <a:tc>
                  <a:txBody>
                    <a:bodyPr/>
                    <a:lstStyle/>
                    <a:p>
                      <a:pPr marL="0" marR="0" lvl="0" indent="0" algn="ctr" rtl="0">
                        <a:lnSpc>
                          <a:spcPct val="100000"/>
                        </a:lnSpc>
                        <a:spcBef>
                          <a:spcPts val="0"/>
                        </a:spcBef>
                        <a:spcAft>
                          <a:spcPts val="0"/>
                        </a:spcAft>
                        <a:buClr>
                          <a:srgbClr val="000000"/>
                        </a:buClr>
                        <a:buSzPts val="300"/>
                        <a:buFont typeface="Arial"/>
                        <a:buNone/>
                      </a:pPr>
                      <a:endParaRPr sz="1050" u="none" strike="noStrike" cap="none">
                        <a:latin typeface="Cabin" charset="0"/>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200"/>
                        <a:buFont typeface="Arial"/>
                        <a:buNone/>
                      </a:pPr>
                      <a:r>
                        <a:rPr lang="hr-HR" sz="1050" b="1" u="none" strike="noStrike" cap="none" dirty="0">
                          <a:latin typeface="Cabin"/>
                          <a:ea typeface="Times New Roman"/>
                          <a:cs typeface="Times New Roman"/>
                          <a:sym typeface="Times New Roman"/>
                        </a:rPr>
                        <a:t>Namjena</a:t>
                      </a:r>
                      <a:endParaRPr sz="1050" u="none" strike="noStrike" cap="none" dirty="0">
                        <a:latin typeface="Cabin"/>
                      </a:endParaRPr>
                    </a:p>
                  </a:txBody>
                  <a:tcPr marL="68575" marR="68575" marT="0" marB="0"/>
                </a:tc>
                <a:tc>
                  <a:txBody>
                    <a:bodyPr/>
                    <a:lstStyle/>
                    <a:p>
                      <a:pPr marL="0" marR="0" lvl="0" indent="0" algn="ctr" rtl="0">
                        <a:lnSpc>
                          <a:spcPct val="100000"/>
                        </a:lnSpc>
                        <a:spcBef>
                          <a:spcPts val="0"/>
                        </a:spcBef>
                        <a:spcAft>
                          <a:spcPts val="0"/>
                        </a:spcAft>
                        <a:buClr>
                          <a:srgbClr val="000000"/>
                        </a:buClr>
                        <a:buSzPts val="300"/>
                        <a:buFont typeface="Arial"/>
                        <a:buNone/>
                      </a:pPr>
                      <a:endParaRPr sz="1050" u="none" strike="noStrike" cap="none">
                        <a:latin typeface="Cabin" charset="0"/>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200"/>
                        <a:buFont typeface="Arial"/>
                        <a:buNone/>
                      </a:pPr>
                      <a:r>
                        <a:rPr lang="hr-HR" sz="1050" b="1" u="none" strike="noStrike" cap="none" dirty="0">
                          <a:latin typeface="Cabin"/>
                          <a:ea typeface="Times New Roman"/>
                          <a:cs typeface="Times New Roman"/>
                          <a:sym typeface="Times New Roman"/>
                        </a:rPr>
                        <a:t>Nositelji i njihova odgovornost</a:t>
                      </a:r>
                      <a:endParaRPr sz="1050" u="none" strike="noStrike" cap="none" dirty="0">
                        <a:latin typeface="Cabin"/>
                      </a:endParaRPr>
                    </a:p>
                  </a:txBody>
                  <a:tcPr marL="68575" marR="68575" marT="0" marB="0"/>
                </a:tc>
                <a:tc>
                  <a:txBody>
                    <a:bodyPr/>
                    <a:lstStyle/>
                    <a:p>
                      <a:pPr marL="0" marR="0" lvl="0" indent="0" algn="ctr" rtl="0">
                        <a:lnSpc>
                          <a:spcPct val="100000"/>
                        </a:lnSpc>
                        <a:spcBef>
                          <a:spcPts val="0"/>
                        </a:spcBef>
                        <a:spcAft>
                          <a:spcPts val="0"/>
                        </a:spcAft>
                        <a:buClr>
                          <a:srgbClr val="000000"/>
                        </a:buClr>
                        <a:buSzPts val="300"/>
                        <a:buFont typeface="Arial"/>
                        <a:buNone/>
                      </a:pPr>
                      <a:endParaRPr sz="1050" u="none" strike="noStrike" cap="none">
                        <a:latin typeface="Cabin" charset="0"/>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200"/>
                        <a:buFont typeface="Arial"/>
                        <a:buNone/>
                      </a:pPr>
                      <a:r>
                        <a:rPr lang="hr-HR" sz="1050" b="1" u="none" strike="noStrike" cap="none" dirty="0">
                          <a:latin typeface="Cabin"/>
                          <a:ea typeface="Times New Roman"/>
                          <a:cs typeface="Times New Roman"/>
                          <a:sym typeface="Times New Roman"/>
                        </a:rPr>
                        <a:t>Način realizacije</a:t>
                      </a:r>
                      <a:endParaRPr sz="1050" u="none" strike="noStrike" cap="none" dirty="0">
                        <a:latin typeface="Cabin"/>
                      </a:endParaRPr>
                    </a:p>
                  </a:txBody>
                  <a:tcPr marL="68575" marR="68575" marT="0" marB="0"/>
                </a:tc>
                <a:tc>
                  <a:txBody>
                    <a:bodyPr/>
                    <a:lstStyle/>
                    <a:p>
                      <a:pPr marL="0" marR="0" lvl="0" indent="0" algn="ctr" rtl="0">
                        <a:lnSpc>
                          <a:spcPct val="100000"/>
                        </a:lnSpc>
                        <a:spcBef>
                          <a:spcPts val="0"/>
                        </a:spcBef>
                        <a:spcAft>
                          <a:spcPts val="0"/>
                        </a:spcAft>
                        <a:buClr>
                          <a:srgbClr val="000000"/>
                        </a:buClr>
                        <a:buSzPts val="300"/>
                        <a:buFont typeface="Arial"/>
                        <a:buNone/>
                      </a:pPr>
                      <a:endParaRPr sz="1050" u="none" strike="noStrike" cap="none">
                        <a:latin typeface="Cabin" charset="0"/>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200"/>
                        <a:buFont typeface="Arial"/>
                        <a:buNone/>
                      </a:pPr>
                      <a:r>
                        <a:rPr lang="hr-HR" sz="1050" b="1" u="none" strike="noStrike" cap="none" err="1">
                          <a:latin typeface="Cabin"/>
                          <a:ea typeface="Times New Roman"/>
                          <a:cs typeface="Times New Roman"/>
                          <a:sym typeface="Times New Roman"/>
                        </a:rPr>
                        <a:t>Vremenik</a:t>
                      </a:r>
                      <a:endParaRPr sz="1050" u="none" strike="noStrike" cap="none" err="1">
                        <a:latin typeface="Cabin"/>
                      </a:endParaRPr>
                    </a:p>
                  </a:txBody>
                  <a:tcPr marL="68575" marR="68575" marT="0" marB="0"/>
                </a:tc>
                <a:tc>
                  <a:txBody>
                    <a:bodyPr/>
                    <a:lstStyle/>
                    <a:p>
                      <a:pPr marL="0" marR="0" lvl="0" indent="0" algn="ctr" rtl="0">
                        <a:lnSpc>
                          <a:spcPct val="100000"/>
                        </a:lnSpc>
                        <a:spcBef>
                          <a:spcPts val="0"/>
                        </a:spcBef>
                        <a:spcAft>
                          <a:spcPts val="0"/>
                        </a:spcAft>
                        <a:buClr>
                          <a:srgbClr val="000000"/>
                        </a:buClr>
                        <a:buSzPts val="300"/>
                        <a:buFont typeface="Arial"/>
                        <a:buNone/>
                      </a:pPr>
                      <a:endParaRPr sz="1050" u="none" strike="noStrike" cap="none">
                        <a:latin typeface="Cabin" charset="0"/>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200"/>
                        <a:buFont typeface="Arial"/>
                        <a:buNone/>
                      </a:pPr>
                      <a:r>
                        <a:rPr lang="hr-HR" sz="1050" b="1" u="none" strike="noStrike" cap="none" dirty="0">
                          <a:latin typeface="Cabin"/>
                          <a:ea typeface="Times New Roman"/>
                          <a:cs typeface="Times New Roman"/>
                          <a:sym typeface="Times New Roman"/>
                        </a:rPr>
                        <a:t>Detaljan troškovnik</a:t>
                      </a:r>
                      <a:endParaRPr sz="1050" u="none" strike="noStrike" cap="none" dirty="0">
                        <a:latin typeface="Cabin"/>
                      </a:endParaRPr>
                    </a:p>
                  </a:txBody>
                  <a:tcPr marL="68575" marR="68575" marT="0" marB="0"/>
                </a:tc>
                <a:tc>
                  <a:txBody>
                    <a:bodyPr/>
                    <a:lstStyle/>
                    <a:p>
                      <a:pPr marL="0" marR="0" lvl="0" indent="0" algn="ctr" rtl="0">
                        <a:lnSpc>
                          <a:spcPct val="100000"/>
                        </a:lnSpc>
                        <a:spcBef>
                          <a:spcPts val="0"/>
                        </a:spcBef>
                        <a:spcAft>
                          <a:spcPts val="0"/>
                        </a:spcAft>
                        <a:buClr>
                          <a:srgbClr val="000000"/>
                        </a:buClr>
                        <a:buSzPts val="300"/>
                        <a:buFont typeface="Arial"/>
                        <a:buNone/>
                      </a:pPr>
                      <a:endParaRPr sz="1050" u="none" strike="noStrike" cap="none">
                        <a:latin typeface="Cabin" charset="0"/>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200"/>
                        <a:buFont typeface="Arial"/>
                        <a:buNone/>
                      </a:pPr>
                      <a:r>
                        <a:rPr lang="hr-HR" sz="1050" b="1" u="none" strike="noStrike" cap="none" dirty="0">
                          <a:latin typeface="Cabin"/>
                          <a:ea typeface="Times New Roman"/>
                          <a:cs typeface="Times New Roman"/>
                          <a:sym typeface="Times New Roman"/>
                        </a:rPr>
                        <a:t>Način vrednovanja i korištenja rezultata vrednovanja</a:t>
                      </a:r>
                      <a:endParaRPr sz="1050" u="none" strike="noStrike" cap="none" dirty="0">
                        <a:latin typeface="Cabin"/>
                      </a:endParaRPr>
                    </a:p>
                  </a:txBody>
                  <a:tcPr marL="68575" marR="68575" marT="0" marB="0"/>
                </a:tc>
                <a:extLst>
                  <a:ext uri="{0D108BD9-81ED-4DB2-BD59-A6C34878D82A}">
                    <a16:rowId xmlns:a16="http://schemas.microsoft.com/office/drawing/2014/main" val="10000"/>
                  </a:ext>
                </a:extLst>
              </a:tr>
              <a:tr h="3347155">
                <a:tc>
                  <a:txBody>
                    <a:bodyPr/>
                    <a:lstStyle/>
                    <a:p>
                      <a:pPr marL="0" marR="0" lvl="0" indent="0" algn="l" rtl="0">
                        <a:lnSpc>
                          <a:spcPct val="115000"/>
                        </a:lnSpc>
                        <a:spcBef>
                          <a:spcPts val="0"/>
                        </a:spcBef>
                        <a:spcAft>
                          <a:spcPts val="0"/>
                        </a:spcAft>
                        <a:buClr>
                          <a:srgbClr val="000000"/>
                        </a:buClr>
                        <a:buSzPts val="1100"/>
                        <a:buFont typeface="Arial"/>
                        <a:buNone/>
                      </a:pPr>
                      <a:r>
                        <a:rPr lang="hr-HR" sz="1050" b="1" u="none" strike="noStrike" cap="none" dirty="0">
                          <a:latin typeface="Cabin"/>
                          <a:ea typeface="Times New Roman"/>
                          <a:cs typeface="Times New Roman"/>
                          <a:sym typeface="Times New Roman"/>
                        </a:rPr>
                        <a:t>Domaćinstvo</a:t>
                      </a:r>
                      <a:br>
                        <a:rPr lang="hr-HR" sz="1050" b="1" u="none" strike="noStrike" cap="none" dirty="0">
                          <a:latin typeface="Cabin"/>
                          <a:ea typeface="Times New Roman"/>
                          <a:cs typeface="Times New Roman"/>
                        </a:rPr>
                      </a:br>
                      <a:r>
                        <a:rPr lang="hr-HR" sz="1050" b="1" u="none" strike="noStrike" cap="none" dirty="0">
                          <a:solidFill>
                            <a:srgbClr val="FF0000"/>
                          </a:solidFill>
                          <a:latin typeface="Cabin"/>
                          <a:ea typeface="Times New Roman"/>
                          <a:cs typeface="Times New Roman"/>
                        </a:rPr>
                        <a:t> </a:t>
                      </a:r>
                      <a:endParaRPr lang="hr-HR" sz="1050" b="1" u="none" strike="noStrike" cap="none" dirty="0">
                        <a:solidFill>
                          <a:srgbClr val="FF0000"/>
                        </a:solidFill>
                        <a:latin typeface="Cabin"/>
                        <a:ea typeface="Times New Roman"/>
                        <a:cs typeface="Times New Roman"/>
                        <a:sym typeface="Times New Roman"/>
                      </a:endParaRPr>
                    </a:p>
                  </a:txBody>
                  <a:tcPr marL="91425" marR="91425" marT="91425" marB="91425"/>
                </a:tc>
                <a:tc>
                  <a:txBody>
                    <a:bodyPr/>
                    <a:lstStyle/>
                    <a:p>
                      <a:pPr marL="0" marR="0" lvl="0" indent="0" algn="l" rtl="0">
                        <a:lnSpc>
                          <a:spcPct val="115000"/>
                        </a:lnSpc>
                        <a:spcBef>
                          <a:spcPts val="0"/>
                        </a:spcBef>
                        <a:spcAft>
                          <a:spcPts val="0"/>
                        </a:spcAft>
                        <a:buClr>
                          <a:srgbClr val="000000"/>
                        </a:buClr>
                        <a:buSzPts val="1100"/>
                        <a:buFont typeface="Arial"/>
                        <a:buNone/>
                      </a:pPr>
                      <a:r>
                        <a:rPr lang="hr-HR" sz="1050" u="none" strike="noStrike" cap="none" dirty="0">
                          <a:latin typeface="Cabin"/>
                          <a:ea typeface="Times New Roman"/>
                          <a:cs typeface="Times New Roman"/>
                          <a:sym typeface="Times New Roman"/>
                        </a:rPr>
                        <a:t>Razvijati svijest o važnosti snalaženja u domaćinstvu kod učenika, razvijati interese i individualnost te kreativnost kod učenika.</a:t>
                      </a:r>
                      <a:endParaRPr sz="1050" u="none" strike="noStrike" cap="none" dirty="0">
                        <a:latin typeface="Cabin"/>
                        <a:ea typeface="Times New Roman"/>
                        <a:cs typeface="Times New Roman"/>
                        <a:sym typeface="Times New Roman"/>
                      </a:endParaRPr>
                    </a:p>
                  </a:txBody>
                  <a:tcPr marL="91425" marR="91425" marT="91425" marB="91425"/>
                </a:tc>
                <a:tc>
                  <a:txBody>
                    <a:bodyPr/>
                    <a:lstStyle/>
                    <a:p>
                      <a:pPr marL="0" marR="0" lvl="0" indent="0" algn="l" rtl="0">
                        <a:lnSpc>
                          <a:spcPct val="115000"/>
                        </a:lnSpc>
                        <a:spcBef>
                          <a:spcPts val="0"/>
                        </a:spcBef>
                        <a:spcAft>
                          <a:spcPts val="0"/>
                        </a:spcAft>
                        <a:buClr>
                          <a:srgbClr val="000000"/>
                        </a:buClr>
                        <a:buSzPts val="1100"/>
                        <a:buFont typeface="Arial"/>
                        <a:buNone/>
                      </a:pPr>
                      <a:r>
                        <a:rPr lang="hr-HR" sz="1050" u="none" strike="noStrike" cap="none" dirty="0">
                          <a:latin typeface="Cabin"/>
                          <a:ea typeface="Times New Roman"/>
                          <a:cs typeface="Times New Roman"/>
                          <a:sym typeface="Times New Roman"/>
                        </a:rPr>
                        <a:t>Poticati svijest o važnosti usvajanja znanja iz domaćinstva,</a:t>
                      </a:r>
                      <a:endParaRPr sz="1050" u="none" strike="noStrike" cap="none" dirty="0">
                        <a:latin typeface="Cabin"/>
                        <a:ea typeface="Times New Roman"/>
                        <a:cs typeface="Times New Roman"/>
                        <a:sym typeface="Times New Roman"/>
                      </a:endParaRPr>
                    </a:p>
                    <a:p>
                      <a:pPr marL="0" marR="0" lvl="0" indent="0" algn="l" rtl="0">
                        <a:lnSpc>
                          <a:spcPct val="115000"/>
                        </a:lnSpc>
                        <a:spcBef>
                          <a:spcPts val="0"/>
                        </a:spcBef>
                        <a:spcAft>
                          <a:spcPts val="0"/>
                        </a:spcAft>
                        <a:buClr>
                          <a:srgbClr val="000000"/>
                        </a:buClr>
                        <a:buSzPts val="1100"/>
                        <a:buFont typeface="Arial"/>
                        <a:buNone/>
                      </a:pPr>
                      <a:r>
                        <a:rPr lang="hr-HR" sz="1050" u="none" strike="noStrike" cap="none" dirty="0">
                          <a:latin typeface="Cabin"/>
                          <a:ea typeface="Times New Roman"/>
                          <a:cs typeface="Times New Roman"/>
                          <a:sym typeface="Times New Roman"/>
                        </a:rPr>
                        <a:t>razvijati motoriku učenika. Pripremati učenike za snalaženje u</a:t>
                      </a:r>
                      <a:endParaRPr sz="1050" u="none" strike="noStrike" cap="none" dirty="0">
                        <a:latin typeface="Cabin"/>
                        <a:ea typeface="Times New Roman"/>
                        <a:cs typeface="Times New Roman"/>
                        <a:sym typeface="Times New Roman"/>
                      </a:endParaRPr>
                    </a:p>
                    <a:p>
                      <a:pPr marL="0" marR="0" lvl="0" indent="0" algn="l" rtl="0">
                        <a:lnSpc>
                          <a:spcPct val="115000"/>
                        </a:lnSpc>
                        <a:spcBef>
                          <a:spcPts val="0"/>
                        </a:spcBef>
                        <a:spcAft>
                          <a:spcPts val="0"/>
                        </a:spcAft>
                        <a:buClr>
                          <a:srgbClr val="000000"/>
                        </a:buClr>
                        <a:buSzPts val="1100"/>
                        <a:buFont typeface="Arial"/>
                        <a:buNone/>
                      </a:pPr>
                      <a:r>
                        <a:rPr lang="hr-HR" sz="1050" u="none" strike="noStrike" cap="none" dirty="0">
                          <a:latin typeface="Cabin"/>
                          <a:ea typeface="Times New Roman"/>
                          <a:cs typeface="Times New Roman"/>
                          <a:sym typeface="Times New Roman"/>
                        </a:rPr>
                        <a:t>domaćinstvu. Navikavati učenike na život u uređenom okolišu i</a:t>
                      </a:r>
                      <a:endParaRPr sz="1050" u="none" strike="noStrike" cap="none" dirty="0">
                        <a:latin typeface="Cabin"/>
                        <a:ea typeface="Times New Roman"/>
                        <a:cs typeface="Times New Roman"/>
                        <a:sym typeface="Times New Roman"/>
                      </a:endParaRPr>
                    </a:p>
                    <a:p>
                      <a:pPr marL="0" marR="0" lvl="0" indent="0" algn="l" rtl="0">
                        <a:lnSpc>
                          <a:spcPct val="115000"/>
                        </a:lnSpc>
                        <a:spcBef>
                          <a:spcPts val="0"/>
                        </a:spcBef>
                        <a:spcAft>
                          <a:spcPts val="0"/>
                        </a:spcAft>
                        <a:buClr>
                          <a:srgbClr val="000000"/>
                        </a:buClr>
                        <a:buSzPts val="1100"/>
                        <a:buFont typeface="Arial"/>
                        <a:buNone/>
                      </a:pPr>
                      <a:r>
                        <a:rPr lang="hr-HR" sz="1050" u="none" strike="noStrike" cap="none" dirty="0">
                          <a:latin typeface="Cabin"/>
                          <a:ea typeface="Times New Roman"/>
                          <a:cs typeface="Times New Roman"/>
                          <a:sym typeface="Times New Roman"/>
                        </a:rPr>
                        <a:t>na zdravu prehranu.</a:t>
                      </a:r>
                      <a:endParaRPr sz="1050" u="none" strike="noStrike" cap="none" dirty="0">
                        <a:latin typeface="Cabin"/>
                        <a:ea typeface="Times New Roman"/>
                        <a:cs typeface="Times New Roman"/>
                        <a:sym typeface="Times New Roman"/>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100"/>
                        <a:buFont typeface="Arial"/>
                        <a:buNone/>
                      </a:pPr>
                      <a:r>
                        <a:rPr lang="hr-HR" sz="1050" u="none" strike="noStrike" cap="none" dirty="0">
                          <a:latin typeface="Cabin"/>
                          <a:ea typeface="Times New Roman"/>
                          <a:cs typeface="Times New Roman"/>
                          <a:sym typeface="Times New Roman"/>
                        </a:rPr>
                        <a:t>Učiteljica Dijana Mišević</a:t>
                      </a:r>
                      <a:endParaRPr sz="1050" u="none" strike="noStrike" cap="none">
                        <a:latin typeface="Cabi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1100"/>
                        <a:buFont typeface="Arial"/>
                        <a:buNone/>
                      </a:pPr>
                      <a:r>
                        <a:rPr lang="hr-HR" sz="1050" u="none" strike="noStrike" cap="none" dirty="0">
                          <a:latin typeface="Cabin"/>
                          <a:ea typeface="Times New Roman"/>
                          <a:cs typeface="Times New Roman"/>
                          <a:sym typeface="Times New Roman"/>
                        </a:rPr>
                        <a:t>Provoditi godišnji plan izvannastavne aktivnosti sukladno</a:t>
                      </a:r>
                      <a:endParaRPr sz="1050" u="none" strike="noStrike" cap="none">
                        <a:latin typeface="Cabi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1100"/>
                        <a:buFont typeface="Arial"/>
                        <a:buNone/>
                      </a:pPr>
                      <a:r>
                        <a:rPr lang="hr-HR" sz="1050" u="none" strike="noStrike" cap="none" dirty="0">
                          <a:latin typeface="Cabin"/>
                          <a:ea typeface="Times New Roman"/>
                          <a:cs typeface="Times New Roman"/>
                          <a:sym typeface="Times New Roman"/>
                        </a:rPr>
                        <a:t>utvrđenom rasporedu sati i planu održavanja izvannastavne</a:t>
                      </a:r>
                      <a:endParaRPr sz="1050" u="none" strike="noStrike" cap="none">
                        <a:latin typeface="Cabi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1100"/>
                        <a:buFont typeface="Arial"/>
                        <a:buNone/>
                      </a:pPr>
                      <a:r>
                        <a:rPr lang="hr-HR" sz="1050" u="none" strike="noStrike" cap="none" dirty="0">
                          <a:latin typeface="Cabin"/>
                          <a:ea typeface="Times New Roman"/>
                          <a:cs typeface="Times New Roman"/>
                          <a:sym typeface="Times New Roman"/>
                        </a:rPr>
                        <a:t>aktivnosti. Skrbiti o izvršavanju utvrđenog cilja i namjene</a:t>
                      </a:r>
                      <a:endParaRPr sz="1050" u="none" strike="noStrike" cap="none">
                        <a:latin typeface="Cabi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1100"/>
                        <a:buFont typeface="Arial"/>
                        <a:buNone/>
                      </a:pPr>
                      <a:r>
                        <a:rPr lang="hr-HR" sz="1050" u="none" strike="noStrike" cap="none" dirty="0">
                          <a:latin typeface="Cabin"/>
                          <a:ea typeface="Times New Roman"/>
                          <a:cs typeface="Times New Roman"/>
                          <a:sym typeface="Times New Roman"/>
                        </a:rPr>
                        <a:t>izvannastavne aktivnosti. Brinuti o razvoju interesa i</a:t>
                      </a:r>
                      <a:endParaRPr sz="1050" u="none" strike="noStrike" cap="none">
                        <a:latin typeface="Cabi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1100"/>
                        <a:buFont typeface="Arial"/>
                        <a:buNone/>
                      </a:pPr>
                      <a:r>
                        <a:rPr lang="hr-HR" sz="1050" u="none" strike="noStrike" cap="none" dirty="0">
                          <a:latin typeface="Cabin"/>
                          <a:ea typeface="Times New Roman"/>
                          <a:cs typeface="Times New Roman"/>
                          <a:sym typeface="Times New Roman"/>
                        </a:rPr>
                        <a:t>sposobnosti učenika uključenih u aktivnost te o zaštiti njihovih</a:t>
                      </a:r>
                      <a:endParaRPr sz="1050" u="none" strike="noStrike" cap="none">
                        <a:latin typeface="Cabi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1100"/>
                        <a:buFont typeface="Arial"/>
                        <a:buNone/>
                      </a:pPr>
                      <a:r>
                        <a:rPr lang="hr-HR" sz="1050" u="none" strike="noStrike" cap="none" dirty="0">
                          <a:latin typeface="Cabin"/>
                          <a:ea typeface="Times New Roman"/>
                          <a:cs typeface="Times New Roman"/>
                          <a:sym typeface="Times New Roman"/>
                        </a:rPr>
                        <a:t>prava sukladno propisima.</a:t>
                      </a:r>
                      <a:endParaRPr sz="1050" u="none" strike="noStrike" cap="none" dirty="0">
                        <a:latin typeface="Cabi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1100"/>
                        <a:buFont typeface="Arial"/>
                        <a:buNone/>
                      </a:pPr>
                      <a:endParaRPr sz="1050" u="none" strike="noStrike" cap="none">
                        <a:latin typeface="Cabin" charset="0"/>
                        <a:ea typeface="Times New Roman"/>
                        <a:cs typeface="Times New Roman"/>
                        <a:sym typeface="Times New Roman"/>
                      </a:endParaRPr>
                    </a:p>
                  </a:txBody>
                  <a:tcPr marL="68575" marR="68575" marT="0" marB="0"/>
                </a:tc>
                <a:tc>
                  <a:txBody>
                    <a:bodyPr/>
                    <a:lstStyle/>
                    <a:p>
                      <a:pPr marL="0" marR="0" lvl="0" indent="0" algn="l" rtl="0">
                        <a:lnSpc>
                          <a:spcPct val="100000"/>
                        </a:lnSpc>
                        <a:spcBef>
                          <a:spcPts val="0"/>
                        </a:spcBef>
                        <a:spcAft>
                          <a:spcPts val="0"/>
                        </a:spcAft>
                        <a:buClr>
                          <a:schemeClr val="dk1"/>
                        </a:buClr>
                        <a:buSzPts val="1100"/>
                        <a:buFont typeface="Arial"/>
                        <a:buNone/>
                      </a:pPr>
                      <a:r>
                        <a:rPr lang="hr-HR" sz="1050" u="none" strike="noStrike" cap="none" dirty="0">
                          <a:latin typeface="Cabin"/>
                          <a:ea typeface="Times New Roman"/>
                          <a:cs typeface="Times New Roman"/>
                          <a:sym typeface="Times New Roman"/>
                        </a:rPr>
                        <a:t>Individualni rad, rad u skupini. Proizvode koje učenici budu</a:t>
                      </a:r>
                      <a:endParaRPr sz="1050" u="none" strike="noStrike" cap="none">
                        <a:latin typeface="Cabi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1100"/>
                        <a:buFont typeface="Arial"/>
                        <a:buNone/>
                      </a:pPr>
                      <a:r>
                        <a:rPr lang="hr-HR" sz="1050" u="none" strike="noStrike" cap="none" dirty="0">
                          <a:latin typeface="Cabin"/>
                          <a:ea typeface="Times New Roman"/>
                          <a:cs typeface="Times New Roman"/>
                          <a:sym typeface="Times New Roman"/>
                        </a:rPr>
                        <a:t>sami ispekli podijeliti svim učenicima škole, a ukrasne predmete</a:t>
                      </a:r>
                      <a:endParaRPr sz="1050" u="none" strike="noStrike" cap="none">
                        <a:latin typeface="Cabi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1100"/>
                        <a:buFont typeface="Arial"/>
                        <a:buNone/>
                      </a:pPr>
                      <a:r>
                        <a:rPr lang="hr-HR" sz="1050" u="none" strike="noStrike" cap="none" dirty="0">
                          <a:latin typeface="Cabin"/>
                          <a:ea typeface="Times New Roman"/>
                          <a:cs typeface="Times New Roman"/>
                          <a:sym typeface="Times New Roman"/>
                        </a:rPr>
                        <a:t>izložiti na vidljiva mjesta.</a:t>
                      </a:r>
                      <a:endParaRPr sz="1050" u="none" strike="noStrike" cap="none">
                        <a:latin typeface="Cabi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1100"/>
                        <a:buFont typeface="Arial"/>
                        <a:buNone/>
                      </a:pPr>
                      <a:endParaRPr sz="1050" u="none" strike="noStrike" cap="none">
                        <a:latin typeface="Cabin" charset="0"/>
                        <a:ea typeface="Times New Roman"/>
                        <a:cs typeface="Times New Roman"/>
                        <a:sym typeface="Times New Roman"/>
                      </a:endParaRPr>
                    </a:p>
                  </a:txBody>
                  <a:tcPr marL="68575" marR="68575" marT="0" marB="0"/>
                </a:tc>
                <a:tc>
                  <a:txBody>
                    <a:bodyPr/>
                    <a:lstStyle/>
                    <a:p>
                      <a:pPr marL="0" marR="0" lvl="0" indent="0" algn="l" rtl="0">
                        <a:lnSpc>
                          <a:spcPct val="100000"/>
                        </a:lnSpc>
                        <a:spcBef>
                          <a:spcPts val="0"/>
                        </a:spcBef>
                        <a:spcAft>
                          <a:spcPts val="0"/>
                        </a:spcAft>
                        <a:buClr>
                          <a:srgbClr val="000000"/>
                        </a:buClr>
                        <a:buSzPts val="1100"/>
                        <a:buFont typeface="Arial"/>
                        <a:buNone/>
                      </a:pPr>
                      <a:r>
                        <a:rPr lang="hr-HR" sz="1050" u="none" strike="noStrike" cap="none" dirty="0">
                          <a:latin typeface="Cabin"/>
                          <a:ea typeface="Times New Roman"/>
                          <a:cs typeface="Times New Roman"/>
                          <a:sym typeface="Times New Roman"/>
                        </a:rPr>
                        <a:t>Tijekom šk. god. </a:t>
                      </a:r>
                      <a:r>
                        <a:rPr lang="hr-HR" sz="1050" u="none" strike="noStrike" cap="none" dirty="0">
                          <a:latin typeface="Cabin"/>
                          <a:ea typeface="Times New Roman"/>
                          <a:cs typeface="Times New Roman"/>
                        </a:rPr>
                        <a:t> </a:t>
                      </a:r>
                      <a:endParaRPr lang="en-US" sz="1050" u="none" strike="noStrike" cap="none">
                        <a:latin typeface="Cabin"/>
                        <a:ea typeface="Times New Roman"/>
                        <a:cs typeface="Times New Roman"/>
                      </a:endParaRPr>
                    </a:p>
                    <a:p>
                      <a:pPr marL="0" marR="0" lvl="0" indent="0" algn="l">
                        <a:lnSpc>
                          <a:spcPct val="100000"/>
                        </a:lnSpc>
                        <a:spcBef>
                          <a:spcPts val="0"/>
                        </a:spcBef>
                        <a:spcAft>
                          <a:spcPts val="0"/>
                        </a:spcAft>
                        <a:buSzPts val="1100"/>
                        <a:buFont typeface="Arial"/>
                        <a:buNone/>
                      </a:pPr>
                      <a:r>
                        <a:rPr lang="hr-HR" sz="1050" u="none" strike="noStrike" cap="none" dirty="0">
                          <a:latin typeface="Cabin"/>
                          <a:ea typeface="Times New Roman"/>
                          <a:cs typeface="Times New Roman"/>
                        </a:rPr>
                        <a:t>Jedan sat </a:t>
                      </a:r>
                      <a:r>
                        <a:rPr lang="hr-HR" sz="1050" u="none" strike="noStrike" cap="none" dirty="0">
                          <a:latin typeface="Cabin"/>
                          <a:ea typeface="Times New Roman"/>
                          <a:cs typeface="Times New Roman"/>
                          <a:sym typeface="Times New Roman"/>
                        </a:rPr>
                        <a:t>tjedno, ukupno </a:t>
                      </a:r>
                      <a:r>
                        <a:rPr lang="hr-HR" sz="1050" u="none" strike="noStrike" cap="none" dirty="0">
                          <a:latin typeface="Cabin"/>
                          <a:ea typeface="Times New Roman"/>
                          <a:cs typeface="Times New Roman"/>
                        </a:rPr>
                        <a:t>70 </a:t>
                      </a:r>
                      <a:r>
                        <a:rPr lang="hr-HR" sz="1050" u="none" strike="noStrike" cap="none" dirty="0">
                          <a:latin typeface="Cabin"/>
                          <a:ea typeface="Times New Roman"/>
                          <a:cs typeface="Times New Roman"/>
                          <a:sym typeface="Times New Roman"/>
                        </a:rPr>
                        <a:t>sati godišnje</a:t>
                      </a:r>
                      <a:endParaRPr sz="1050" u="none" strike="noStrike" cap="none">
                        <a:latin typeface="Cabin"/>
                        <a:ea typeface="Times New Roman"/>
                        <a:cs typeface="Times New Roman"/>
                        <a:sym typeface="Times New Roman"/>
                      </a:endParaRPr>
                    </a:p>
                  </a:txBody>
                  <a:tcPr marL="68575" marR="68575" marT="0" marB="0"/>
                </a:tc>
                <a:tc>
                  <a:txBody>
                    <a:bodyPr/>
                    <a:lstStyle/>
                    <a:p>
                      <a:pPr marL="0" marR="0" lvl="0" indent="0" algn="l" rtl="0">
                        <a:lnSpc>
                          <a:spcPct val="100000"/>
                        </a:lnSpc>
                        <a:spcBef>
                          <a:spcPts val="0"/>
                        </a:spcBef>
                        <a:spcAft>
                          <a:spcPts val="0"/>
                        </a:spcAft>
                        <a:buClr>
                          <a:srgbClr val="000000"/>
                        </a:buClr>
                        <a:buSzPts val="1100"/>
                        <a:buFont typeface="Arial"/>
                        <a:buNone/>
                      </a:pPr>
                      <a:r>
                        <a:rPr lang="hr-HR" sz="1050" u="none" strike="noStrike" cap="none" dirty="0">
                          <a:latin typeface="Cabin"/>
                          <a:ea typeface="Times New Roman"/>
                          <a:cs typeface="Times New Roman"/>
                          <a:sym typeface="Times New Roman"/>
                        </a:rPr>
                        <a:t>Troškovi kopiranja, </a:t>
                      </a:r>
                      <a:r>
                        <a:rPr lang="hr-HR" sz="1050" u="none" strike="noStrike" cap="none">
                          <a:latin typeface="Cabin"/>
                          <a:ea typeface="Times New Roman"/>
                          <a:cs typeface="Times New Roman"/>
                          <a:sym typeface="Times New Roman"/>
                        </a:rPr>
                        <a:t>te oko </a:t>
                      </a:r>
                      <a:r>
                        <a:rPr lang="hr-HR" sz="1050" u="none" strike="noStrike" cap="none">
                          <a:latin typeface="Cabin"/>
                          <a:ea typeface="Times New Roman"/>
                          <a:cs typeface="Times New Roman"/>
                        </a:rPr>
                        <a:t>150 €</a:t>
                      </a:r>
                      <a:r>
                        <a:rPr lang="hr-HR" sz="1050" u="none" strike="noStrike" cap="none" dirty="0">
                          <a:latin typeface="Cabin"/>
                          <a:ea typeface="Times New Roman"/>
                          <a:cs typeface="Times New Roman"/>
                        </a:rPr>
                        <a:t> </a:t>
                      </a:r>
                      <a:r>
                        <a:rPr lang="hr-HR" sz="1050" u="none" strike="noStrike" cap="none" dirty="0">
                          <a:latin typeface="Cabin"/>
                          <a:ea typeface="Times New Roman"/>
                          <a:cs typeface="Times New Roman"/>
                          <a:sym typeface="Times New Roman"/>
                        </a:rPr>
                        <a:t>za potrebne materijale</a:t>
                      </a:r>
                      <a:endParaRPr sz="1050" u="none" strike="noStrike" cap="none" dirty="0">
                        <a:latin typeface="Cabin"/>
                        <a:ea typeface="Times New Roman"/>
                        <a:cs typeface="Times New Roman"/>
                        <a:sym typeface="Times New Roman"/>
                      </a:endParaRPr>
                    </a:p>
                  </a:txBody>
                  <a:tcPr marL="68575" marR="68575" marT="0" marB="0"/>
                </a:tc>
                <a:tc>
                  <a:txBody>
                    <a:bodyPr/>
                    <a:lstStyle/>
                    <a:p>
                      <a:pPr marL="0" marR="0" lvl="0" indent="0" algn="l" rtl="0">
                        <a:lnSpc>
                          <a:spcPct val="100000"/>
                        </a:lnSpc>
                        <a:spcBef>
                          <a:spcPts val="0"/>
                        </a:spcBef>
                        <a:spcAft>
                          <a:spcPts val="0"/>
                        </a:spcAft>
                        <a:buClr>
                          <a:srgbClr val="000000"/>
                        </a:buClr>
                        <a:buSzPts val="1100"/>
                        <a:buFont typeface="Arial"/>
                        <a:buNone/>
                      </a:pPr>
                      <a:r>
                        <a:rPr lang="hr-HR" sz="1050" u="none" strike="noStrike" cap="none" dirty="0">
                          <a:latin typeface="Cabin"/>
                          <a:ea typeface="Times New Roman"/>
                          <a:cs typeface="Times New Roman"/>
                          <a:sym typeface="Times New Roman"/>
                        </a:rPr>
                        <a:t>Praćenje rada i aktivnosti učenika kroz bilješke u e-dnevniku.</a:t>
                      </a:r>
                      <a:endParaRPr sz="1050" u="none" strike="noStrike" cap="none">
                        <a:latin typeface="Cabi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1100"/>
                        <a:buFont typeface="Arial"/>
                        <a:buNone/>
                      </a:pPr>
                      <a:r>
                        <a:rPr lang="hr-HR" sz="1050" u="none" strike="noStrike" cap="none" dirty="0">
                          <a:latin typeface="Cabin"/>
                          <a:ea typeface="Times New Roman"/>
                          <a:cs typeface="Times New Roman"/>
                          <a:sym typeface="Times New Roman"/>
                        </a:rPr>
                        <a:t>Ukrašavanje panoa, izložba proizvoda koje učenici budu sami</a:t>
                      </a:r>
                      <a:endParaRPr sz="1050" u="none" strike="noStrike" cap="none">
                        <a:latin typeface="Cabi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1100"/>
                        <a:buFont typeface="Arial"/>
                        <a:buNone/>
                      </a:pPr>
                      <a:r>
                        <a:rPr lang="hr-HR" sz="1050" u="none" strike="noStrike" cap="none" dirty="0">
                          <a:latin typeface="Cabin"/>
                          <a:ea typeface="Times New Roman"/>
                          <a:cs typeface="Times New Roman"/>
                          <a:sym typeface="Times New Roman"/>
                        </a:rPr>
                        <a:t>izradili na vidljiva mjesta u školi, dijeljenje ispečenih proizvoda</a:t>
                      </a:r>
                      <a:endParaRPr sz="1050" u="none" strike="noStrike" cap="none" dirty="0">
                        <a:latin typeface="Cabi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1100"/>
                        <a:buFont typeface="Arial"/>
                        <a:buNone/>
                      </a:pPr>
                      <a:r>
                        <a:rPr lang="hr-HR" sz="1050" u="none" strike="noStrike" cap="none" dirty="0">
                          <a:latin typeface="Cabin"/>
                          <a:ea typeface="Times New Roman"/>
                          <a:cs typeface="Times New Roman"/>
                          <a:sym typeface="Times New Roman"/>
                        </a:rPr>
                        <a:t>svim učenicima škole, fotografiranje učenika tijekom radionica</a:t>
                      </a:r>
                      <a:endParaRPr sz="1050" u="none" strike="noStrike" cap="none" dirty="0">
                        <a:latin typeface="Cabi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1100"/>
                        <a:buFont typeface="Arial"/>
                        <a:buNone/>
                      </a:pPr>
                      <a:endParaRPr sz="1050" u="none" strike="noStrike" cap="none">
                        <a:latin typeface="Cabin" charset="0"/>
                        <a:ea typeface="Times New Roman"/>
                        <a:cs typeface="Times New Roman"/>
                        <a:sym typeface="Times New Roman"/>
                      </a:endParaRPr>
                    </a:p>
                  </a:txBody>
                  <a:tcPr marL="68575" marR="68575" marT="0" marB="0"/>
                </a:tc>
                <a:extLst>
                  <a:ext uri="{0D108BD9-81ED-4DB2-BD59-A6C34878D82A}">
                    <a16:rowId xmlns:a16="http://schemas.microsoft.com/office/drawing/2014/main" val="10001"/>
                  </a:ext>
                </a:extLst>
              </a:tr>
            </a:tbl>
          </a:graphicData>
        </a:graphic>
      </p:graphicFrame>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sp>
        <p:nvSpPr>
          <p:cNvPr id="373" name="Google Shape;373;p61"/>
          <p:cNvSpPr txBox="1">
            <a:spLocks noGrp="1"/>
          </p:cNvSpPr>
          <p:nvPr>
            <p:ph type="title"/>
          </p:nvPr>
        </p:nvSpPr>
        <p:spPr>
          <a:xfrm>
            <a:off x="179510" y="109181"/>
            <a:ext cx="8435400" cy="374817"/>
          </a:xfrm>
          <a:prstGeom prst="rect">
            <a:avLst/>
          </a:prstGeom>
          <a:noFill/>
          <a:ln>
            <a:noFill/>
          </a:ln>
        </p:spPr>
        <p:txBody>
          <a:bodyPr spcFirstLastPara="1" wrap="square" lIns="91425" tIns="45700" rIns="91425" bIns="45700" anchor="b" anchorCtr="0">
            <a:noAutofit/>
          </a:bodyPr>
          <a:lstStyle/>
          <a:p>
            <a:pPr>
              <a:buSzPts val="600"/>
            </a:pPr>
            <a:r>
              <a:rPr lang="hr-HR" sz="2400" b="0" i="0" u="none" strike="noStrike" cap="none" dirty="0">
                <a:latin typeface="Cabin"/>
                <a:sym typeface="Times New Roman"/>
              </a:rPr>
              <a:t>Predmetna nastava /</a:t>
            </a:r>
            <a:r>
              <a:rPr lang="hr-HR" sz="2400" dirty="0">
                <a:latin typeface="Cabin"/>
              </a:rPr>
              <a:t> B1 </a:t>
            </a:r>
            <a:r>
              <a:rPr lang="hr-HR" sz="2400" b="0" i="0" u="none" strike="noStrike" cap="none" dirty="0">
                <a:latin typeface="Cabin"/>
                <a:sym typeface="Times New Roman"/>
              </a:rPr>
              <a:t>izvannastavne aktivnosti</a:t>
            </a:r>
            <a:endParaRPr dirty="0">
              <a:latin typeface="Cabin"/>
            </a:endParaRPr>
          </a:p>
        </p:txBody>
      </p:sp>
      <p:sp>
        <p:nvSpPr>
          <p:cNvPr id="374" name="Google Shape;374;p61"/>
          <p:cNvSpPr txBox="1">
            <a:spLocks noGrp="1"/>
          </p:cNvSpPr>
          <p:nvPr>
            <p:ph type="ftr" idx="11"/>
          </p:nvPr>
        </p:nvSpPr>
        <p:spPr>
          <a:xfrm>
            <a:off x="5026153" y="6440452"/>
            <a:ext cx="3505200" cy="365698"/>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2"/>
              </a:buClr>
              <a:buSzPts val="350"/>
              <a:buFont typeface="Cabin"/>
              <a:buNone/>
            </a:pPr>
            <a:r>
              <a:rPr lang="hr-HR" sz="1400" b="0" i="0" u="none" strike="noStrike" cap="none" dirty="0">
                <a:latin typeface="Cabin"/>
                <a:ea typeface="Cabin"/>
                <a:cs typeface="Cabin"/>
                <a:sym typeface="Cabin"/>
              </a:rPr>
              <a:t>Školski kurikulum </a:t>
            </a:r>
            <a:r>
              <a:rPr lang="hr-HR" dirty="0"/>
              <a:t>2023./2024</a:t>
            </a:r>
            <a:r>
              <a:rPr lang="hr-HR" sz="1400" b="0" i="0" u="none" strike="noStrike" cap="none" dirty="0">
                <a:latin typeface="Cabin"/>
                <a:ea typeface="Cabin"/>
                <a:cs typeface="Cabin"/>
                <a:sym typeface="Cabin"/>
              </a:rPr>
              <a:t>.</a:t>
            </a:r>
            <a:endParaRPr dirty="0"/>
          </a:p>
        </p:txBody>
      </p:sp>
      <p:sp>
        <p:nvSpPr>
          <p:cNvPr id="375" name="Google Shape;375;p61"/>
          <p:cNvSpPr txBox="1">
            <a:spLocks noGrp="1"/>
          </p:cNvSpPr>
          <p:nvPr>
            <p:ph type="sldNum" idx="12"/>
          </p:nvPr>
        </p:nvSpPr>
        <p:spPr>
          <a:xfrm>
            <a:off x="612647" y="6356350"/>
            <a:ext cx="1981199" cy="365698"/>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2"/>
              </a:buClr>
              <a:buSzPts val="350"/>
              <a:buFont typeface="Cabin"/>
              <a:buNone/>
            </a:pPr>
            <a:fld id="{00000000-1234-1234-1234-123412341234}" type="slidenum">
              <a:rPr lang="hr-HR" sz="1400" b="0" i="0" u="none" strike="noStrike" cap="none">
                <a:solidFill>
                  <a:schemeClr val="dk2"/>
                </a:solidFill>
                <a:latin typeface="Cabin"/>
                <a:ea typeface="Cabin"/>
                <a:cs typeface="Cabin"/>
                <a:sym typeface="Cabin"/>
              </a:rPr>
              <a:pPr marL="0" marR="0" lvl="0" indent="0" algn="l" rtl="0">
                <a:lnSpc>
                  <a:spcPct val="100000"/>
                </a:lnSpc>
                <a:spcBef>
                  <a:spcPts val="0"/>
                </a:spcBef>
                <a:spcAft>
                  <a:spcPts val="0"/>
                </a:spcAft>
                <a:buClr>
                  <a:schemeClr val="dk2"/>
                </a:buClr>
                <a:buSzPts val="350"/>
                <a:buFont typeface="Cabin"/>
                <a:buNone/>
              </a:pPr>
              <a:t>41</a:t>
            </a:fld>
            <a:endParaRPr sz="1400" b="0" i="0" u="none" strike="noStrike" cap="none">
              <a:solidFill>
                <a:schemeClr val="dk2"/>
              </a:solidFill>
              <a:latin typeface="Cabin"/>
              <a:ea typeface="Cabin"/>
              <a:cs typeface="Cabin"/>
              <a:sym typeface="Cabin"/>
            </a:endParaRPr>
          </a:p>
        </p:txBody>
      </p:sp>
      <p:graphicFrame>
        <p:nvGraphicFramePr>
          <p:cNvPr id="376" name="Google Shape;376;p61"/>
          <p:cNvGraphicFramePr/>
          <p:nvPr>
            <p:extLst>
              <p:ext uri="{D42A27DB-BD31-4B8C-83A1-F6EECF244321}">
                <p14:modId xmlns:p14="http://schemas.microsoft.com/office/powerpoint/2010/main" val="4266314567"/>
              </p:ext>
            </p:extLst>
          </p:nvPr>
        </p:nvGraphicFramePr>
        <p:xfrm>
          <a:off x="750231" y="1067976"/>
          <a:ext cx="7981624" cy="3333466"/>
        </p:xfrm>
        <a:graphic>
          <a:graphicData uri="http://schemas.openxmlformats.org/drawingml/2006/table">
            <a:tbl>
              <a:tblPr firstRow="1" bandRow="1">
                <a:noFill/>
                <a:tableStyleId>{2B1E4052-6B5D-4648-950B-1C1C1EDA2936}</a:tableStyleId>
              </a:tblPr>
              <a:tblGrid>
                <a:gridCol w="1088401">
                  <a:extLst>
                    <a:ext uri="{9D8B030D-6E8A-4147-A177-3AD203B41FA5}">
                      <a16:colId xmlns:a16="http://schemas.microsoft.com/office/drawing/2014/main" val="20000"/>
                    </a:ext>
                  </a:extLst>
                </a:gridCol>
                <a:gridCol w="1275156">
                  <a:extLst>
                    <a:ext uri="{9D8B030D-6E8A-4147-A177-3AD203B41FA5}">
                      <a16:colId xmlns:a16="http://schemas.microsoft.com/office/drawing/2014/main" val="20001"/>
                    </a:ext>
                  </a:extLst>
                </a:gridCol>
                <a:gridCol w="1103280">
                  <a:extLst>
                    <a:ext uri="{9D8B030D-6E8A-4147-A177-3AD203B41FA5}">
                      <a16:colId xmlns:a16="http://schemas.microsoft.com/office/drawing/2014/main" val="20002"/>
                    </a:ext>
                  </a:extLst>
                </a:gridCol>
                <a:gridCol w="1103234">
                  <a:extLst>
                    <a:ext uri="{9D8B030D-6E8A-4147-A177-3AD203B41FA5}">
                      <a16:colId xmlns:a16="http://schemas.microsoft.com/office/drawing/2014/main" val="20003"/>
                    </a:ext>
                  </a:extLst>
                </a:gridCol>
                <a:gridCol w="950427">
                  <a:extLst>
                    <a:ext uri="{9D8B030D-6E8A-4147-A177-3AD203B41FA5}">
                      <a16:colId xmlns:a16="http://schemas.microsoft.com/office/drawing/2014/main" val="20004"/>
                    </a:ext>
                  </a:extLst>
                </a:gridCol>
                <a:gridCol w="753908">
                  <a:extLst>
                    <a:ext uri="{9D8B030D-6E8A-4147-A177-3AD203B41FA5}">
                      <a16:colId xmlns:a16="http://schemas.microsoft.com/office/drawing/2014/main" val="20005"/>
                    </a:ext>
                  </a:extLst>
                </a:gridCol>
                <a:gridCol w="741977">
                  <a:extLst>
                    <a:ext uri="{9D8B030D-6E8A-4147-A177-3AD203B41FA5}">
                      <a16:colId xmlns:a16="http://schemas.microsoft.com/office/drawing/2014/main" val="20006"/>
                    </a:ext>
                  </a:extLst>
                </a:gridCol>
                <a:gridCol w="965241">
                  <a:extLst>
                    <a:ext uri="{9D8B030D-6E8A-4147-A177-3AD203B41FA5}">
                      <a16:colId xmlns:a16="http://schemas.microsoft.com/office/drawing/2014/main" val="20007"/>
                    </a:ext>
                  </a:extLst>
                </a:gridCol>
              </a:tblGrid>
              <a:tr h="751470">
                <a:tc>
                  <a:txBody>
                    <a:bodyPr/>
                    <a:lstStyle/>
                    <a:p>
                      <a:pPr marL="0" marR="0" lvl="0" indent="0" algn="ctr" rtl="0">
                        <a:lnSpc>
                          <a:spcPct val="100000"/>
                        </a:lnSpc>
                        <a:spcBef>
                          <a:spcPts val="0"/>
                        </a:spcBef>
                        <a:spcAft>
                          <a:spcPts val="0"/>
                        </a:spcAft>
                        <a:buClr>
                          <a:srgbClr val="000000"/>
                        </a:buClr>
                        <a:buSzPts val="250"/>
                        <a:buFont typeface="Arial"/>
                        <a:buNone/>
                      </a:pPr>
                      <a:endParaRPr sz="1050" b="1" u="none" strike="noStrike" cap="none">
                        <a:latin typeface="Cabin" charset="0"/>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250"/>
                        <a:buFont typeface="Arial"/>
                        <a:buNone/>
                      </a:pPr>
                      <a:r>
                        <a:rPr lang="hr-HR" sz="1050" b="1" u="none" strike="noStrike" cap="none">
                          <a:latin typeface="Cabin"/>
                          <a:ea typeface="Times New Roman"/>
                          <a:cs typeface="Times New Roman"/>
                          <a:sym typeface="Times New Roman"/>
                        </a:rPr>
                        <a:t>Aktivnosti</a:t>
                      </a:r>
                      <a:endParaRPr sz="1050" u="none" strike="noStrike" cap="none">
                        <a:latin typeface="Cabin"/>
                      </a:endParaRPr>
                    </a:p>
                  </a:txBody>
                  <a:tcPr marL="68575" marR="68575" marT="0" marB="0"/>
                </a:tc>
                <a:tc>
                  <a:txBody>
                    <a:bodyPr/>
                    <a:lstStyle/>
                    <a:p>
                      <a:pPr marL="0" marR="0" lvl="0" indent="0" algn="ctr" rtl="0">
                        <a:lnSpc>
                          <a:spcPct val="100000"/>
                        </a:lnSpc>
                        <a:spcBef>
                          <a:spcPts val="0"/>
                        </a:spcBef>
                        <a:spcAft>
                          <a:spcPts val="0"/>
                        </a:spcAft>
                        <a:buClr>
                          <a:srgbClr val="000000"/>
                        </a:buClr>
                        <a:buSzPts val="300"/>
                        <a:buFont typeface="Arial"/>
                        <a:buNone/>
                      </a:pPr>
                      <a:endParaRPr sz="1050" u="none" strike="noStrike" cap="none">
                        <a:latin typeface="Cabin" charset="0"/>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200"/>
                        <a:buFont typeface="Arial"/>
                        <a:buNone/>
                      </a:pPr>
                      <a:r>
                        <a:rPr lang="hr-HR" sz="1050" b="1" u="none" strike="noStrike" cap="none">
                          <a:latin typeface="Cabin"/>
                          <a:ea typeface="Times New Roman"/>
                          <a:cs typeface="Times New Roman"/>
                          <a:sym typeface="Times New Roman"/>
                        </a:rPr>
                        <a:t>Ciljevi</a:t>
                      </a:r>
                      <a:endParaRPr sz="1050" u="none" strike="noStrike" cap="none">
                        <a:latin typeface="Cabin"/>
                      </a:endParaRPr>
                    </a:p>
                  </a:txBody>
                  <a:tcPr marL="68575" marR="68575" marT="0" marB="0"/>
                </a:tc>
                <a:tc>
                  <a:txBody>
                    <a:bodyPr/>
                    <a:lstStyle/>
                    <a:p>
                      <a:pPr marL="0" marR="0" lvl="0" indent="0" algn="ctr" rtl="0">
                        <a:lnSpc>
                          <a:spcPct val="100000"/>
                        </a:lnSpc>
                        <a:spcBef>
                          <a:spcPts val="0"/>
                        </a:spcBef>
                        <a:spcAft>
                          <a:spcPts val="0"/>
                        </a:spcAft>
                        <a:buClr>
                          <a:srgbClr val="000000"/>
                        </a:buClr>
                        <a:buSzPts val="300"/>
                        <a:buFont typeface="Arial"/>
                        <a:buNone/>
                      </a:pPr>
                      <a:endParaRPr sz="1050" u="none" strike="noStrike" cap="none">
                        <a:latin typeface="Cabin" charset="0"/>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200"/>
                        <a:buFont typeface="Arial"/>
                        <a:buNone/>
                      </a:pPr>
                      <a:r>
                        <a:rPr lang="hr-HR" sz="1050" b="1" u="none" strike="noStrike" cap="none">
                          <a:latin typeface="Cabin"/>
                          <a:ea typeface="Times New Roman"/>
                          <a:cs typeface="Times New Roman"/>
                          <a:sym typeface="Times New Roman"/>
                        </a:rPr>
                        <a:t>Namjena</a:t>
                      </a:r>
                      <a:endParaRPr sz="1050" u="none" strike="noStrike" cap="none">
                        <a:latin typeface="Cabin"/>
                      </a:endParaRPr>
                    </a:p>
                  </a:txBody>
                  <a:tcPr marL="68575" marR="68575" marT="0" marB="0"/>
                </a:tc>
                <a:tc>
                  <a:txBody>
                    <a:bodyPr/>
                    <a:lstStyle/>
                    <a:p>
                      <a:pPr marL="0" marR="0" lvl="0" indent="0" algn="ctr" rtl="0">
                        <a:lnSpc>
                          <a:spcPct val="100000"/>
                        </a:lnSpc>
                        <a:spcBef>
                          <a:spcPts val="0"/>
                        </a:spcBef>
                        <a:spcAft>
                          <a:spcPts val="0"/>
                        </a:spcAft>
                        <a:buClr>
                          <a:srgbClr val="000000"/>
                        </a:buClr>
                        <a:buSzPts val="300"/>
                        <a:buFont typeface="Arial"/>
                        <a:buNone/>
                      </a:pPr>
                      <a:endParaRPr sz="1050" u="none" strike="noStrike" cap="none">
                        <a:latin typeface="Cabin" charset="0"/>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200"/>
                        <a:buFont typeface="Arial"/>
                        <a:buNone/>
                      </a:pPr>
                      <a:r>
                        <a:rPr lang="hr-HR" sz="1050" b="1" u="none" strike="noStrike" cap="none">
                          <a:latin typeface="Cabin"/>
                          <a:ea typeface="Times New Roman"/>
                          <a:cs typeface="Times New Roman"/>
                          <a:sym typeface="Times New Roman"/>
                        </a:rPr>
                        <a:t>Nositelji i njihova odgovornost</a:t>
                      </a:r>
                      <a:endParaRPr sz="1050" u="none" strike="noStrike" cap="none">
                        <a:latin typeface="Cabin"/>
                      </a:endParaRPr>
                    </a:p>
                  </a:txBody>
                  <a:tcPr marL="68575" marR="68575" marT="0" marB="0"/>
                </a:tc>
                <a:tc>
                  <a:txBody>
                    <a:bodyPr/>
                    <a:lstStyle/>
                    <a:p>
                      <a:pPr marL="0" marR="0" lvl="0" indent="0" algn="ctr" rtl="0">
                        <a:lnSpc>
                          <a:spcPct val="100000"/>
                        </a:lnSpc>
                        <a:spcBef>
                          <a:spcPts val="0"/>
                        </a:spcBef>
                        <a:spcAft>
                          <a:spcPts val="0"/>
                        </a:spcAft>
                        <a:buClr>
                          <a:srgbClr val="000000"/>
                        </a:buClr>
                        <a:buSzPts val="300"/>
                        <a:buFont typeface="Arial"/>
                        <a:buNone/>
                      </a:pPr>
                      <a:endParaRPr sz="1050" u="none" strike="noStrike" cap="none">
                        <a:latin typeface="Cabin" charset="0"/>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200"/>
                        <a:buFont typeface="Arial"/>
                        <a:buNone/>
                      </a:pPr>
                      <a:r>
                        <a:rPr lang="hr-HR" sz="1050" b="1" u="none" strike="noStrike" cap="none">
                          <a:latin typeface="Cabin"/>
                          <a:ea typeface="Times New Roman"/>
                          <a:cs typeface="Times New Roman"/>
                          <a:sym typeface="Times New Roman"/>
                        </a:rPr>
                        <a:t>Način realizacije</a:t>
                      </a:r>
                      <a:endParaRPr sz="1050" u="none" strike="noStrike" cap="none">
                        <a:latin typeface="Cabin"/>
                      </a:endParaRPr>
                    </a:p>
                  </a:txBody>
                  <a:tcPr marL="68575" marR="68575" marT="0" marB="0"/>
                </a:tc>
                <a:tc>
                  <a:txBody>
                    <a:bodyPr/>
                    <a:lstStyle/>
                    <a:p>
                      <a:pPr marL="0" marR="0" lvl="0" indent="0" algn="ctr" rtl="0">
                        <a:lnSpc>
                          <a:spcPct val="100000"/>
                        </a:lnSpc>
                        <a:spcBef>
                          <a:spcPts val="0"/>
                        </a:spcBef>
                        <a:spcAft>
                          <a:spcPts val="0"/>
                        </a:spcAft>
                        <a:buClr>
                          <a:srgbClr val="000000"/>
                        </a:buClr>
                        <a:buSzPts val="300"/>
                        <a:buFont typeface="Arial"/>
                        <a:buNone/>
                      </a:pPr>
                      <a:endParaRPr sz="1050" u="none" strike="noStrike" cap="none">
                        <a:latin typeface="Cabin" charset="0"/>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200"/>
                        <a:buFont typeface="Arial"/>
                        <a:buNone/>
                      </a:pPr>
                      <a:r>
                        <a:rPr lang="hr-HR" sz="1050" b="1" u="none" strike="noStrike" cap="none" err="1">
                          <a:latin typeface="Cabin"/>
                          <a:ea typeface="Times New Roman"/>
                          <a:cs typeface="Times New Roman"/>
                          <a:sym typeface="Times New Roman"/>
                        </a:rPr>
                        <a:t>Vremenik</a:t>
                      </a:r>
                      <a:endParaRPr sz="1050" u="none" strike="noStrike" cap="none" err="1">
                        <a:latin typeface="Cabin"/>
                      </a:endParaRPr>
                    </a:p>
                  </a:txBody>
                  <a:tcPr marL="68575" marR="68575" marT="0" marB="0"/>
                </a:tc>
                <a:tc>
                  <a:txBody>
                    <a:bodyPr/>
                    <a:lstStyle/>
                    <a:p>
                      <a:pPr marL="0" marR="0" lvl="0" indent="0" algn="ctr" rtl="0">
                        <a:lnSpc>
                          <a:spcPct val="100000"/>
                        </a:lnSpc>
                        <a:spcBef>
                          <a:spcPts val="0"/>
                        </a:spcBef>
                        <a:spcAft>
                          <a:spcPts val="0"/>
                        </a:spcAft>
                        <a:buClr>
                          <a:srgbClr val="000000"/>
                        </a:buClr>
                        <a:buSzPts val="300"/>
                        <a:buFont typeface="Arial"/>
                        <a:buNone/>
                      </a:pPr>
                      <a:endParaRPr sz="1050" u="none" strike="noStrike" cap="none">
                        <a:latin typeface="Cabin" charset="0"/>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200"/>
                        <a:buFont typeface="Arial"/>
                        <a:buNone/>
                      </a:pPr>
                      <a:r>
                        <a:rPr lang="hr-HR" sz="1050" b="1" u="none" strike="noStrike" cap="none">
                          <a:latin typeface="Cabin"/>
                          <a:ea typeface="Times New Roman"/>
                          <a:cs typeface="Times New Roman"/>
                          <a:sym typeface="Times New Roman"/>
                        </a:rPr>
                        <a:t>Detaljan troškovnik</a:t>
                      </a:r>
                      <a:endParaRPr sz="1050" u="none" strike="noStrike" cap="none">
                        <a:latin typeface="Cabin"/>
                      </a:endParaRPr>
                    </a:p>
                  </a:txBody>
                  <a:tcPr marL="68575" marR="68575" marT="0" marB="0"/>
                </a:tc>
                <a:tc>
                  <a:txBody>
                    <a:bodyPr/>
                    <a:lstStyle/>
                    <a:p>
                      <a:pPr marL="0" marR="0" lvl="0" indent="0" algn="ctr" rtl="0">
                        <a:lnSpc>
                          <a:spcPct val="100000"/>
                        </a:lnSpc>
                        <a:spcBef>
                          <a:spcPts val="0"/>
                        </a:spcBef>
                        <a:spcAft>
                          <a:spcPts val="0"/>
                        </a:spcAft>
                        <a:buClr>
                          <a:srgbClr val="000000"/>
                        </a:buClr>
                        <a:buSzPts val="300"/>
                        <a:buFont typeface="Arial"/>
                        <a:buNone/>
                      </a:pPr>
                      <a:endParaRPr sz="1050" u="none" strike="noStrike" cap="none">
                        <a:latin typeface="Cabin" charset="0"/>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200"/>
                        <a:buFont typeface="Arial"/>
                        <a:buNone/>
                      </a:pPr>
                      <a:r>
                        <a:rPr lang="hr-HR" sz="1050" b="1" u="none" strike="noStrike" cap="none">
                          <a:latin typeface="Cabin"/>
                          <a:ea typeface="Times New Roman"/>
                          <a:cs typeface="Times New Roman"/>
                          <a:sym typeface="Times New Roman"/>
                        </a:rPr>
                        <a:t>Način vrednovanja i korištenja rezultata vrednovanja</a:t>
                      </a:r>
                      <a:endParaRPr sz="1050" u="none" strike="noStrike" cap="none">
                        <a:latin typeface="Cabin"/>
                      </a:endParaRPr>
                    </a:p>
                  </a:txBody>
                  <a:tcPr marL="68575" marR="68575" marT="0" marB="0"/>
                </a:tc>
                <a:extLst>
                  <a:ext uri="{0D108BD9-81ED-4DB2-BD59-A6C34878D82A}">
                    <a16:rowId xmlns:a16="http://schemas.microsoft.com/office/drawing/2014/main" val="10000"/>
                  </a:ext>
                </a:extLst>
              </a:tr>
              <a:tr h="1886345">
                <a:tc>
                  <a:txBody>
                    <a:bodyPr/>
                    <a:lstStyle/>
                    <a:p>
                      <a:pPr rtl="0" fontAlgn="base"/>
                      <a:r>
                        <a:rPr lang="hr-HR" sz="1400" b="1" i="0" u="none" strike="noStrike" cap="none" dirty="0">
                          <a:solidFill>
                            <a:schemeClr val="dk1"/>
                          </a:solidFill>
                          <a:effectLst/>
                          <a:latin typeface="Gill Sans MT"/>
                          <a:ea typeface="Gill Sans MT"/>
                          <a:cs typeface="Gill Sans MT"/>
                          <a:sym typeface="Arial"/>
                        </a:rPr>
                        <a:t>Mladi</a:t>
                      </a:r>
                    </a:p>
                    <a:p>
                      <a:pPr rtl="0" fontAlgn="base"/>
                      <a:r>
                        <a:rPr lang="hr-HR" sz="1400" b="1" i="0" u="none" strike="noStrike" cap="none" dirty="0">
                          <a:solidFill>
                            <a:schemeClr val="dk1"/>
                          </a:solidFill>
                          <a:effectLst/>
                          <a:latin typeface="Gill Sans MT"/>
                          <a:ea typeface="Gill Sans MT"/>
                          <a:cs typeface="Gill Sans MT"/>
                          <a:sym typeface="Arial"/>
                        </a:rPr>
                        <a:t> informatičari</a:t>
                      </a:r>
                      <a:r>
                        <a:rPr lang="en-US" sz="1400" b="0" i="0" u="none" strike="noStrike" cap="none" dirty="0">
                          <a:solidFill>
                            <a:schemeClr val="dk1"/>
                          </a:solidFill>
                          <a:effectLst/>
                          <a:latin typeface="Gill Sans MT"/>
                          <a:ea typeface="Gill Sans MT"/>
                          <a:cs typeface="Gill Sans MT"/>
                          <a:sym typeface="Arial"/>
                        </a:rPr>
                        <a:t>​</a:t>
                      </a:r>
                    </a:p>
                    <a:p>
                      <a:pPr rtl="0" fontAlgn="base"/>
                      <a:r>
                        <a:rPr lang="hr-HR" sz="1400" b="1" i="0" u="none" strike="noStrike" cap="none" dirty="0">
                          <a:solidFill>
                            <a:schemeClr val="dk1"/>
                          </a:solidFill>
                          <a:effectLst/>
                          <a:latin typeface="Gill Sans MT"/>
                          <a:ea typeface="Gill Sans MT"/>
                          <a:cs typeface="Gill Sans MT"/>
                          <a:sym typeface="Arial"/>
                        </a:rPr>
                        <a:t>(B1)</a:t>
                      </a:r>
                      <a:r>
                        <a:rPr lang="en-US" sz="1400" b="0" i="0" u="none" strike="noStrike" cap="none" dirty="0">
                          <a:solidFill>
                            <a:schemeClr val="dk1"/>
                          </a:solidFill>
                          <a:effectLst/>
                          <a:latin typeface="Gill Sans MT"/>
                          <a:ea typeface="Gill Sans MT"/>
                          <a:cs typeface="Gill Sans MT"/>
                          <a:sym typeface="Arial"/>
                        </a:rPr>
                        <a:t>​</a:t>
                      </a:r>
                    </a:p>
                    <a:p>
                      <a:pPr marL="0" lvl="0" indent="0" algn="l">
                        <a:lnSpc>
                          <a:spcPct val="114999"/>
                        </a:lnSpc>
                        <a:spcBef>
                          <a:spcPts val="0"/>
                        </a:spcBef>
                        <a:spcAft>
                          <a:spcPts val="0"/>
                        </a:spcAft>
                        <a:buNone/>
                      </a:pPr>
                      <a:endParaRPr lang="hr-HR" sz="1050" b="1" u="none" strike="noStrike" cap="none" dirty="0">
                        <a:solidFill>
                          <a:schemeClr val="tx1"/>
                        </a:solidFill>
                        <a:latin typeface="Cabin"/>
                        <a:ea typeface="Times New Roman"/>
                        <a:cs typeface="Times New Roman"/>
                        <a:sym typeface="Times New Roman"/>
                      </a:endParaRPr>
                    </a:p>
                  </a:txBody>
                  <a:tcPr marL="91425" marR="91425" marT="91425" marB="91425"/>
                </a:tc>
                <a:tc>
                  <a:txBody>
                    <a:bodyPr/>
                    <a:lstStyle/>
                    <a:p>
                      <a:pPr marL="0" lvl="0" indent="0" algn="l">
                        <a:lnSpc>
                          <a:spcPct val="114999"/>
                        </a:lnSpc>
                        <a:spcBef>
                          <a:spcPts val="0"/>
                        </a:spcBef>
                        <a:spcAft>
                          <a:spcPts val="0"/>
                        </a:spcAft>
                        <a:buNone/>
                      </a:pPr>
                      <a:r>
                        <a:rPr lang="hr-HR" sz="1400" b="0" i="0" u="none" strike="noStrike" cap="none" dirty="0">
                          <a:solidFill>
                            <a:schemeClr val="dk1"/>
                          </a:solidFill>
                          <a:effectLst/>
                          <a:latin typeface="Gill Sans MT"/>
                          <a:ea typeface="Gill Sans MT"/>
                          <a:cs typeface="Gill Sans MT"/>
                          <a:sym typeface="Arial"/>
                        </a:rPr>
                        <a:t>Razvijanje informacijskih i digitalnih kompetencija kroz zanimljive sadržaje programiranja i  3D dizajniranja. </a:t>
                      </a:r>
                      <a:endParaRPr lang="hr-HR" sz="1050" u="none" strike="noStrike" cap="none" dirty="0">
                        <a:latin typeface="Cabin"/>
                        <a:ea typeface="Times New Roman"/>
                        <a:cs typeface="Times New Roman"/>
                        <a:sym typeface="Times New Roman"/>
                      </a:endParaRPr>
                    </a:p>
                  </a:txBody>
                  <a:tcPr marL="91425" marR="91425" marT="91425" marB="91425"/>
                </a:tc>
                <a:tc>
                  <a:txBody>
                    <a:bodyPr/>
                    <a:lstStyle/>
                    <a:p>
                      <a:pPr marL="0" lvl="0" indent="0" algn="l">
                        <a:lnSpc>
                          <a:spcPct val="114999"/>
                        </a:lnSpc>
                        <a:spcBef>
                          <a:spcPts val="0"/>
                        </a:spcBef>
                        <a:spcAft>
                          <a:spcPts val="0"/>
                        </a:spcAft>
                        <a:buNone/>
                      </a:pPr>
                      <a:r>
                        <a:rPr lang="hr-HR" sz="1400" b="0" i="0" u="none" strike="noStrike" cap="none" dirty="0">
                          <a:solidFill>
                            <a:schemeClr val="dk1"/>
                          </a:solidFill>
                          <a:effectLst/>
                          <a:latin typeface="Gill Sans MT"/>
                          <a:ea typeface="Gill Sans MT"/>
                          <a:cs typeface="Gill Sans MT"/>
                          <a:sym typeface="Arial"/>
                        </a:rPr>
                        <a:t>Učenicima od 5. do 8. razreda</a:t>
                      </a:r>
                      <a:endParaRPr lang="hr-HR" sz="1050" u="none" strike="noStrike" cap="none" dirty="0">
                        <a:latin typeface="Cabin"/>
                        <a:cs typeface="Times New Roman"/>
                      </a:endParaRPr>
                    </a:p>
                  </a:txBody>
                  <a:tcPr marL="91425" marR="91425" marT="91425" marB="91425"/>
                </a:tc>
                <a:tc>
                  <a:txBody>
                    <a:bodyPr/>
                    <a:lstStyle/>
                    <a:p>
                      <a:pPr marL="0" lvl="0" indent="0" algn="l">
                        <a:lnSpc>
                          <a:spcPct val="100000"/>
                        </a:lnSpc>
                        <a:spcBef>
                          <a:spcPts val="0"/>
                        </a:spcBef>
                        <a:spcAft>
                          <a:spcPts val="0"/>
                        </a:spcAft>
                        <a:buNone/>
                      </a:pPr>
                      <a:r>
                        <a:rPr lang="sr-Latn-RS" sz="1400" b="0" i="0" u="none" strike="noStrike" cap="none" dirty="0">
                          <a:solidFill>
                            <a:schemeClr val="dk1"/>
                          </a:solidFill>
                          <a:effectLst/>
                          <a:latin typeface="Gill Sans MT"/>
                          <a:ea typeface="Gill Sans MT"/>
                          <a:cs typeface="Gill Sans MT"/>
                          <a:sym typeface="Arial"/>
                        </a:rPr>
                        <a:t>Ana Leko, učiteljica tehničke kulture i informatike.</a:t>
                      </a:r>
                      <a:endParaRPr lang="sr-Latn-RS" sz="1050" u="none" strike="noStrike" cap="none" dirty="0">
                        <a:latin typeface="Cabin"/>
                        <a:ea typeface="Times New Roman"/>
                        <a:cs typeface="Times New Roman"/>
                      </a:endParaRPr>
                    </a:p>
                  </a:txBody>
                  <a:tcPr marL="68575" marR="68575" marT="0" marB="0"/>
                </a:tc>
                <a:tc>
                  <a:txBody>
                    <a:bodyPr/>
                    <a:lstStyle/>
                    <a:p>
                      <a:pPr marL="0" lvl="0" indent="0" algn="l">
                        <a:lnSpc>
                          <a:spcPct val="100000"/>
                        </a:lnSpc>
                        <a:spcBef>
                          <a:spcPts val="0"/>
                        </a:spcBef>
                        <a:spcAft>
                          <a:spcPts val="0"/>
                        </a:spcAft>
                        <a:buNone/>
                      </a:pPr>
                      <a:r>
                        <a:rPr lang="sr-Latn-RS" sz="1400" b="0" i="0" u="none" strike="noStrike" cap="none" dirty="0">
                          <a:solidFill>
                            <a:schemeClr val="dk1"/>
                          </a:solidFill>
                          <a:effectLst/>
                          <a:latin typeface="Gill Sans MT"/>
                          <a:ea typeface="Gill Sans MT"/>
                          <a:cs typeface="Gill Sans MT"/>
                          <a:sym typeface="Arial"/>
                        </a:rPr>
                        <a:t>Kroz projekte i ideje .</a:t>
                      </a:r>
                      <a:endParaRPr lang="sr-Latn-RS" sz="1050" u="none" strike="noStrike" cap="none" dirty="0">
                        <a:latin typeface="Cabin"/>
                        <a:ea typeface="Times New Roman"/>
                        <a:cs typeface="Times New Roman"/>
                      </a:endParaRPr>
                    </a:p>
                  </a:txBody>
                  <a:tcPr marL="68575" marR="68575" marT="0" marB="0"/>
                </a:tc>
                <a:tc>
                  <a:txBody>
                    <a:bodyPr/>
                    <a:lstStyle/>
                    <a:p>
                      <a:pPr marL="0" lvl="0" indent="0" algn="l">
                        <a:lnSpc>
                          <a:spcPct val="100000"/>
                        </a:lnSpc>
                        <a:spcBef>
                          <a:spcPts val="0"/>
                        </a:spcBef>
                        <a:spcAft>
                          <a:spcPts val="0"/>
                        </a:spcAft>
                        <a:buNone/>
                      </a:pPr>
                      <a:r>
                        <a:rPr lang="hr-HR" sz="1400" b="0" i="0" u="none" strike="noStrike" cap="none" dirty="0">
                          <a:solidFill>
                            <a:schemeClr val="dk1"/>
                          </a:solidFill>
                          <a:effectLst/>
                          <a:latin typeface="Gill Sans MT"/>
                          <a:ea typeface="Gill Sans MT"/>
                          <a:cs typeface="Gill Sans MT"/>
                          <a:sym typeface="Arial"/>
                        </a:rPr>
                        <a:t>Tijekom školske godine</a:t>
                      </a:r>
                      <a:endParaRPr lang="hr-HR" sz="1050" u="none" strike="noStrike" cap="none" dirty="0">
                        <a:latin typeface="Cabin"/>
                        <a:ea typeface="Times New Roman"/>
                        <a:cs typeface="Times New Roman"/>
                      </a:endParaRPr>
                    </a:p>
                  </a:txBody>
                  <a:tcPr marL="68575" marR="68575" marT="0" marB="0"/>
                </a:tc>
                <a:tc>
                  <a:txBody>
                    <a:bodyPr/>
                    <a:lstStyle/>
                    <a:p>
                      <a:pPr marL="0" lvl="0" indent="0" algn="ctr">
                        <a:lnSpc>
                          <a:spcPct val="100000"/>
                        </a:lnSpc>
                        <a:spcBef>
                          <a:spcPts val="0"/>
                        </a:spcBef>
                        <a:spcAft>
                          <a:spcPts val="0"/>
                        </a:spcAft>
                        <a:buNone/>
                      </a:pPr>
                      <a:r>
                        <a:rPr lang="hr-HR" sz="1050" u="none" strike="noStrike" cap="none" dirty="0">
                          <a:latin typeface="Cabin"/>
                          <a:ea typeface="Times New Roman"/>
                          <a:cs typeface="Times New Roman"/>
                        </a:rPr>
                        <a:t>200€</a:t>
                      </a:r>
                    </a:p>
                  </a:txBody>
                  <a:tcPr marL="68575" marR="68575" marT="0" marB="0"/>
                </a:tc>
                <a:tc>
                  <a:txBody>
                    <a:bodyPr/>
                    <a:lstStyle/>
                    <a:p>
                      <a:pPr marL="0" lvl="0" indent="0" algn="l">
                        <a:lnSpc>
                          <a:spcPct val="100000"/>
                        </a:lnSpc>
                        <a:spcBef>
                          <a:spcPts val="0"/>
                        </a:spcBef>
                        <a:spcAft>
                          <a:spcPts val="0"/>
                        </a:spcAft>
                        <a:buNone/>
                      </a:pPr>
                      <a:r>
                        <a:rPr lang="sr-Latn-RS" sz="1400" b="0" i="0" u="none" strike="noStrike" cap="none" dirty="0">
                          <a:solidFill>
                            <a:schemeClr val="dk1"/>
                          </a:solidFill>
                          <a:effectLst/>
                          <a:latin typeface="Gill Sans MT"/>
                          <a:ea typeface="Gill Sans MT"/>
                          <a:cs typeface="Gill Sans MT"/>
                          <a:sym typeface="Arial"/>
                        </a:rPr>
                        <a:t>Pisano praćenje i vrednovanje radova i aktivnosti učenika </a:t>
                      </a:r>
                      <a:r>
                        <a:rPr lang="sr-Latn-RS" sz="1400" b="0" i="0" u="none" strike="noStrike" cap="none" dirty="0" err="1">
                          <a:solidFill>
                            <a:schemeClr val="dk1"/>
                          </a:solidFill>
                          <a:effectLst/>
                          <a:latin typeface="Gill Sans MT"/>
                          <a:ea typeface="Gill Sans MT"/>
                          <a:cs typeface="Gill Sans MT"/>
                          <a:sym typeface="Arial"/>
                        </a:rPr>
                        <a:t>tijekom</a:t>
                      </a:r>
                      <a:r>
                        <a:rPr lang="sr-Latn-RS" sz="1400" b="0" i="0" u="none" strike="noStrike" cap="none" dirty="0">
                          <a:solidFill>
                            <a:schemeClr val="dk1"/>
                          </a:solidFill>
                          <a:effectLst/>
                          <a:latin typeface="Gill Sans MT"/>
                          <a:ea typeface="Gill Sans MT"/>
                          <a:cs typeface="Gill Sans MT"/>
                          <a:sym typeface="Arial"/>
                        </a:rPr>
                        <a:t> školske godine. </a:t>
                      </a:r>
                      <a:endParaRPr lang="sr-Latn-RS" sz="1050" u="none" strike="noStrike" cap="none" dirty="0">
                        <a:latin typeface="Cabin"/>
                        <a:ea typeface="Times New Roman"/>
                        <a:cs typeface="Times New Roman"/>
                      </a:endParaRPr>
                    </a:p>
                  </a:txBody>
                  <a:tcPr marL="68575" marR="68575" marT="0" marB="0"/>
                </a:tc>
                <a:extLst>
                  <a:ext uri="{0D108BD9-81ED-4DB2-BD59-A6C34878D82A}">
                    <a16:rowId xmlns:a16="http://schemas.microsoft.com/office/drawing/2014/main" val="621237012"/>
                  </a:ext>
                </a:extLst>
              </a:tr>
            </a:tbl>
          </a:graphicData>
        </a:graphic>
      </p:graphicFrame>
    </p:spTree>
    <p:extLst>
      <p:ext uri="{BB962C8B-B14F-4D97-AF65-F5344CB8AC3E}">
        <p14:creationId xmlns:p14="http://schemas.microsoft.com/office/powerpoint/2010/main" val="9558475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80"/>
        <p:cNvGrpSpPr/>
        <p:nvPr/>
      </p:nvGrpSpPr>
      <p:grpSpPr>
        <a:xfrm>
          <a:off x="0" y="0"/>
          <a:ext cx="0" cy="0"/>
          <a:chOff x="0" y="0"/>
          <a:chExt cx="0" cy="0"/>
        </a:xfrm>
      </p:grpSpPr>
      <p:sp>
        <p:nvSpPr>
          <p:cNvPr id="381" name="Google Shape;381;p33"/>
          <p:cNvSpPr txBox="1">
            <a:spLocks noGrp="1"/>
          </p:cNvSpPr>
          <p:nvPr>
            <p:ph type="title"/>
          </p:nvPr>
        </p:nvSpPr>
        <p:spPr>
          <a:xfrm>
            <a:off x="354360" y="414341"/>
            <a:ext cx="8435279" cy="440585"/>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dk2"/>
              </a:buClr>
              <a:buSzPts val="600"/>
              <a:buFont typeface="Domine"/>
              <a:buNone/>
            </a:pPr>
            <a:r>
              <a:rPr lang="hr-HR" sz="2400" b="0" i="0" u="none" strike="noStrike" cap="none">
                <a:solidFill>
                  <a:schemeClr val="dk2"/>
                </a:solidFill>
                <a:latin typeface="Cabin" charset="0"/>
                <a:sym typeface="Times New Roman"/>
              </a:rPr>
              <a:t>Predmetna nastava /  </a:t>
            </a:r>
            <a:r>
              <a:rPr lang="hr-HR" sz="2400" b="0" i="0" u="none" strike="noStrike" cap="none" err="1">
                <a:solidFill>
                  <a:schemeClr val="dk2"/>
                </a:solidFill>
                <a:latin typeface="Cabin" charset="0"/>
                <a:sym typeface="Times New Roman"/>
              </a:rPr>
              <a:t>izvanučionička</a:t>
            </a:r>
            <a:r>
              <a:rPr lang="hr-HR" sz="2400" b="0" i="0" u="none" strike="noStrike" cap="none">
                <a:solidFill>
                  <a:schemeClr val="dk2"/>
                </a:solidFill>
                <a:latin typeface="Cabin" charset="0"/>
                <a:sym typeface="Times New Roman"/>
              </a:rPr>
              <a:t> </a:t>
            </a:r>
            <a:r>
              <a:rPr lang="hr-HR" sz="2400" b="0" i="0" u="none" strike="noStrike" cap="none" err="1">
                <a:solidFill>
                  <a:schemeClr val="dk2"/>
                </a:solidFill>
                <a:latin typeface="Cabin" charset="0"/>
                <a:sym typeface="Times New Roman"/>
              </a:rPr>
              <a:t>nastava</a:t>
            </a:r>
            <a:endParaRPr>
              <a:latin typeface="Cabin" charset="0"/>
            </a:endParaRPr>
          </a:p>
        </p:txBody>
      </p:sp>
      <p:sp>
        <p:nvSpPr>
          <p:cNvPr id="382" name="Google Shape;382;p33"/>
          <p:cNvSpPr txBox="1">
            <a:spLocks noGrp="1"/>
          </p:cNvSpPr>
          <p:nvPr>
            <p:ph type="ftr" idx="11"/>
          </p:nvPr>
        </p:nvSpPr>
        <p:spPr>
          <a:xfrm>
            <a:off x="5243362" y="6356350"/>
            <a:ext cx="3505200" cy="365759"/>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2"/>
              </a:buClr>
              <a:buSzPts val="350"/>
              <a:buFont typeface="Cabin"/>
              <a:buNone/>
            </a:pPr>
            <a:r>
              <a:rPr lang="hr-HR" sz="1400" b="0" i="0" u="none" strike="noStrike" cap="none" dirty="0">
                <a:latin typeface="Cabin"/>
                <a:ea typeface="Cabin"/>
                <a:cs typeface="Cabin"/>
                <a:sym typeface="Cabin"/>
              </a:rPr>
              <a:t>Školski kurikulum </a:t>
            </a:r>
            <a:r>
              <a:rPr lang="hr-HR" dirty="0"/>
              <a:t>2023./2024</a:t>
            </a:r>
            <a:r>
              <a:rPr lang="hr-HR" sz="1400" b="0" i="0" u="none" strike="noStrike" cap="none" dirty="0">
                <a:latin typeface="Cabin"/>
                <a:ea typeface="Cabin"/>
                <a:cs typeface="Cabin"/>
                <a:sym typeface="Cabin"/>
              </a:rPr>
              <a:t>.</a:t>
            </a:r>
            <a:endParaRPr sz="1400" b="0" i="0" u="none" strike="noStrike" cap="none" dirty="0">
              <a:latin typeface="Cabin"/>
              <a:ea typeface="Cabin"/>
              <a:cs typeface="Cabin"/>
              <a:sym typeface="Cabin"/>
            </a:endParaRPr>
          </a:p>
        </p:txBody>
      </p:sp>
      <p:sp>
        <p:nvSpPr>
          <p:cNvPr id="383" name="Google Shape;383;p33"/>
          <p:cNvSpPr txBox="1">
            <a:spLocks noGrp="1"/>
          </p:cNvSpPr>
          <p:nvPr>
            <p:ph type="sldNum" idx="12"/>
          </p:nvPr>
        </p:nvSpPr>
        <p:spPr>
          <a:xfrm>
            <a:off x="612647" y="6356350"/>
            <a:ext cx="1981199" cy="36575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2"/>
              </a:buClr>
              <a:buSzPts val="350"/>
              <a:buFont typeface="Cabin"/>
              <a:buNone/>
            </a:pPr>
            <a:fld id="{00000000-1234-1234-1234-123412341234}" type="slidenum">
              <a:rPr lang="hr-HR" sz="1400" b="0" i="0" u="none" strike="noStrike" cap="none">
                <a:solidFill>
                  <a:schemeClr val="dk2"/>
                </a:solidFill>
                <a:latin typeface="Cabin"/>
                <a:ea typeface="Cabin"/>
                <a:cs typeface="Cabin"/>
                <a:sym typeface="Cabin"/>
              </a:rPr>
              <a:pPr marL="0" marR="0" lvl="0" indent="0" algn="l" rtl="0">
                <a:lnSpc>
                  <a:spcPct val="100000"/>
                </a:lnSpc>
                <a:spcBef>
                  <a:spcPts val="0"/>
                </a:spcBef>
                <a:spcAft>
                  <a:spcPts val="0"/>
                </a:spcAft>
                <a:buClr>
                  <a:schemeClr val="dk2"/>
                </a:buClr>
                <a:buSzPts val="350"/>
                <a:buFont typeface="Cabin"/>
                <a:buNone/>
              </a:pPr>
              <a:t>42</a:t>
            </a:fld>
            <a:endParaRPr sz="1400" b="0" i="0" u="none" strike="noStrike" cap="none">
              <a:solidFill>
                <a:schemeClr val="dk2"/>
              </a:solidFill>
              <a:latin typeface="Cabin"/>
              <a:ea typeface="Cabin"/>
              <a:cs typeface="Cabin"/>
              <a:sym typeface="Cabin"/>
            </a:endParaRPr>
          </a:p>
        </p:txBody>
      </p:sp>
      <p:graphicFrame>
        <p:nvGraphicFramePr>
          <p:cNvPr id="384" name="Google Shape;384;p33"/>
          <p:cNvGraphicFramePr/>
          <p:nvPr>
            <p:extLst>
              <p:ext uri="{D42A27DB-BD31-4B8C-83A1-F6EECF244321}">
                <p14:modId xmlns:p14="http://schemas.microsoft.com/office/powerpoint/2010/main" val="3553118387"/>
              </p:ext>
            </p:extLst>
          </p:nvPr>
        </p:nvGraphicFramePr>
        <p:xfrm>
          <a:off x="139570" y="1003852"/>
          <a:ext cx="8784996" cy="4829753"/>
        </p:xfrm>
        <a:graphic>
          <a:graphicData uri="http://schemas.openxmlformats.org/drawingml/2006/table">
            <a:tbl>
              <a:tblPr firstRow="1" bandRow="1">
                <a:noFill/>
                <a:tableStyleId>{2B1E4052-6B5D-4648-950B-1C1C1EDA2936}</a:tableStyleId>
              </a:tblPr>
              <a:tblGrid>
                <a:gridCol w="1145875">
                  <a:extLst>
                    <a:ext uri="{9D8B030D-6E8A-4147-A177-3AD203B41FA5}">
                      <a16:colId xmlns:a16="http://schemas.microsoft.com/office/drawing/2014/main" val="20000"/>
                    </a:ext>
                  </a:extLst>
                </a:gridCol>
                <a:gridCol w="1451424">
                  <a:extLst>
                    <a:ext uri="{9D8B030D-6E8A-4147-A177-3AD203B41FA5}">
                      <a16:colId xmlns:a16="http://schemas.microsoft.com/office/drawing/2014/main" val="20001"/>
                    </a:ext>
                  </a:extLst>
                </a:gridCol>
                <a:gridCol w="1445350">
                  <a:extLst>
                    <a:ext uri="{9D8B030D-6E8A-4147-A177-3AD203B41FA5}">
                      <a16:colId xmlns:a16="http://schemas.microsoft.com/office/drawing/2014/main" val="20002"/>
                    </a:ext>
                  </a:extLst>
                </a:gridCol>
                <a:gridCol w="1083497">
                  <a:extLst>
                    <a:ext uri="{9D8B030D-6E8A-4147-A177-3AD203B41FA5}">
                      <a16:colId xmlns:a16="http://schemas.microsoft.com/office/drawing/2014/main" val="20003"/>
                    </a:ext>
                  </a:extLst>
                </a:gridCol>
                <a:gridCol w="1015577">
                  <a:extLst>
                    <a:ext uri="{9D8B030D-6E8A-4147-A177-3AD203B41FA5}">
                      <a16:colId xmlns:a16="http://schemas.microsoft.com/office/drawing/2014/main" val="20004"/>
                    </a:ext>
                  </a:extLst>
                </a:gridCol>
                <a:gridCol w="733499">
                  <a:extLst>
                    <a:ext uri="{9D8B030D-6E8A-4147-A177-3AD203B41FA5}">
                      <a16:colId xmlns:a16="http://schemas.microsoft.com/office/drawing/2014/main" val="20005"/>
                    </a:ext>
                  </a:extLst>
                </a:gridCol>
                <a:gridCol w="813367">
                  <a:extLst>
                    <a:ext uri="{9D8B030D-6E8A-4147-A177-3AD203B41FA5}">
                      <a16:colId xmlns:a16="http://schemas.microsoft.com/office/drawing/2014/main" val="20006"/>
                    </a:ext>
                  </a:extLst>
                </a:gridCol>
                <a:gridCol w="1096407">
                  <a:extLst>
                    <a:ext uri="{9D8B030D-6E8A-4147-A177-3AD203B41FA5}">
                      <a16:colId xmlns:a16="http://schemas.microsoft.com/office/drawing/2014/main" val="20007"/>
                    </a:ext>
                  </a:extLst>
                </a:gridCol>
              </a:tblGrid>
              <a:tr h="823558">
                <a:tc>
                  <a:txBody>
                    <a:bodyPr/>
                    <a:lstStyle/>
                    <a:p>
                      <a:pPr marL="0" marR="0" lvl="0" indent="0" algn="ctr" rtl="0">
                        <a:lnSpc>
                          <a:spcPct val="100000"/>
                        </a:lnSpc>
                        <a:spcBef>
                          <a:spcPts val="0"/>
                        </a:spcBef>
                        <a:spcAft>
                          <a:spcPts val="0"/>
                        </a:spcAft>
                        <a:buClr>
                          <a:srgbClr val="000000"/>
                        </a:buClr>
                        <a:buSzPts val="300"/>
                        <a:buFont typeface="Arial"/>
                        <a:buNone/>
                      </a:pPr>
                      <a:endParaRPr sz="1050" b="1" u="none" strike="noStrike" cap="none">
                        <a:latin typeface="Cabin" charset="0"/>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300"/>
                        <a:buFont typeface="Arial"/>
                        <a:buNone/>
                      </a:pPr>
                      <a:r>
                        <a:rPr lang="hr-HR" sz="1050" b="1" u="none" strike="noStrike" cap="none">
                          <a:latin typeface="Cabin"/>
                          <a:ea typeface="Times New Roman"/>
                          <a:cs typeface="Times New Roman"/>
                          <a:sym typeface="Times New Roman"/>
                        </a:rPr>
                        <a:t>Aktivnosti</a:t>
                      </a:r>
                      <a:endParaRPr sz="1050" u="none" strike="noStrike" cap="none">
                        <a:latin typeface="Cabin"/>
                      </a:endParaRPr>
                    </a:p>
                  </a:txBody>
                  <a:tcPr marL="68575" marR="68575" marT="0" marB="0"/>
                </a:tc>
                <a:tc>
                  <a:txBody>
                    <a:bodyPr/>
                    <a:lstStyle/>
                    <a:p>
                      <a:pPr marL="0" marR="0" lvl="0" indent="0" algn="ctr" rtl="0">
                        <a:lnSpc>
                          <a:spcPct val="100000"/>
                        </a:lnSpc>
                        <a:spcBef>
                          <a:spcPts val="0"/>
                        </a:spcBef>
                        <a:spcAft>
                          <a:spcPts val="0"/>
                        </a:spcAft>
                        <a:buClr>
                          <a:srgbClr val="000000"/>
                        </a:buClr>
                        <a:buSzPts val="450"/>
                        <a:buFont typeface="Arial"/>
                        <a:buNone/>
                      </a:pPr>
                      <a:endParaRPr sz="1050" u="none" strike="noStrike" cap="none">
                        <a:latin typeface="Cabin" charset="0"/>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263"/>
                        <a:buFont typeface="Arial"/>
                        <a:buNone/>
                      </a:pPr>
                      <a:r>
                        <a:rPr lang="hr-HR" sz="1050" b="1" u="none" strike="noStrike" cap="none">
                          <a:latin typeface="Cabin"/>
                          <a:ea typeface="Times New Roman"/>
                          <a:cs typeface="Times New Roman"/>
                          <a:sym typeface="Times New Roman"/>
                        </a:rPr>
                        <a:t>Ciljevi</a:t>
                      </a:r>
                      <a:endParaRPr sz="1050" u="none" strike="noStrike" cap="none">
                        <a:latin typeface="Cabin"/>
                      </a:endParaRPr>
                    </a:p>
                  </a:txBody>
                  <a:tcPr marL="68575" marR="68575" marT="0" marB="0"/>
                </a:tc>
                <a:tc>
                  <a:txBody>
                    <a:bodyPr/>
                    <a:lstStyle/>
                    <a:p>
                      <a:pPr marL="0" marR="0" lvl="0" indent="0" algn="ctr" rtl="0">
                        <a:lnSpc>
                          <a:spcPct val="100000"/>
                        </a:lnSpc>
                        <a:spcBef>
                          <a:spcPts val="0"/>
                        </a:spcBef>
                        <a:spcAft>
                          <a:spcPts val="0"/>
                        </a:spcAft>
                        <a:buClr>
                          <a:srgbClr val="000000"/>
                        </a:buClr>
                        <a:buSzPts val="450"/>
                        <a:buFont typeface="Arial"/>
                        <a:buNone/>
                      </a:pPr>
                      <a:endParaRPr sz="1050" u="none" strike="noStrike" cap="none">
                        <a:latin typeface="Cabin" charset="0"/>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263"/>
                        <a:buFont typeface="Arial"/>
                        <a:buNone/>
                      </a:pPr>
                      <a:r>
                        <a:rPr lang="hr-HR" sz="1050" b="1" u="none" strike="noStrike" cap="none">
                          <a:latin typeface="Cabin"/>
                          <a:ea typeface="Times New Roman"/>
                          <a:cs typeface="Times New Roman"/>
                          <a:sym typeface="Times New Roman"/>
                        </a:rPr>
                        <a:t>Namjena</a:t>
                      </a:r>
                      <a:endParaRPr sz="1050" u="none" strike="noStrike" cap="none">
                        <a:latin typeface="Cabin"/>
                      </a:endParaRPr>
                    </a:p>
                  </a:txBody>
                  <a:tcPr marL="68575" marR="68575" marT="0" marB="0"/>
                </a:tc>
                <a:tc>
                  <a:txBody>
                    <a:bodyPr/>
                    <a:lstStyle/>
                    <a:p>
                      <a:pPr marL="0" marR="0" lvl="0" indent="0" algn="ctr" rtl="0">
                        <a:lnSpc>
                          <a:spcPct val="100000"/>
                        </a:lnSpc>
                        <a:spcBef>
                          <a:spcPts val="0"/>
                        </a:spcBef>
                        <a:spcAft>
                          <a:spcPts val="0"/>
                        </a:spcAft>
                        <a:buClr>
                          <a:srgbClr val="000000"/>
                        </a:buClr>
                        <a:buSzPts val="450"/>
                        <a:buFont typeface="Arial"/>
                        <a:buNone/>
                      </a:pPr>
                      <a:endParaRPr sz="1050" u="none" strike="noStrike" cap="none">
                        <a:latin typeface="Cabin" charset="0"/>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263"/>
                        <a:buFont typeface="Arial"/>
                        <a:buNone/>
                      </a:pPr>
                      <a:r>
                        <a:rPr lang="hr-HR" sz="1050" b="1" u="none" strike="noStrike" cap="none">
                          <a:latin typeface="Cabin"/>
                          <a:ea typeface="Times New Roman"/>
                          <a:cs typeface="Times New Roman"/>
                          <a:sym typeface="Times New Roman"/>
                        </a:rPr>
                        <a:t>Nositelji i njihova odgovornost</a:t>
                      </a:r>
                      <a:endParaRPr sz="1050" u="none" strike="noStrike" cap="none">
                        <a:latin typeface="Cabin"/>
                      </a:endParaRPr>
                    </a:p>
                  </a:txBody>
                  <a:tcPr marL="68575" marR="68575" marT="0" marB="0"/>
                </a:tc>
                <a:tc>
                  <a:txBody>
                    <a:bodyPr/>
                    <a:lstStyle/>
                    <a:p>
                      <a:pPr marL="0" marR="0" lvl="0" indent="0" algn="ctr" rtl="0">
                        <a:lnSpc>
                          <a:spcPct val="100000"/>
                        </a:lnSpc>
                        <a:spcBef>
                          <a:spcPts val="0"/>
                        </a:spcBef>
                        <a:spcAft>
                          <a:spcPts val="0"/>
                        </a:spcAft>
                        <a:buClr>
                          <a:srgbClr val="000000"/>
                        </a:buClr>
                        <a:buSzPts val="450"/>
                        <a:buFont typeface="Arial"/>
                        <a:buNone/>
                      </a:pPr>
                      <a:endParaRPr sz="1050" u="none" strike="noStrike" cap="none">
                        <a:latin typeface="Cabin" charset="0"/>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263"/>
                        <a:buFont typeface="Arial"/>
                        <a:buNone/>
                      </a:pPr>
                      <a:r>
                        <a:rPr lang="hr-HR" sz="1050" b="1" u="none" strike="noStrike" cap="none">
                          <a:latin typeface="Cabin"/>
                          <a:ea typeface="Times New Roman"/>
                          <a:cs typeface="Times New Roman"/>
                          <a:sym typeface="Times New Roman"/>
                        </a:rPr>
                        <a:t>Način realizacije</a:t>
                      </a:r>
                      <a:endParaRPr sz="1050" u="none" strike="noStrike" cap="none">
                        <a:latin typeface="Cabin"/>
                      </a:endParaRPr>
                    </a:p>
                  </a:txBody>
                  <a:tcPr marL="68575" marR="68575" marT="0" marB="0"/>
                </a:tc>
                <a:tc>
                  <a:txBody>
                    <a:bodyPr/>
                    <a:lstStyle/>
                    <a:p>
                      <a:pPr marL="0" marR="0" lvl="0" indent="0" algn="ctr" rtl="0">
                        <a:lnSpc>
                          <a:spcPct val="100000"/>
                        </a:lnSpc>
                        <a:spcBef>
                          <a:spcPts val="0"/>
                        </a:spcBef>
                        <a:spcAft>
                          <a:spcPts val="0"/>
                        </a:spcAft>
                        <a:buClr>
                          <a:srgbClr val="000000"/>
                        </a:buClr>
                        <a:buSzPts val="450"/>
                        <a:buFont typeface="Arial"/>
                        <a:buNone/>
                      </a:pPr>
                      <a:endParaRPr sz="1050" u="none" strike="noStrike" cap="none">
                        <a:latin typeface="Cabin" charset="0"/>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263"/>
                        <a:buFont typeface="Arial"/>
                        <a:buNone/>
                      </a:pPr>
                      <a:r>
                        <a:rPr lang="hr-HR" sz="1050" b="1" u="none" strike="noStrike" cap="none" err="1">
                          <a:latin typeface="Cabin"/>
                          <a:ea typeface="Times New Roman"/>
                          <a:cs typeface="Times New Roman"/>
                          <a:sym typeface="Times New Roman"/>
                        </a:rPr>
                        <a:t>Vremenik</a:t>
                      </a:r>
                      <a:endParaRPr sz="1050" u="none" strike="noStrike" cap="none" err="1">
                        <a:latin typeface="Cabin"/>
                      </a:endParaRPr>
                    </a:p>
                  </a:txBody>
                  <a:tcPr marL="68575" marR="68575" marT="0" marB="0"/>
                </a:tc>
                <a:tc>
                  <a:txBody>
                    <a:bodyPr/>
                    <a:lstStyle/>
                    <a:p>
                      <a:pPr marL="0" marR="0" lvl="0" indent="0" algn="ctr" rtl="0">
                        <a:lnSpc>
                          <a:spcPct val="100000"/>
                        </a:lnSpc>
                        <a:spcBef>
                          <a:spcPts val="0"/>
                        </a:spcBef>
                        <a:spcAft>
                          <a:spcPts val="0"/>
                        </a:spcAft>
                        <a:buClr>
                          <a:srgbClr val="000000"/>
                        </a:buClr>
                        <a:buSzPts val="450"/>
                        <a:buFont typeface="Arial"/>
                        <a:buNone/>
                      </a:pPr>
                      <a:endParaRPr sz="1050" u="none" strike="noStrike" cap="none">
                        <a:latin typeface="Cabin" charset="0"/>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263"/>
                        <a:buFont typeface="Arial"/>
                        <a:buNone/>
                      </a:pPr>
                      <a:r>
                        <a:rPr lang="hr-HR" sz="1050" b="1" u="none" strike="noStrike" cap="none">
                          <a:latin typeface="Cabin"/>
                          <a:ea typeface="Times New Roman"/>
                          <a:cs typeface="Times New Roman"/>
                          <a:sym typeface="Times New Roman"/>
                        </a:rPr>
                        <a:t>Detaljan troškovnik</a:t>
                      </a:r>
                      <a:endParaRPr sz="1050" u="none" strike="noStrike" cap="none">
                        <a:latin typeface="Cabin"/>
                      </a:endParaRPr>
                    </a:p>
                  </a:txBody>
                  <a:tcPr marL="68575" marR="68575" marT="0" marB="0"/>
                </a:tc>
                <a:tc>
                  <a:txBody>
                    <a:bodyPr/>
                    <a:lstStyle/>
                    <a:p>
                      <a:pPr marL="0" marR="0" lvl="0" indent="0" algn="ctr" rtl="0">
                        <a:lnSpc>
                          <a:spcPct val="100000"/>
                        </a:lnSpc>
                        <a:spcBef>
                          <a:spcPts val="0"/>
                        </a:spcBef>
                        <a:spcAft>
                          <a:spcPts val="0"/>
                        </a:spcAft>
                        <a:buClr>
                          <a:srgbClr val="000000"/>
                        </a:buClr>
                        <a:buSzPts val="263"/>
                        <a:buFont typeface="Arial"/>
                        <a:buNone/>
                      </a:pPr>
                      <a:r>
                        <a:rPr lang="hr-HR" sz="1050" b="1" u="none" strike="noStrike" cap="none">
                          <a:latin typeface="Cabin"/>
                          <a:ea typeface="Times New Roman"/>
                          <a:cs typeface="Times New Roman"/>
                          <a:sym typeface="Times New Roman"/>
                        </a:rPr>
                        <a:t>Način vrednovanja i korištenja rezultata vrednovanja</a:t>
                      </a:r>
                      <a:endParaRPr sz="1050" u="none" strike="noStrike" cap="none">
                        <a:latin typeface="Cabin"/>
                      </a:endParaRPr>
                    </a:p>
                  </a:txBody>
                  <a:tcPr marL="68575" marR="68575" marT="0" marB="0"/>
                </a:tc>
                <a:extLst>
                  <a:ext uri="{0D108BD9-81ED-4DB2-BD59-A6C34878D82A}">
                    <a16:rowId xmlns:a16="http://schemas.microsoft.com/office/drawing/2014/main" val="10000"/>
                  </a:ext>
                </a:extLst>
              </a:tr>
              <a:tr h="1273546">
                <a:tc>
                  <a:txBody>
                    <a:bodyPr/>
                    <a:lstStyle/>
                    <a:p>
                      <a:pPr marL="0" marR="0" lvl="0" indent="0" algn="ctr" rtl="0">
                        <a:lnSpc>
                          <a:spcPct val="115000"/>
                        </a:lnSpc>
                        <a:spcBef>
                          <a:spcPts val="0"/>
                        </a:spcBef>
                        <a:spcAft>
                          <a:spcPts val="0"/>
                        </a:spcAft>
                        <a:buClr>
                          <a:srgbClr val="000000"/>
                        </a:buClr>
                        <a:buSzPts val="350"/>
                        <a:buFont typeface="Arial"/>
                        <a:buNone/>
                      </a:pPr>
                      <a:r>
                        <a:rPr lang="hr-HR" sz="1050" b="1" u="none" strike="noStrike" cap="none">
                          <a:latin typeface="Cabin"/>
                          <a:ea typeface="Times New Roman"/>
                          <a:cs typeface="Times New Roman"/>
                          <a:sym typeface="Times New Roman"/>
                        </a:rPr>
                        <a:t>Posjet pravoslavnoj crkvi u Petrovoj Slatini</a:t>
                      </a:r>
                      <a:endParaRPr lang="sr-Latn-RS" sz="1050" u="none" strike="noStrike" cap="none">
                        <a:latin typeface="Cabin"/>
                      </a:endParaRPr>
                    </a:p>
                    <a:p>
                      <a:pPr marL="0" marR="0" lvl="0" indent="0" algn="ctr">
                        <a:lnSpc>
                          <a:spcPct val="114999"/>
                        </a:lnSpc>
                        <a:spcBef>
                          <a:spcPts val="0"/>
                        </a:spcBef>
                        <a:spcAft>
                          <a:spcPts val="0"/>
                        </a:spcAft>
                        <a:buSzPts val="350"/>
                        <a:buFont typeface="Arial"/>
                        <a:buNone/>
                      </a:pPr>
                      <a:endParaRPr lang="hr-HR" sz="1050" b="1" u="none" strike="noStrike" cap="none">
                        <a:solidFill>
                          <a:srgbClr val="FF0000"/>
                        </a:solidFill>
                        <a:latin typeface="Cabin"/>
                      </a:endParaRPr>
                    </a:p>
                  </a:txBody>
                  <a:tcPr marL="68575" marR="68575" marT="0" marB="0" anchor="ctr"/>
                </a:tc>
                <a:tc>
                  <a:txBody>
                    <a:bodyPr/>
                    <a:lstStyle/>
                    <a:p>
                      <a:pPr marL="0" marR="0" lvl="0" indent="0" algn="ctr" rtl="0">
                        <a:lnSpc>
                          <a:spcPct val="115000"/>
                        </a:lnSpc>
                        <a:spcBef>
                          <a:spcPts val="0"/>
                        </a:spcBef>
                        <a:spcAft>
                          <a:spcPts val="0"/>
                        </a:spcAft>
                        <a:buClr>
                          <a:schemeClr val="dk1"/>
                        </a:buClr>
                        <a:buSzPts val="350"/>
                        <a:buFont typeface="Times New Roman"/>
                        <a:buNone/>
                      </a:pPr>
                      <a:r>
                        <a:rPr lang="hr-HR" sz="1050" u="none" strike="noStrike" cap="none">
                          <a:latin typeface="Cabin"/>
                          <a:ea typeface="Times New Roman"/>
                          <a:cs typeface="Times New Roman"/>
                          <a:sym typeface="Times New Roman"/>
                        </a:rPr>
                        <a:t>Obilježiti dan svetog Save</a:t>
                      </a:r>
                      <a:endParaRPr sz="1050" u="none" strike="noStrike" cap="none">
                        <a:latin typeface="Cabin"/>
                        <a:ea typeface="Times New Roman"/>
                        <a:cs typeface="Times New Roman"/>
                        <a:sym typeface="Times New Roman"/>
                      </a:endParaRPr>
                    </a:p>
                    <a:p>
                      <a:pPr marL="0" marR="0" lvl="0" indent="0" algn="ctr" rtl="0">
                        <a:lnSpc>
                          <a:spcPct val="115000"/>
                        </a:lnSpc>
                        <a:spcBef>
                          <a:spcPts val="0"/>
                        </a:spcBef>
                        <a:spcAft>
                          <a:spcPts val="0"/>
                        </a:spcAft>
                        <a:buClr>
                          <a:schemeClr val="dk1"/>
                        </a:buClr>
                        <a:buSzPts val="350"/>
                        <a:buFont typeface="Times New Roman"/>
                        <a:buNone/>
                      </a:pPr>
                      <a:r>
                        <a:rPr lang="hr-HR" sz="1050" u="none" strike="noStrike" cap="none">
                          <a:latin typeface="Cabin"/>
                          <a:ea typeface="Times New Roman"/>
                          <a:cs typeface="Times New Roman"/>
                          <a:sym typeface="Times New Roman"/>
                        </a:rPr>
                        <a:t>GOO - </a:t>
                      </a:r>
                      <a:r>
                        <a:rPr lang="hr-HR" sz="1050" i="0" u="none" strike="noStrike" cap="none">
                          <a:solidFill>
                            <a:srgbClr val="000000"/>
                          </a:solidFill>
                          <a:latin typeface="Cabin"/>
                          <a:ea typeface="Times New Roman"/>
                          <a:cs typeface="Times New Roman"/>
                          <a:sym typeface="Times New Roman"/>
                        </a:rPr>
                        <a:t>Kulturološka dimenzija povezana s ostalim dimenzijama</a:t>
                      </a:r>
                      <a:endParaRPr sz="1050" u="none" strike="noStrike" cap="none">
                        <a:latin typeface="Cabin"/>
                        <a:ea typeface="Times New Roman"/>
                        <a:cs typeface="Times New Roman"/>
                        <a:sym typeface="Times New Roman"/>
                      </a:endParaRPr>
                    </a:p>
                  </a:txBody>
                  <a:tcPr marL="68575" marR="68575" marT="0" marB="0" anchor="ctr"/>
                </a:tc>
                <a:tc>
                  <a:txBody>
                    <a:bodyPr/>
                    <a:lstStyle/>
                    <a:p>
                      <a:pPr marL="0" marR="0" lvl="0" indent="0" algn="ctr" rtl="0">
                        <a:lnSpc>
                          <a:spcPct val="115000"/>
                        </a:lnSpc>
                        <a:spcBef>
                          <a:spcPts val="0"/>
                        </a:spcBef>
                        <a:spcAft>
                          <a:spcPts val="0"/>
                        </a:spcAft>
                        <a:buClr>
                          <a:srgbClr val="000000"/>
                        </a:buClr>
                        <a:buSzPts val="350"/>
                        <a:buFont typeface="Arial"/>
                        <a:buNone/>
                      </a:pPr>
                      <a:r>
                        <a:rPr lang="hr-HR" sz="1050" u="none" strike="noStrike" cap="none">
                          <a:latin typeface="Cabin"/>
                          <a:ea typeface="Times New Roman"/>
                          <a:cs typeface="Times New Roman"/>
                          <a:sym typeface="Times New Roman"/>
                        </a:rPr>
                        <a:t>Sudjelovanje na Svetoj Liturgiji i Svetosavskoj</a:t>
                      </a:r>
                      <a:r>
                        <a:rPr lang="hr-HR" sz="1050" u="none" strike="noStrike" cap="none">
                          <a:latin typeface="Cabin"/>
                          <a:ea typeface="Times New Roman"/>
                          <a:cs typeface="Times New Roman"/>
                        </a:rPr>
                        <a:t> </a:t>
                      </a:r>
                      <a:r>
                        <a:rPr lang="hr-HR" sz="1050" u="none" strike="noStrike" cap="none">
                          <a:latin typeface="Cabin"/>
                          <a:ea typeface="Times New Roman"/>
                          <a:cs typeface="Times New Roman"/>
                          <a:sym typeface="Times New Roman"/>
                        </a:rPr>
                        <a:t> akademiji</a:t>
                      </a:r>
                      <a:endParaRPr sz="1050" u="none" strike="noStrike" cap="none">
                        <a:latin typeface="Cabin"/>
                        <a:ea typeface="Times New Roman"/>
                        <a:cs typeface="Times New Roman"/>
                        <a:sym typeface="Times New Roman"/>
                      </a:endParaRPr>
                    </a:p>
                    <a:p>
                      <a:pPr marL="0" marR="0" lvl="0" indent="0" algn="ctr" rtl="0">
                        <a:lnSpc>
                          <a:spcPct val="115000"/>
                        </a:lnSpc>
                        <a:spcBef>
                          <a:spcPts val="0"/>
                        </a:spcBef>
                        <a:spcAft>
                          <a:spcPts val="0"/>
                        </a:spcAft>
                        <a:buClr>
                          <a:srgbClr val="000000"/>
                        </a:buClr>
                        <a:buSzPts val="350"/>
                        <a:buFont typeface="Arial"/>
                        <a:buNone/>
                      </a:pPr>
                      <a:r>
                        <a:rPr lang="hr-HR" sz="1050" u="none" strike="noStrike" cap="none">
                          <a:latin typeface="Cabin"/>
                          <a:ea typeface="Times New Roman"/>
                          <a:cs typeface="Times New Roman"/>
                          <a:sym typeface="Times New Roman"/>
                        </a:rPr>
                        <a:t>povodom školske slave Svetog Save</a:t>
                      </a:r>
                      <a:endParaRPr sz="1050" u="none" strike="noStrike" cap="none">
                        <a:latin typeface="Cabin"/>
                        <a:ea typeface="Times New Roman"/>
                        <a:cs typeface="Times New Roman"/>
                        <a:sym typeface="Times New Roman"/>
                      </a:endParaRPr>
                    </a:p>
                  </a:txBody>
                  <a:tcPr marL="68575" marR="68575" marT="0" marB="0" anchor="ctr"/>
                </a:tc>
                <a:tc>
                  <a:txBody>
                    <a:bodyPr/>
                    <a:lstStyle/>
                    <a:p>
                      <a:pPr marL="0" marR="0" lvl="0" indent="0" algn="l" rtl="0">
                        <a:lnSpc>
                          <a:spcPct val="115000"/>
                        </a:lnSpc>
                        <a:spcBef>
                          <a:spcPts val="0"/>
                        </a:spcBef>
                        <a:spcAft>
                          <a:spcPts val="0"/>
                        </a:spcAft>
                        <a:buClr>
                          <a:srgbClr val="000000"/>
                        </a:buClr>
                        <a:buSzPts val="350"/>
                        <a:buFont typeface="Arial"/>
                        <a:buNone/>
                      </a:pPr>
                      <a:r>
                        <a:rPr lang="hr-HR" sz="1050" u="none" strike="noStrike" cap="none">
                          <a:latin typeface="Cabin"/>
                          <a:ea typeface="Times New Roman"/>
                          <a:cs typeface="Times New Roman"/>
                        </a:rPr>
                        <a:t>Dragoslav </a:t>
                      </a:r>
                      <a:r>
                        <a:rPr lang="hr-HR" sz="1050" u="none" strike="noStrike" cap="none" err="1">
                          <a:latin typeface="Cabin"/>
                          <a:ea typeface="Times New Roman"/>
                          <a:cs typeface="Times New Roman"/>
                        </a:rPr>
                        <a:t>Šalajić</a:t>
                      </a:r>
                      <a:r>
                        <a:rPr lang="hr-HR" sz="1050" u="none" strike="noStrike" cap="none">
                          <a:latin typeface="Cabin"/>
                          <a:ea typeface="Times New Roman"/>
                          <a:cs typeface="Times New Roman"/>
                        </a:rPr>
                        <a:t>, učiteljica  G. Aleksić i Maja </a:t>
                      </a:r>
                      <a:r>
                        <a:rPr lang="hr-HR" sz="1050" u="none" strike="noStrike" cap="none" err="1">
                          <a:latin typeface="Cabin"/>
                          <a:ea typeface="Times New Roman"/>
                          <a:cs typeface="Times New Roman"/>
                        </a:rPr>
                        <a:t>Tanasić</a:t>
                      </a:r>
                      <a:endParaRPr lang="hr-HR" sz="1050" u="none" strike="noStrike" cap="none" err="1">
                        <a:latin typeface="Cabin"/>
                        <a:ea typeface="Times New Roman"/>
                        <a:cs typeface="Times New Roman"/>
                        <a:sym typeface="Times New Roman"/>
                      </a:endParaRPr>
                    </a:p>
                    <a:p>
                      <a:pPr marL="0" marR="0" lvl="0" indent="0" algn="l" rtl="0">
                        <a:lnSpc>
                          <a:spcPct val="115000"/>
                        </a:lnSpc>
                        <a:spcBef>
                          <a:spcPts val="0"/>
                        </a:spcBef>
                        <a:spcAft>
                          <a:spcPts val="0"/>
                        </a:spcAft>
                        <a:buClr>
                          <a:srgbClr val="000000"/>
                        </a:buClr>
                        <a:buSzPts val="350"/>
                        <a:buFont typeface="Arial"/>
                        <a:buNone/>
                      </a:pPr>
                      <a:endParaRPr lang="hr-HR" sz="1050" u="none" strike="noStrike" cap="none">
                        <a:latin typeface="Cabin"/>
                        <a:ea typeface="Times New Roman"/>
                        <a:cs typeface="Times New Roman"/>
                      </a:endParaRPr>
                    </a:p>
                  </a:txBody>
                  <a:tcPr marL="68575" marR="68575" marT="0" marB="0" anchor="ctr"/>
                </a:tc>
                <a:tc>
                  <a:txBody>
                    <a:bodyPr/>
                    <a:lstStyle/>
                    <a:p>
                      <a:pPr marL="0" marR="0" lvl="0" indent="0" algn="ctr" rtl="0">
                        <a:lnSpc>
                          <a:spcPct val="115000"/>
                        </a:lnSpc>
                        <a:spcBef>
                          <a:spcPts val="0"/>
                        </a:spcBef>
                        <a:spcAft>
                          <a:spcPts val="0"/>
                        </a:spcAft>
                        <a:buClr>
                          <a:srgbClr val="000000"/>
                        </a:buClr>
                        <a:buSzPts val="350"/>
                        <a:buFont typeface="Arial"/>
                        <a:buNone/>
                      </a:pPr>
                      <a:r>
                        <a:rPr lang="hr-HR" sz="1050" u="none" strike="noStrike" cap="none" err="1">
                          <a:latin typeface="Cabin"/>
                          <a:ea typeface="Times New Roman"/>
                          <a:cs typeface="Times New Roman"/>
                          <a:sym typeface="Times New Roman"/>
                        </a:rPr>
                        <a:t>Izvanučionička</a:t>
                      </a:r>
                      <a:r>
                        <a:rPr lang="hr-HR" sz="1050" u="none" strike="noStrike" cap="none">
                          <a:latin typeface="Cabin"/>
                          <a:ea typeface="Times New Roman"/>
                          <a:cs typeface="Times New Roman"/>
                          <a:sym typeface="Times New Roman"/>
                        </a:rPr>
                        <a:t> nastava</a:t>
                      </a:r>
                      <a:endParaRPr sz="1050" u="none" strike="noStrike" cap="none">
                        <a:latin typeface="Cabin"/>
                        <a:ea typeface="Times New Roman"/>
                        <a:cs typeface="Times New Roman"/>
                        <a:sym typeface="Times New Roman"/>
                      </a:endParaRPr>
                    </a:p>
                  </a:txBody>
                  <a:tcPr marL="68575" marR="68575" marT="0" marB="0" anchor="ctr"/>
                </a:tc>
                <a:tc>
                  <a:txBody>
                    <a:bodyPr/>
                    <a:lstStyle/>
                    <a:p>
                      <a:pPr marL="0" marR="0" lvl="0" indent="0" algn="ctr" rtl="0">
                        <a:lnSpc>
                          <a:spcPct val="115000"/>
                        </a:lnSpc>
                        <a:spcBef>
                          <a:spcPts val="0"/>
                        </a:spcBef>
                        <a:spcAft>
                          <a:spcPts val="0"/>
                        </a:spcAft>
                        <a:buClr>
                          <a:srgbClr val="000000"/>
                        </a:buClr>
                        <a:buSzPts val="350"/>
                        <a:buFont typeface="Arial"/>
                        <a:buNone/>
                      </a:pPr>
                      <a:r>
                        <a:rPr lang="hr-HR" sz="1050" u="none" strike="noStrike" cap="none">
                          <a:latin typeface="Cabin"/>
                          <a:ea typeface="Times New Roman"/>
                          <a:cs typeface="Times New Roman"/>
                          <a:sym typeface="Times New Roman"/>
                        </a:rPr>
                        <a:t>27.siječanj </a:t>
                      </a:r>
                      <a:r>
                        <a:rPr lang="hr-HR" sz="1050" u="none" strike="noStrike" cap="none">
                          <a:latin typeface="Cabin"/>
                          <a:ea typeface="Times New Roman"/>
                          <a:cs typeface="Times New Roman"/>
                        </a:rPr>
                        <a:t>2024</a:t>
                      </a:r>
                      <a:r>
                        <a:rPr lang="hr-HR" sz="1050" u="none" strike="noStrike" cap="none">
                          <a:latin typeface="Cabin"/>
                          <a:ea typeface="Times New Roman"/>
                          <a:cs typeface="Times New Roman"/>
                          <a:sym typeface="Times New Roman"/>
                        </a:rPr>
                        <a:t>.</a:t>
                      </a:r>
                      <a:endParaRPr sz="1050" u="none" strike="noStrike" cap="none">
                        <a:latin typeface="Cabin"/>
                        <a:ea typeface="Times New Roman"/>
                        <a:cs typeface="Times New Roman"/>
                        <a:sym typeface="Times New Roman"/>
                      </a:endParaRPr>
                    </a:p>
                  </a:txBody>
                  <a:tcPr marL="68575" marR="68575" marT="0" marB="0" anchor="ctr"/>
                </a:tc>
                <a:tc>
                  <a:txBody>
                    <a:bodyPr/>
                    <a:lstStyle/>
                    <a:p>
                      <a:pPr marL="0" marR="0" lvl="0" indent="0" algn="ctr" rtl="0">
                        <a:lnSpc>
                          <a:spcPct val="115000"/>
                        </a:lnSpc>
                        <a:spcBef>
                          <a:spcPts val="0"/>
                        </a:spcBef>
                        <a:spcAft>
                          <a:spcPts val="0"/>
                        </a:spcAft>
                        <a:buClr>
                          <a:srgbClr val="000000"/>
                        </a:buClr>
                        <a:buSzPts val="350"/>
                        <a:buFont typeface="Arial"/>
                        <a:buNone/>
                      </a:pPr>
                      <a:r>
                        <a:rPr lang="hr-HR" sz="1050" u="none" strike="noStrike" cap="none">
                          <a:latin typeface="Cabin"/>
                          <a:ea typeface="Times New Roman"/>
                          <a:cs typeface="Times New Roman"/>
                          <a:sym typeface="Times New Roman"/>
                        </a:rPr>
                        <a:t>00,00</a:t>
                      </a:r>
                      <a:endParaRPr sz="1050" u="none" strike="noStrike" cap="none">
                        <a:latin typeface="Cabin"/>
                        <a:ea typeface="Times New Roman"/>
                        <a:cs typeface="Times New Roman"/>
                        <a:sym typeface="Times New Roman"/>
                      </a:endParaRPr>
                    </a:p>
                  </a:txBody>
                  <a:tcPr marL="68575" marR="68575" marT="0" marB="0" anchor="ctr"/>
                </a:tc>
                <a:tc>
                  <a:txBody>
                    <a:bodyPr/>
                    <a:lstStyle/>
                    <a:p>
                      <a:pPr marL="0" marR="0" lvl="0" indent="0" algn="ctr" rtl="0">
                        <a:lnSpc>
                          <a:spcPct val="115000"/>
                        </a:lnSpc>
                        <a:spcBef>
                          <a:spcPts val="0"/>
                        </a:spcBef>
                        <a:spcAft>
                          <a:spcPts val="0"/>
                        </a:spcAft>
                        <a:buClr>
                          <a:srgbClr val="000000"/>
                        </a:buClr>
                        <a:buSzPts val="350"/>
                        <a:buFont typeface="Arial"/>
                        <a:buNone/>
                      </a:pPr>
                      <a:r>
                        <a:rPr lang="hr-HR" sz="1050" u="none" strike="noStrike" cap="none">
                          <a:latin typeface="Cabin"/>
                          <a:ea typeface="Times New Roman"/>
                          <a:cs typeface="Times New Roman"/>
                          <a:sym typeface="Times New Roman"/>
                        </a:rPr>
                        <a:t>Literarno, glazbeno i scensko izražavanje</a:t>
                      </a:r>
                      <a:endParaRPr sz="1050" u="none" strike="noStrike" cap="none">
                        <a:latin typeface="Cabin"/>
                        <a:ea typeface="Times New Roman"/>
                        <a:cs typeface="Times New Roman"/>
                        <a:sym typeface="Times New Roman"/>
                      </a:endParaRPr>
                    </a:p>
                  </a:txBody>
                  <a:tcPr marL="68575" marR="68575" marT="0" marB="0" anchor="ctr"/>
                </a:tc>
                <a:extLst>
                  <a:ext uri="{0D108BD9-81ED-4DB2-BD59-A6C34878D82A}">
                    <a16:rowId xmlns:a16="http://schemas.microsoft.com/office/drawing/2014/main" val="10001"/>
                  </a:ext>
                </a:extLst>
              </a:tr>
              <a:tr h="1123034">
                <a:tc>
                  <a:txBody>
                    <a:bodyPr/>
                    <a:lstStyle/>
                    <a:p>
                      <a:pPr marL="0" lvl="0" indent="0" algn="ctr">
                        <a:lnSpc>
                          <a:spcPct val="114999"/>
                        </a:lnSpc>
                        <a:spcBef>
                          <a:spcPts val="0"/>
                        </a:spcBef>
                        <a:spcAft>
                          <a:spcPts val="0"/>
                        </a:spcAft>
                        <a:buNone/>
                      </a:pPr>
                      <a:r>
                        <a:rPr lang="hr-HR" sz="1050" b="1" u="none" strike="noStrike" cap="none">
                          <a:solidFill>
                            <a:schemeClr val="tx1"/>
                          </a:solidFill>
                          <a:latin typeface="Cabin"/>
                        </a:rPr>
                        <a:t>Posjet Vukovaru</a:t>
                      </a:r>
                    </a:p>
                    <a:p>
                      <a:pPr marL="0" lvl="0" indent="0" algn="ctr">
                        <a:lnSpc>
                          <a:spcPct val="114999"/>
                        </a:lnSpc>
                        <a:spcBef>
                          <a:spcPts val="0"/>
                        </a:spcBef>
                        <a:spcAft>
                          <a:spcPts val="0"/>
                        </a:spcAft>
                        <a:buNone/>
                      </a:pPr>
                      <a:r>
                        <a:rPr lang="hr-HR" sz="1050" b="1" u="none" strike="noStrike" cap="none">
                          <a:solidFill>
                            <a:schemeClr val="tx1"/>
                          </a:solidFill>
                          <a:latin typeface="Cabin"/>
                        </a:rPr>
                        <a:t>8. razreda</a:t>
                      </a:r>
                    </a:p>
                    <a:p>
                      <a:pPr marL="0" lvl="0" indent="0" algn="ctr">
                        <a:lnSpc>
                          <a:spcPct val="114999"/>
                        </a:lnSpc>
                        <a:spcBef>
                          <a:spcPts val="0"/>
                        </a:spcBef>
                        <a:spcAft>
                          <a:spcPts val="0"/>
                        </a:spcAft>
                        <a:buNone/>
                      </a:pPr>
                      <a:endParaRPr lang="hr-HR" sz="1050" b="1" u="none" strike="noStrike" cap="none">
                        <a:solidFill>
                          <a:schemeClr val="tx1"/>
                        </a:solidFill>
                        <a:latin typeface="Cabin"/>
                      </a:endParaRPr>
                    </a:p>
                    <a:p>
                      <a:pPr marL="0" lvl="0" indent="0" algn="ctr">
                        <a:lnSpc>
                          <a:spcPct val="114999"/>
                        </a:lnSpc>
                        <a:spcBef>
                          <a:spcPts val="0"/>
                        </a:spcBef>
                        <a:spcAft>
                          <a:spcPts val="0"/>
                        </a:spcAft>
                        <a:buNone/>
                      </a:pPr>
                      <a:endParaRPr lang="hr-HR" sz="1050" b="1" u="none" strike="noStrike" cap="none">
                        <a:solidFill>
                          <a:schemeClr val="tx1"/>
                        </a:solidFill>
                        <a:latin typeface="Cabin"/>
                      </a:endParaRPr>
                    </a:p>
                    <a:p>
                      <a:pPr marL="0" lvl="0" indent="0" algn="ctr">
                        <a:lnSpc>
                          <a:spcPct val="114999"/>
                        </a:lnSpc>
                        <a:spcBef>
                          <a:spcPts val="0"/>
                        </a:spcBef>
                        <a:spcAft>
                          <a:spcPts val="0"/>
                        </a:spcAft>
                        <a:buNone/>
                      </a:pPr>
                      <a:r>
                        <a:rPr lang="hr-HR" sz="1050" b="1" u="none" strike="noStrike" cap="none">
                          <a:solidFill>
                            <a:schemeClr val="tx1"/>
                          </a:solidFill>
                          <a:latin typeface="Cabin"/>
                        </a:rPr>
                        <a:t>Posjet Karlovcu</a:t>
                      </a:r>
                    </a:p>
                    <a:p>
                      <a:pPr marL="0" lvl="0" indent="0" algn="ctr">
                        <a:lnSpc>
                          <a:spcPct val="114999"/>
                        </a:lnSpc>
                        <a:spcBef>
                          <a:spcPts val="0"/>
                        </a:spcBef>
                        <a:spcAft>
                          <a:spcPts val="0"/>
                        </a:spcAft>
                        <a:buNone/>
                      </a:pPr>
                      <a:endParaRPr lang="hr-HR" sz="1050" b="1" u="none" strike="noStrike" cap="none">
                        <a:solidFill>
                          <a:schemeClr val="tx1"/>
                        </a:solidFill>
                        <a:latin typeface="Cabin"/>
                      </a:endParaRPr>
                    </a:p>
                  </a:txBody>
                  <a:tcPr marL="68575" marR="68575" marT="0" marB="0"/>
                </a:tc>
                <a:tc>
                  <a:txBody>
                    <a:bodyPr/>
                    <a:lstStyle/>
                    <a:p>
                      <a:pPr marL="0" lvl="0" indent="0" algn="ctr">
                        <a:lnSpc>
                          <a:spcPct val="114999"/>
                        </a:lnSpc>
                        <a:spcBef>
                          <a:spcPts val="0"/>
                        </a:spcBef>
                        <a:spcAft>
                          <a:spcPts val="0"/>
                        </a:spcAft>
                        <a:buNone/>
                      </a:pPr>
                      <a:r>
                        <a:rPr lang="hr-HR" sz="1050" i="0" u="none" strike="noStrike" cap="none">
                          <a:solidFill>
                            <a:srgbClr val="000000"/>
                          </a:solidFill>
                          <a:latin typeface="Cabin"/>
                          <a:ea typeface="Times New Roman"/>
                          <a:cs typeface="Times New Roman"/>
                        </a:rPr>
                        <a:t>Učenje i istraživanje o događajima za vrijeme Domovinskog rata</a:t>
                      </a:r>
                    </a:p>
                    <a:p>
                      <a:pPr marL="0" lvl="0" indent="0" algn="ctr">
                        <a:lnSpc>
                          <a:spcPct val="114999"/>
                        </a:lnSpc>
                        <a:spcBef>
                          <a:spcPts val="0"/>
                        </a:spcBef>
                        <a:spcAft>
                          <a:spcPts val="0"/>
                        </a:spcAft>
                        <a:buNone/>
                      </a:pPr>
                      <a:endParaRPr lang="hr-HR" sz="1050" i="0" u="none" strike="noStrike" cap="none">
                        <a:solidFill>
                          <a:srgbClr val="000000"/>
                        </a:solidFill>
                        <a:latin typeface="Cabin"/>
                        <a:ea typeface="Times New Roman"/>
                        <a:cs typeface="Times New Roman"/>
                      </a:endParaRPr>
                    </a:p>
                    <a:p>
                      <a:pPr marL="0" lvl="0" indent="0" algn="ctr">
                        <a:lnSpc>
                          <a:spcPct val="114999"/>
                        </a:lnSpc>
                        <a:spcBef>
                          <a:spcPts val="0"/>
                        </a:spcBef>
                        <a:spcAft>
                          <a:spcPts val="0"/>
                        </a:spcAft>
                        <a:buNone/>
                      </a:pPr>
                      <a:endParaRPr lang="hr-HR" sz="1050" i="0" u="none" strike="noStrike" cap="none">
                        <a:solidFill>
                          <a:srgbClr val="000000"/>
                        </a:solidFill>
                        <a:latin typeface="Cabin"/>
                        <a:ea typeface="Times New Roman"/>
                        <a:cs typeface="Times New Roman"/>
                      </a:endParaRPr>
                    </a:p>
                    <a:p>
                      <a:pPr marL="0" lvl="0" indent="0" algn="ctr">
                        <a:lnSpc>
                          <a:spcPct val="114999"/>
                        </a:lnSpc>
                        <a:spcBef>
                          <a:spcPts val="0"/>
                        </a:spcBef>
                        <a:spcAft>
                          <a:spcPts val="0"/>
                        </a:spcAft>
                        <a:buNone/>
                      </a:pPr>
                      <a:endParaRPr lang="hr-HR" sz="1050" i="0" u="none" strike="noStrike" cap="none">
                        <a:solidFill>
                          <a:srgbClr val="000000"/>
                        </a:solidFill>
                        <a:latin typeface="Cabin"/>
                        <a:ea typeface="Times New Roman"/>
                        <a:cs typeface="Times New Roman"/>
                      </a:endParaRPr>
                    </a:p>
                  </a:txBody>
                  <a:tcPr marL="68575" marR="68575" marT="0" marB="0"/>
                </a:tc>
                <a:tc>
                  <a:txBody>
                    <a:bodyPr/>
                    <a:lstStyle/>
                    <a:p>
                      <a:pPr marL="0" lvl="0" indent="0" algn="ctr">
                        <a:lnSpc>
                          <a:spcPct val="114999"/>
                        </a:lnSpc>
                        <a:spcBef>
                          <a:spcPts val="0"/>
                        </a:spcBef>
                        <a:spcAft>
                          <a:spcPts val="0"/>
                        </a:spcAft>
                        <a:buNone/>
                      </a:pPr>
                      <a:r>
                        <a:rPr lang="hr-HR" sz="1050" u="none" strike="noStrike" cap="none">
                          <a:latin typeface="Cabin"/>
                          <a:ea typeface="Times New Roman"/>
                          <a:cs typeface="Times New Roman"/>
                        </a:rPr>
                        <a:t>Istraživanje i učenje na izvornom području</a:t>
                      </a:r>
                    </a:p>
                    <a:p>
                      <a:pPr marL="0" lvl="0" indent="0" algn="ctr">
                        <a:lnSpc>
                          <a:spcPct val="114999"/>
                        </a:lnSpc>
                        <a:spcBef>
                          <a:spcPts val="0"/>
                        </a:spcBef>
                        <a:spcAft>
                          <a:spcPts val="0"/>
                        </a:spcAft>
                        <a:buNone/>
                      </a:pPr>
                      <a:endParaRPr lang="hr-HR" sz="1050" u="none" strike="noStrike" cap="none">
                        <a:latin typeface="Cabin"/>
                        <a:ea typeface="Times New Roman"/>
                        <a:cs typeface="Times New Roman"/>
                      </a:endParaRPr>
                    </a:p>
                    <a:p>
                      <a:pPr marL="0" lvl="0" indent="0" algn="ctr">
                        <a:lnSpc>
                          <a:spcPct val="114999"/>
                        </a:lnSpc>
                        <a:spcBef>
                          <a:spcPts val="0"/>
                        </a:spcBef>
                        <a:spcAft>
                          <a:spcPts val="0"/>
                        </a:spcAft>
                        <a:buNone/>
                      </a:pPr>
                      <a:endParaRPr lang="hr-HR" sz="1050" u="none" strike="noStrike" cap="none">
                        <a:latin typeface="Cabin"/>
                        <a:ea typeface="Times New Roman"/>
                        <a:cs typeface="Times New Roman"/>
                      </a:endParaRPr>
                    </a:p>
                    <a:p>
                      <a:pPr marL="0" lvl="0" indent="0" algn="ctr">
                        <a:lnSpc>
                          <a:spcPct val="114999"/>
                        </a:lnSpc>
                        <a:spcBef>
                          <a:spcPts val="0"/>
                        </a:spcBef>
                        <a:spcAft>
                          <a:spcPts val="0"/>
                        </a:spcAft>
                        <a:buNone/>
                      </a:pPr>
                      <a:endParaRPr lang="hr-HR" sz="1050" u="none" strike="noStrike" cap="none">
                        <a:latin typeface="Cabin"/>
                        <a:ea typeface="Times New Roman"/>
                        <a:cs typeface="Times New Roman"/>
                      </a:endParaRPr>
                    </a:p>
                    <a:p>
                      <a:pPr marL="0" lvl="0" indent="0" algn="ctr">
                        <a:lnSpc>
                          <a:spcPct val="114999"/>
                        </a:lnSpc>
                        <a:spcBef>
                          <a:spcPts val="0"/>
                        </a:spcBef>
                        <a:spcAft>
                          <a:spcPts val="0"/>
                        </a:spcAft>
                        <a:buNone/>
                      </a:pPr>
                      <a:endParaRPr lang="hr-HR" sz="1050" u="none" strike="noStrike" cap="none">
                        <a:latin typeface="Cabin"/>
                        <a:ea typeface="Times New Roman"/>
                        <a:cs typeface="Times New Roman"/>
                      </a:endParaRPr>
                    </a:p>
                  </a:txBody>
                  <a:tcPr marL="68575" marR="68575" marT="0" marB="0"/>
                </a:tc>
                <a:tc>
                  <a:txBody>
                    <a:bodyPr/>
                    <a:lstStyle/>
                    <a:p>
                      <a:pPr marL="0" lvl="0" indent="0" algn="l">
                        <a:lnSpc>
                          <a:spcPct val="114999"/>
                        </a:lnSpc>
                        <a:spcBef>
                          <a:spcPts val="0"/>
                        </a:spcBef>
                        <a:spcAft>
                          <a:spcPts val="0"/>
                        </a:spcAft>
                        <a:buNone/>
                      </a:pPr>
                      <a:r>
                        <a:rPr lang="hr-HR" sz="1050" u="none" strike="noStrike" cap="none">
                          <a:latin typeface="Cabin"/>
                          <a:ea typeface="Times New Roman"/>
                          <a:cs typeface="Times New Roman"/>
                        </a:rPr>
                        <a:t>Doris </a:t>
                      </a:r>
                      <a:r>
                        <a:rPr lang="hr-HR" sz="1050" u="none" strike="noStrike" cap="none" err="1">
                          <a:latin typeface="Cabin"/>
                          <a:ea typeface="Times New Roman"/>
                          <a:cs typeface="Times New Roman"/>
                        </a:rPr>
                        <a:t>Cvenić</a:t>
                      </a:r>
                      <a:r>
                        <a:rPr lang="hr-HR" sz="1050" u="none" strike="noStrike" cap="none">
                          <a:latin typeface="Cabin"/>
                          <a:ea typeface="Times New Roman"/>
                          <a:cs typeface="Times New Roman"/>
                        </a:rPr>
                        <a:t>, Ivana </a:t>
                      </a:r>
                      <a:r>
                        <a:rPr lang="hr-HR" sz="1050" u="none" strike="noStrike" cap="none" err="1">
                          <a:latin typeface="Cabin"/>
                          <a:ea typeface="Times New Roman"/>
                          <a:cs typeface="Times New Roman"/>
                        </a:rPr>
                        <a:t>Kardo</a:t>
                      </a:r>
                      <a:r>
                        <a:rPr lang="hr-HR" sz="1050" u="none" strike="noStrike" cap="none">
                          <a:latin typeface="Cabin"/>
                          <a:ea typeface="Times New Roman"/>
                          <a:cs typeface="Times New Roman"/>
                        </a:rPr>
                        <a:t>, Zorica Poljak-</a:t>
                      </a:r>
                      <a:r>
                        <a:rPr lang="hr-HR" sz="1050" u="none" strike="noStrike" cap="none" err="1">
                          <a:latin typeface="Cabin"/>
                          <a:ea typeface="Times New Roman"/>
                          <a:cs typeface="Times New Roman"/>
                        </a:rPr>
                        <a:t>Meković</a:t>
                      </a:r>
                    </a:p>
                    <a:p>
                      <a:pPr marL="0" lvl="0" indent="0" algn="l">
                        <a:lnSpc>
                          <a:spcPct val="114999"/>
                        </a:lnSpc>
                        <a:spcBef>
                          <a:spcPts val="0"/>
                        </a:spcBef>
                        <a:spcAft>
                          <a:spcPts val="0"/>
                        </a:spcAft>
                        <a:buNone/>
                      </a:pPr>
                      <a:endParaRPr lang="hr-HR" sz="1050" u="none" strike="noStrike" cap="none">
                        <a:latin typeface="Cabin"/>
                        <a:ea typeface="Times New Roman"/>
                        <a:cs typeface="Times New Roman"/>
                      </a:endParaRPr>
                    </a:p>
                    <a:p>
                      <a:pPr marL="0" lvl="0" indent="0" algn="l">
                        <a:lnSpc>
                          <a:spcPct val="114999"/>
                        </a:lnSpc>
                        <a:spcBef>
                          <a:spcPts val="0"/>
                        </a:spcBef>
                        <a:spcAft>
                          <a:spcPts val="0"/>
                        </a:spcAft>
                        <a:buNone/>
                      </a:pPr>
                      <a:endParaRPr lang="hr-HR" sz="1050" u="none" strike="noStrike" cap="none">
                        <a:latin typeface="Cabin"/>
                        <a:ea typeface="Times New Roman"/>
                        <a:cs typeface="Times New Roman"/>
                      </a:endParaRPr>
                    </a:p>
                    <a:p>
                      <a:pPr marL="0" lvl="0" indent="0" algn="l">
                        <a:lnSpc>
                          <a:spcPct val="114999"/>
                        </a:lnSpc>
                        <a:spcBef>
                          <a:spcPts val="0"/>
                        </a:spcBef>
                        <a:spcAft>
                          <a:spcPts val="0"/>
                        </a:spcAft>
                        <a:buNone/>
                      </a:pPr>
                      <a:endParaRPr lang="hr-HR" sz="1050" u="none" strike="noStrike" cap="none">
                        <a:latin typeface="Cabin"/>
                        <a:ea typeface="Times New Roman"/>
                        <a:cs typeface="Times New Roman"/>
                      </a:endParaRPr>
                    </a:p>
                    <a:p>
                      <a:pPr marL="0" lvl="0" indent="0" algn="l">
                        <a:lnSpc>
                          <a:spcPct val="114999"/>
                        </a:lnSpc>
                        <a:spcBef>
                          <a:spcPts val="0"/>
                        </a:spcBef>
                        <a:spcAft>
                          <a:spcPts val="0"/>
                        </a:spcAft>
                        <a:buNone/>
                      </a:pPr>
                      <a:endParaRPr lang="hr-HR" sz="1050" u="none" strike="noStrike" cap="none">
                        <a:latin typeface="Cabin"/>
                        <a:ea typeface="Times New Roman"/>
                        <a:cs typeface="Times New Roman"/>
                      </a:endParaRPr>
                    </a:p>
                  </a:txBody>
                  <a:tcPr marL="68575" marR="68575" marT="0" marB="0"/>
                </a:tc>
                <a:tc>
                  <a:txBody>
                    <a:bodyPr/>
                    <a:lstStyle/>
                    <a:p>
                      <a:pPr marL="0" lvl="0" indent="0" algn="ctr">
                        <a:lnSpc>
                          <a:spcPct val="114999"/>
                        </a:lnSpc>
                        <a:spcBef>
                          <a:spcPts val="0"/>
                        </a:spcBef>
                        <a:spcAft>
                          <a:spcPts val="0"/>
                        </a:spcAft>
                        <a:buNone/>
                      </a:pPr>
                      <a:r>
                        <a:rPr lang="hr-HR" sz="1050" u="none" strike="noStrike" cap="none">
                          <a:latin typeface="Cabin"/>
                          <a:ea typeface="Times New Roman"/>
                          <a:cs typeface="Times New Roman"/>
                        </a:rPr>
                        <a:t>Terenski rad</a:t>
                      </a:r>
                    </a:p>
                    <a:p>
                      <a:pPr marL="0" lvl="0" indent="0" algn="ctr">
                        <a:lnSpc>
                          <a:spcPct val="114999"/>
                        </a:lnSpc>
                        <a:spcBef>
                          <a:spcPts val="0"/>
                        </a:spcBef>
                        <a:spcAft>
                          <a:spcPts val="0"/>
                        </a:spcAft>
                        <a:buNone/>
                      </a:pPr>
                      <a:endParaRPr lang="hr-HR" sz="1050" u="none" strike="noStrike" cap="none">
                        <a:latin typeface="Cabin"/>
                        <a:cs typeface="Times New Roman"/>
                      </a:endParaRPr>
                    </a:p>
                    <a:p>
                      <a:pPr marL="0" lvl="0" indent="0" algn="ctr">
                        <a:lnSpc>
                          <a:spcPct val="114999"/>
                        </a:lnSpc>
                        <a:spcBef>
                          <a:spcPts val="0"/>
                        </a:spcBef>
                        <a:spcAft>
                          <a:spcPts val="0"/>
                        </a:spcAft>
                        <a:buNone/>
                      </a:pPr>
                      <a:endParaRPr lang="hr-HR" sz="1050" u="none" strike="noStrike" cap="none">
                        <a:latin typeface="Cabin"/>
                        <a:cs typeface="Times New Roman"/>
                      </a:endParaRPr>
                    </a:p>
                    <a:p>
                      <a:pPr marL="0" lvl="0" indent="0" algn="ctr">
                        <a:lnSpc>
                          <a:spcPct val="114999"/>
                        </a:lnSpc>
                        <a:spcBef>
                          <a:spcPts val="0"/>
                        </a:spcBef>
                        <a:spcAft>
                          <a:spcPts val="0"/>
                        </a:spcAft>
                        <a:buNone/>
                      </a:pPr>
                      <a:endParaRPr lang="hr-HR" sz="1050" u="none" strike="noStrike" cap="none">
                        <a:latin typeface="Cabin"/>
                        <a:cs typeface="Times New Roman"/>
                      </a:endParaRPr>
                    </a:p>
                    <a:p>
                      <a:pPr marL="0" lvl="0" indent="0" algn="ctr">
                        <a:lnSpc>
                          <a:spcPct val="114999"/>
                        </a:lnSpc>
                        <a:spcBef>
                          <a:spcPts val="0"/>
                        </a:spcBef>
                        <a:spcAft>
                          <a:spcPts val="0"/>
                        </a:spcAft>
                        <a:buNone/>
                      </a:pPr>
                      <a:endParaRPr lang="hr-HR" sz="1050" u="none" strike="noStrike" cap="none">
                        <a:latin typeface="Cabin"/>
                        <a:cs typeface="Times New Roman"/>
                      </a:endParaRPr>
                    </a:p>
                    <a:p>
                      <a:pPr marL="0" lvl="0" indent="0" algn="ctr">
                        <a:lnSpc>
                          <a:spcPct val="114999"/>
                        </a:lnSpc>
                        <a:spcBef>
                          <a:spcPts val="0"/>
                        </a:spcBef>
                        <a:spcAft>
                          <a:spcPts val="0"/>
                        </a:spcAft>
                        <a:buNone/>
                      </a:pPr>
                      <a:endParaRPr lang="hr-HR" sz="1050" u="none" strike="noStrike" cap="none">
                        <a:latin typeface="Cabin"/>
                        <a:cs typeface="Times New Roman"/>
                      </a:endParaRPr>
                    </a:p>
                  </a:txBody>
                  <a:tcPr marL="68575" marR="68575" marT="0" marB="0"/>
                </a:tc>
                <a:tc>
                  <a:txBody>
                    <a:bodyPr/>
                    <a:lstStyle/>
                    <a:p>
                      <a:pPr marL="0" lvl="0" indent="0" algn="ctr">
                        <a:lnSpc>
                          <a:spcPct val="114999"/>
                        </a:lnSpc>
                        <a:spcBef>
                          <a:spcPts val="0"/>
                        </a:spcBef>
                        <a:spcAft>
                          <a:spcPts val="0"/>
                        </a:spcAft>
                        <a:buNone/>
                      </a:pPr>
                      <a:r>
                        <a:rPr lang="hr-HR" sz="1050" u="none" strike="noStrike" cap="none">
                          <a:latin typeface="Cabin"/>
                          <a:ea typeface="Times New Roman"/>
                          <a:cs typeface="Times New Roman"/>
                        </a:rPr>
                        <a:t>16.10.2023.</a:t>
                      </a:r>
                    </a:p>
                    <a:p>
                      <a:pPr marL="0" lvl="0" indent="0" algn="ctr">
                        <a:lnSpc>
                          <a:spcPct val="114999"/>
                        </a:lnSpc>
                        <a:spcBef>
                          <a:spcPts val="0"/>
                        </a:spcBef>
                        <a:spcAft>
                          <a:spcPts val="0"/>
                        </a:spcAft>
                        <a:buNone/>
                      </a:pPr>
                      <a:endParaRPr lang="hr-HR" sz="1050" u="none" strike="noStrike" cap="none">
                        <a:latin typeface="Cabin"/>
                        <a:cs typeface="Times New Roman"/>
                      </a:endParaRPr>
                    </a:p>
                    <a:p>
                      <a:pPr marL="0" lvl="0" indent="0" algn="ctr">
                        <a:lnSpc>
                          <a:spcPct val="114999"/>
                        </a:lnSpc>
                        <a:spcBef>
                          <a:spcPts val="0"/>
                        </a:spcBef>
                        <a:spcAft>
                          <a:spcPts val="0"/>
                        </a:spcAft>
                        <a:buNone/>
                      </a:pPr>
                      <a:endParaRPr lang="hr-HR" sz="1050" u="none" strike="noStrike" cap="none">
                        <a:latin typeface="Cabin"/>
                        <a:cs typeface="Times New Roman"/>
                      </a:endParaRPr>
                    </a:p>
                    <a:p>
                      <a:pPr marL="0" lvl="0" indent="0" algn="ctr">
                        <a:lnSpc>
                          <a:spcPct val="114999"/>
                        </a:lnSpc>
                        <a:spcBef>
                          <a:spcPts val="0"/>
                        </a:spcBef>
                        <a:spcAft>
                          <a:spcPts val="0"/>
                        </a:spcAft>
                        <a:buNone/>
                      </a:pPr>
                      <a:r>
                        <a:rPr lang="hr-HR" sz="1050" u="none" strike="noStrike" cap="none">
                          <a:latin typeface="Cabin"/>
                          <a:cs typeface="Times New Roman"/>
                        </a:rPr>
                        <a:t>19.12.2023.</a:t>
                      </a:r>
                    </a:p>
                    <a:p>
                      <a:pPr marL="0" lvl="0" indent="0" algn="ctr">
                        <a:lnSpc>
                          <a:spcPct val="114999"/>
                        </a:lnSpc>
                        <a:spcBef>
                          <a:spcPts val="0"/>
                        </a:spcBef>
                        <a:spcAft>
                          <a:spcPts val="0"/>
                        </a:spcAft>
                        <a:buNone/>
                      </a:pPr>
                      <a:endParaRPr lang="hr-HR" sz="1050" u="none" strike="noStrike" cap="none">
                        <a:latin typeface="Cabin"/>
                        <a:cs typeface="Times New Roman"/>
                      </a:endParaRPr>
                    </a:p>
                  </a:txBody>
                  <a:tcPr marL="68575" marR="68575" marT="0" marB="0"/>
                </a:tc>
                <a:tc>
                  <a:txBody>
                    <a:bodyPr/>
                    <a:lstStyle/>
                    <a:p>
                      <a:pPr marL="0" lvl="0" indent="0" algn="ctr">
                        <a:lnSpc>
                          <a:spcPct val="114999"/>
                        </a:lnSpc>
                        <a:spcBef>
                          <a:spcPts val="0"/>
                        </a:spcBef>
                        <a:spcAft>
                          <a:spcPts val="0"/>
                        </a:spcAft>
                        <a:buNone/>
                      </a:pPr>
                      <a:r>
                        <a:rPr lang="hr-HR" sz="1050" u="none" strike="noStrike" cap="none">
                          <a:latin typeface="Cabin"/>
                          <a:ea typeface="Times New Roman"/>
                          <a:cs typeface="Times New Roman"/>
                        </a:rPr>
                        <a:t>Osiguran od strane organizatora</a:t>
                      </a:r>
                    </a:p>
                    <a:p>
                      <a:pPr marL="0" lvl="0" indent="0" algn="ctr">
                        <a:lnSpc>
                          <a:spcPct val="114999"/>
                        </a:lnSpc>
                        <a:spcBef>
                          <a:spcPts val="0"/>
                        </a:spcBef>
                        <a:spcAft>
                          <a:spcPts val="0"/>
                        </a:spcAft>
                        <a:buNone/>
                      </a:pPr>
                      <a:endParaRPr lang="hr-HR" sz="1050" u="none" strike="noStrike" cap="none">
                        <a:latin typeface="Cabin"/>
                        <a:ea typeface="Times New Roman"/>
                        <a:cs typeface="Times New Roman"/>
                      </a:endParaRPr>
                    </a:p>
                    <a:p>
                      <a:pPr marL="0" lvl="0" indent="0" algn="ctr">
                        <a:lnSpc>
                          <a:spcPct val="114999"/>
                        </a:lnSpc>
                        <a:spcBef>
                          <a:spcPts val="0"/>
                        </a:spcBef>
                        <a:spcAft>
                          <a:spcPts val="0"/>
                        </a:spcAft>
                        <a:buNone/>
                      </a:pPr>
                      <a:endParaRPr lang="hr-HR" sz="1050" u="none" strike="noStrike" cap="none">
                        <a:latin typeface="Cabin"/>
                        <a:ea typeface="Times New Roman"/>
                        <a:cs typeface="Times New Roman"/>
                      </a:endParaRPr>
                    </a:p>
                  </a:txBody>
                  <a:tcPr marL="68575" marR="68575" marT="0" marB="0"/>
                </a:tc>
                <a:tc>
                  <a:txBody>
                    <a:bodyPr/>
                    <a:lstStyle/>
                    <a:p>
                      <a:pPr marL="0" lvl="0" indent="0" algn="ctr">
                        <a:lnSpc>
                          <a:spcPct val="114999"/>
                        </a:lnSpc>
                        <a:spcBef>
                          <a:spcPts val="0"/>
                        </a:spcBef>
                        <a:spcAft>
                          <a:spcPts val="0"/>
                        </a:spcAft>
                        <a:buNone/>
                      </a:pPr>
                      <a:r>
                        <a:rPr lang="hr-HR" sz="1050" u="none" strike="noStrike" cap="none">
                          <a:latin typeface="Cabin"/>
                          <a:ea typeface="Times New Roman"/>
                          <a:cs typeface="Times New Roman"/>
                        </a:rPr>
                        <a:t>Evaluacijski listići, fotografije</a:t>
                      </a:r>
                    </a:p>
                    <a:p>
                      <a:pPr marL="0" lvl="0" indent="0" algn="ctr">
                        <a:lnSpc>
                          <a:spcPct val="114999"/>
                        </a:lnSpc>
                        <a:spcBef>
                          <a:spcPts val="0"/>
                        </a:spcBef>
                        <a:spcAft>
                          <a:spcPts val="0"/>
                        </a:spcAft>
                        <a:buNone/>
                      </a:pPr>
                      <a:endParaRPr lang="hr-HR" sz="1050" u="none" strike="noStrike" cap="none">
                        <a:latin typeface="Cabin"/>
                        <a:cs typeface="Times New Roman"/>
                      </a:endParaRPr>
                    </a:p>
                    <a:p>
                      <a:pPr marL="0" lvl="0" indent="0" algn="ctr">
                        <a:lnSpc>
                          <a:spcPct val="114999"/>
                        </a:lnSpc>
                        <a:spcBef>
                          <a:spcPts val="0"/>
                        </a:spcBef>
                        <a:spcAft>
                          <a:spcPts val="0"/>
                        </a:spcAft>
                        <a:buNone/>
                      </a:pPr>
                      <a:endParaRPr lang="hr-HR" sz="1050" u="none" strike="noStrike" cap="none">
                        <a:latin typeface="Cabin"/>
                        <a:cs typeface="Times New Roman"/>
                      </a:endParaRPr>
                    </a:p>
                    <a:p>
                      <a:pPr marL="0" lvl="0" indent="0" algn="ctr">
                        <a:lnSpc>
                          <a:spcPct val="114999"/>
                        </a:lnSpc>
                        <a:spcBef>
                          <a:spcPts val="0"/>
                        </a:spcBef>
                        <a:spcAft>
                          <a:spcPts val="0"/>
                        </a:spcAft>
                        <a:buNone/>
                      </a:pPr>
                      <a:endParaRPr lang="hr-HR" sz="1050" u="none" strike="noStrike" cap="none">
                        <a:latin typeface="Cabin"/>
                        <a:cs typeface="Times New Roman"/>
                      </a:endParaRPr>
                    </a:p>
                    <a:p>
                      <a:pPr marL="0" lvl="0" indent="0" algn="ctr">
                        <a:lnSpc>
                          <a:spcPct val="114999"/>
                        </a:lnSpc>
                        <a:spcBef>
                          <a:spcPts val="0"/>
                        </a:spcBef>
                        <a:spcAft>
                          <a:spcPts val="0"/>
                        </a:spcAft>
                        <a:buNone/>
                      </a:pPr>
                      <a:endParaRPr lang="hr-HR" sz="1050" u="none" strike="noStrike" cap="none">
                        <a:latin typeface="Cabin"/>
                        <a:cs typeface="Times New Roman"/>
                      </a:endParaRPr>
                    </a:p>
                  </a:txBody>
                  <a:tcPr marL="68575" marR="68575" marT="0" marB="0"/>
                </a:tc>
                <a:extLst>
                  <a:ext uri="{0D108BD9-81ED-4DB2-BD59-A6C34878D82A}">
                    <a16:rowId xmlns:a16="http://schemas.microsoft.com/office/drawing/2014/main" val="3111676207"/>
                  </a:ext>
                </a:extLst>
              </a:tr>
              <a:tr h="1273546">
                <a:tc>
                  <a:txBody>
                    <a:bodyPr/>
                    <a:lstStyle/>
                    <a:p>
                      <a:pPr marL="0" lvl="0" indent="0" algn="ctr">
                        <a:lnSpc>
                          <a:spcPct val="114999"/>
                        </a:lnSpc>
                        <a:spcBef>
                          <a:spcPts val="0"/>
                        </a:spcBef>
                        <a:spcAft>
                          <a:spcPts val="0"/>
                        </a:spcAft>
                        <a:buNone/>
                      </a:pPr>
                      <a:r>
                        <a:rPr lang="hr-HR" sz="1050" b="1" u="none" strike="noStrike" cap="none">
                          <a:solidFill>
                            <a:schemeClr val="tx1"/>
                          </a:solidFill>
                          <a:latin typeface="Cabin"/>
                        </a:rPr>
                        <a:t>Posjet  katoličkoj crkvi Presvetog Trojstva u Ernestinovu</a:t>
                      </a:r>
                    </a:p>
                  </a:txBody>
                  <a:tcPr marL="68575" marR="68575" marT="0" marB="0"/>
                </a:tc>
                <a:tc>
                  <a:txBody>
                    <a:bodyPr/>
                    <a:lstStyle/>
                    <a:p>
                      <a:pPr marL="0" lvl="0" indent="0" algn="ctr">
                        <a:lnSpc>
                          <a:spcPct val="114999"/>
                        </a:lnSpc>
                        <a:spcBef>
                          <a:spcPts val="0"/>
                        </a:spcBef>
                        <a:spcAft>
                          <a:spcPts val="0"/>
                        </a:spcAft>
                        <a:buNone/>
                      </a:pPr>
                      <a:r>
                        <a:rPr lang="hr-HR" sz="1050" i="0" u="none" strike="noStrike" cap="none">
                          <a:solidFill>
                            <a:srgbClr val="000000"/>
                          </a:solidFill>
                          <a:latin typeface="Cabin"/>
                          <a:ea typeface="Times New Roman"/>
                          <a:cs typeface="Times New Roman"/>
                        </a:rPr>
                        <a:t>Razvijanje svijesti o međuvjerskoj toleranciji</a:t>
                      </a:r>
                    </a:p>
                  </a:txBody>
                  <a:tcPr marL="68575" marR="68575" marT="0" marB="0"/>
                </a:tc>
                <a:tc>
                  <a:txBody>
                    <a:bodyPr/>
                    <a:lstStyle/>
                    <a:p>
                      <a:pPr marL="0" lvl="0" indent="0" algn="ctr">
                        <a:lnSpc>
                          <a:spcPct val="114999"/>
                        </a:lnSpc>
                        <a:spcBef>
                          <a:spcPts val="0"/>
                        </a:spcBef>
                        <a:spcAft>
                          <a:spcPts val="0"/>
                        </a:spcAft>
                        <a:buNone/>
                      </a:pPr>
                      <a:r>
                        <a:rPr lang="hr-HR" sz="1050" u="none" strike="noStrike" cap="none">
                          <a:latin typeface="Cabin"/>
                          <a:ea typeface="Times New Roman"/>
                          <a:cs typeface="Times New Roman"/>
                        </a:rPr>
                        <a:t>Upoznavanje učenika sa drugim kršćanskim konfesijama</a:t>
                      </a:r>
                      <a:endParaRPr lang="hr-HR" sz="1050" u="none" strike="noStrike" cap="none">
                        <a:latin typeface="Cabin"/>
                        <a:cs typeface="Times New Roman"/>
                      </a:endParaRPr>
                    </a:p>
                  </a:txBody>
                  <a:tcPr marL="68575" marR="68575" marT="0" marB="0"/>
                </a:tc>
                <a:tc>
                  <a:txBody>
                    <a:bodyPr/>
                    <a:lstStyle/>
                    <a:p>
                      <a:pPr marL="0" lvl="0" indent="0" algn="l">
                        <a:lnSpc>
                          <a:spcPct val="114999"/>
                        </a:lnSpc>
                        <a:spcBef>
                          <a:spcPts val="0"/>
                        </a:spcBef>
                        <a:spcAft>
                          <a:spcPts val="0"/>
                        </a:spcAft>
                        <a:buNone/>
                      </a:pPr>
                      <a:r>
                        <a:rPr lang="hr-HR" sz="1050" u="none" strike="noStrike" cap="none">
                          <a:latin typeface="Cabin"/>
                          <a:ea typeface="Times New Roman"/>
                          <a:cs typeface="Times New Roman"/>
                        </a:rPr>
                        <a:t>D. </a:t>
                      </a:r>
                      <a:r>
                        <a:rPr lang="hr-HR" sz="1050" u="none" strike="noStrike" cap="none" err="1">
                          <a:latin typeface="Cabin"/>
                          <a:ea typeface="Times New Roman"/>
                          <a:cs typeface="Times New Roman"/>
                        </a:rPr>
                        <a:t>Šalajić</a:t>
                      </a:r>
                      <a:r>
                        <a:rPr lang="hr-HR" sz="1050" u="none" strike="noStrike" cap="none">
                          <a:latin typeface="Cabin"/>
                          <a:ea typeface="Times New Roman"/>
                          <a:cs typeface="Times New Roman"/>
                        </a:rPr>
                        <a:t> </a:t>
                      </a:r>
                      <a:endParaRPr lang="hr-HR" sz="1050" u="none" strike="noStrike" cap="none" err="1">
                        <a:latin typeface="Cabin"/>
                        <a:ea typeface="Times New Roman"/>
                        <a:cs typeface="Times New Roman"/>
                      </a:endParaRPr>
                    </a:p>
                    <a:p>
                      <a:pPr marL="0" lvl="0" indent="0" algn="l">
                        <a:lnSpc>
                          <a:spcPct val="114999"/>
                        </a:lnSpc>
                        <a:spcBef>
                          <a:spcPts val="0"/>
                        </a:spcBef>
                        <a:spcAft>
                          <a:spcPts val="0"/>
                        </a:spcAft>
                        <a:buNone/>
                      </a:pPr>
                      <a:r>
                        <a:rPr lang="hr-HR" sz="1050" u="none" strike="noStrike" cap="none">
                          <a:latin typeface="Cabin"/>
                          <a:cs typeface="Times New Roman"/>
                        </a:rPr>
                        <a:t>Učenici 8. razreda </a:t>
                      </a:r>
                    </a:p>
                  </a:txBody>
                  <a:tcPr marL="68575" marR="68575" marT="0" marB="0"/>
                </a:tc>
                <a:tc>
                  <a:txBody>
                    <a:bodyPr/>
                    <a:lstStyle/>
                    <a:p>
                      <a:pPr marL="0" lvl="0" indent="0" algn="ctr">
                        <a:lnSpc>
                          <a:spcPct val="114999"/>
                        </a:lnSpc>
                        <a:spcBef>
                          <a:spcPts val="0"/>
                        </a:spcBef>
                        <a:spcAft>
                          <a:spcPts val="0"/>
                        </a:spcAft>
                        <a:buNone/>
                      </a:pPr>
                      <a:r>
                        <a:rPr lang="hr-HR" sz="1050" u="none" strike="noStrike" cap="none" err="1">
                          <a:latin typeface="Cabin"/>
                          <a:cs typeface="Times New Roman"/>
                        </a:rPr>
                        <a:t>Izvanučionička</a:t>
                      </a:r>
                      <a:r>
                        <a:rPr lang="hr-HR" sz="1050" u="none" strike="noStrike" cap="none">
                          <a:latin typeface="Cabin"/>
                          <a:cs typeface="Times New Roman"/>
                        </a:rPr>
                        <a:t> nastava</a:t>
                      </a:r>
                    </a:p>
                  </a:txBody>
                  <a:tcPr marL="68575" marR="68575" marT="0" marB="0"/>
                </a:tc>
                <a:tc>
                  <a:txBody>
                    <a:bodyPr/>
                    <a:lstStyle/>
                    <a:p>
                      <a:pPr marL="0" lvl="0" indent="0" algn="ctr">
                        <a:lnSpc>
                          <a:spcPct val="114999"/>
                        </a:lnSpc>
                        <a:spcBef>
                          <a:spcPts val="0"/>
                        </a:spcBef>
                        <a:spcAft>
                          <a:spcPts val="0"/>
                        </a:spcAft>
                        <a:buNone/>
                      </a:pPr>
                      <a:r>
                        <a:rPr lang="hr-HR" sz="1050" u="none" strike="noStrike" cap="none">
                          <a:latin typeface="Cabin"/>
                          <a:cs typeface="Times New Roman"/>
                        </a:rPr>
                        <a:t>Svibanj 2024.</a:t>
                      </a:r>
                    </a:p>
                  </a:txBody>
                  <a:tcPr marL="68575" marR="68575" marT="0" marB="0"/>
                </a:tc>
                <a:tc>
                  <a:txBody>
                    <a:bodyPr/>
                    <a:lstStyle/>
                    <a:p>
                      <a:pPr marL="0" lvl="0" indent="0" algn="ctr">
                        <a:lnSpc>
                          <a:spcPct val="114999"/>
                        </a:lnSpc>
                        <a:spcBef>
                          <a:spcPts val="0"/>
                        </a:spcBef>
                        <a:spcAft>
                          <a:spcPts val="0"/>
                        </a:spcAft>
                        <a:buNone/>
                      </a:pPr>
                      <a:r>
                        <a:rPr lang="hr-HR" sz="1050" u="none" strike="noStrike" cap="none">
                          <a:latin typeface="Cabin"/>
                          <a:ea typeface="Times New Roman"/>
                          <a:cs typeface="Times New Roman"/>
                        </a:rPr>
                        <a:t>00,00</a:t>
                      </a:r>
                    </a:p>
                  </a:txBody>
                  <a:tcPr marL="68575" marR="68575" marT="0" marB="0"/>
                </a:tc>
                <a:tc>
                  <a:txBody>
                    <a:bodyPr/>
                    <a:lstStyle/>
                    <a:p>
                      <a:pPr marL="0" lvl="0" indent="0" algn="ctr">
                        <a:lnSpc>
                          <a:spcPct val="114999"/>
                        </a:lnSpc>
                        <a:spcBef>
                          <a:spcPts val="0"/>
                        </a:spcBef>
                        <a:spcAft>
                          <a:spcPts val="0"/>
                        </a:spcAft>
                        <a:buNone/>
                      </a:pPr>
                      <a:r>
                        <a:rPr lang="hr-HR" sz="1050" u="none" strike="noStrike" cap="none">
                          <a:latin typeface="Cabin"/>
                          <a:cs typeface="Times New Roman"/>
                        </a:rPr>
                        <a:t>Prema predmetnim elementima i kriterijima ocjenjivanja</a:t>
                      </a:r>
                    </a:p>
                  </a:txBody>
                  <a:tcPr marL="68575" marR="68575" marT="0" marB="0"/>
                </a:tc>
                <a:extLst>
                  <a:ext uri="{0D108BD9-81ED-4DB2-BD59-A6C34878D82A}">
                    <a16:rowId xmlns:a16="http://schemas.microsoft.com/office/drawing/2014/main" val="4256364958"/>
                  </a:ext>
                </a:extLst>
              </a:tr>
            </a:tbl>
          </a:graphicData>
        </a:graphic>
      </p:graphicFrame>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389" name="Google Shape;389;p34"/>
          <p:cNvSpPr txBox="1">
            <a:spLocks noGrp="1"/>
          </p:cNvSpPr>
          <p:nvPr>
            <p:ph type="title"/>
          </p:nvPr>
        </p:nvSpPr>
        <p:spPr>
          <a:xfrm>
            <a:off x="433608" y="92302"/>
            <a:ext cx="8435279" cy="562074"/>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dk2"/>
              </a:buClr>
              <a:buSzPts val="600"/>
              <a:buFont typeface="Domine"/>
              <a:buNone/>
            </a:pPr>
            <a:r>
              <a:rPr lang="hr-HR" sz="2400" b="0" i="0" u="none" strike="noStrike" cap="none">
                <a:solidFill>
                  <a:schemeClr val="dk2"/>
                </a:solidFill>
                <a:latin typeface="Cabin" charset="0"/>
                <a:sym typeface="Times New Roman"/>
              </a:rPr>
              <a:t>Predmetna nastava /  </a:t>
            </a:r>
            <a:r>
              <a:rPr lang="hr-HR" sz="2400" b="0" i="0" u="none" strike="noStrike" cap="none" err="1">
                <a:solidFill>
                  <a:schemeClr val="dk2"/>
                </a:solidFill>
                <a:latin typeface="Cabin" charset="0"/>
                <a:sym typeface="Times New Roman"/>
              </a:rPr>
              <a:t>izvanučionička</a:t>
            </a:r>
            <a:r>
              <a:rPr lang="hr-HR" sz="2400" b="0" i="0" u="none" strike="noStrike" cap="none">
                <a:solidFill>
                  <a:schemeClr val="dk2"/>
                </a:solidFill>
                <a:latin typeface="Cabin" charset="0"/>
                <a:sym typeface="Times New Roman"/>
              </a:rPr>
              <a:t> </a:t>
            </a:r>
            <a:r>
              <a:rPr lang="hr-HR" sz="2400" b="0" i="0" u="none" strike="noStrike" cap="none" err="1">
                <a:solidFill>
                  <a:schemeClr val="dk2"/>
                </a:solidFill>
                <a:latin typeface="Cabin" charset="0"/>
                <a:sym typeface="Times New Roman"/>
              </a:rPr>
              <a:t>nastava</a:t>
            </a:r>
            <a:endParaRPr>
              <a:latin typeface="Cabin" charset="0"/>
            </a:endParaRPr>
          </a:p>
        </p:txBody>
      </p:sp>
      <p:sp>
        <p:nvSpPr>
          <p:cNvPr id="390" name="Google Shape;390;p34"/>
          <p:cNvSpPr txBox="1">
            <a:spLocks noGrp="1"/>
          </p:cNvSpPr>
          <p:nvPr>
            <p:ph type="ftr" idx="11"/>
          </p:nvPr>
        </p:nvSpPr>
        <p:spPr>
          <a:xfrm>
            <a:off x="5936775" y="6388892"/>
            <a:ext cx="2773543" cy="365759"/>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2"/>
              </a:buClr>
              <a:buSzPts val="350"/>
              <a:buFont typeface="Cabin"/>
              <a:buNone/>
            </a:pPr>
            <a:r>
              <a:rPr lang="hr-HR" sz="1400" b="0" i="0" u="none" strike="noStrike" cap="none" dirty="0">
                <a:latin typeface="Cabin"/>
                <a:ea typeface="Cabin"/>
                <a:cs typeface="Cabin"/>
                <a:sym typeface="Cabin"/>
              </a:rPr>
              <a:t>Školski kurikulum </a:t>
            </a:r>
            <a:r>
              <a:rPr lang="hr-HR" dirty="0"/>
              <a:t>2023./2024</a:t>
            </a:r>
            <a:r>
              <a:rPr lang="hr-HR" sz="1400" b="0" i="0" u="none" strike="noStrike" cap="none" dirty="0">
                <a:latin typeface="Cabin"/>
                <a:ea typeface="Cabin"/>
                <a:cs typeface="Cabin"/>
                <a:sym typeface="Cabin"/>
              </a:rPr>
              <a:t>.</a:t>
            </a:r>
            <a:endParaRPr sz="1400" b="0" i="0" u="none" strike="noStrike" cap="none" dirty="0">
              <a:latin typeface="Cabin"/>
              <a:ea typeface="Cabin"/>
              <a:cs typeface="Cabin"/>
              <a:sym typeface="Cabin"/>
            </a:endParaRPr>
          </a:p>
        </p:txBody>
      </p:sp>
      <p:sp>
        <p:nvSpPr>
          <p:cNvPr id="391" name="Google Shape;391;p34"/>
          <p:cNvSpPr txBox="1">
            <a:spLocks noGrp="1"/>
          </p:cNvSpPr>
          <p:nvPr>
            <p:ph type="sldNum" idx="12"/>
          </p:nvPr>
        </p:nvSpPr>
        <p:spPr>
          <a:xfrm>
            <a:off x="612647" y="6356350"/>
            <a:ext cx="1981199" cy="36575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2"/>
              </a:buClr>
              <a:buSzPts val="350"/>
              <a:buFont typeface="Cabin"/>
              <a:buNone/>
            </a:pPr>
            <a:fld id="{00000000-1234-1234-1234-123412341234}" type="slidenum">
              <a:rPr lang="hr-HR" sz="1400" b="0" i="0" u="none" strike="noStrike" cap="none">
                <a:solidFill>
                  <a:schemeClr val="dk2"/>
                </a:solidFill>
                <a:latin typeface="Cabin"/>
                <a:ea typeface="Cabin"/>
                <a:cs typeface="Cabin"/>
                <a:sym typeface="Cabin"/>
              </a:rPr>
              <a:pPr marL="0" marR="0" lvl="0" indent="0" algn="l" rtl="0">
                <a:lnSpc>
                  <a:spcPct val="100000"/>
                </a:lnSpc>
                <a:spcBef>
                  <a:spcPts val="0"/>
                </a:spcBef>
                <a:spcAft>
                  <a:spcPts val="0"/>
                </a:spcAft>
                <a:buClr>
                  <a:schemeClr val="dk2"/>
                </a:buClr>
                <a:buSzPts val="350"/>
                <a:buFont typeface="Cabin"/>
                <a:buNone/>
              </a:pPr>
              <a:t>43</a:t>
            </a:fld>
            <a:endParaRPr sz="1400" b="0" i="0" u="none" strike="noStrike" cap="none">
              <a:solidFill>
                <a:schemeClr val="dk2"/>
              </a:solidFill>
              <a:latin typeface="Cabin"/>
              <a:ea typeface="Cabin"/>
              <a:cs typeface="Cabin"/>
              <a:sym typeface="Cabin"/>
            </a:endParaRPr>
          </a:p>
        </p:txBody>
      </p:sp>
      <p:graphicFrame>
        <p:nvGraphicFramePr>
          <p:cNvPr id="392" name="Google Shape;392;p34"/>
          <p:cNvGraphicFramePr/>
          <p:nvPr>
            <p:extLst>
              <p:ext uri="{D42A27DB-BD31-4B8C-83A1-F6EECF244321}">
                <p14:modId xmlns:p14="http://schemas.microsoft.com/office/powerpoint/2010/main" val="1771481813"/>
              </p:ext>
            </p:extLst>
          </p:nvPr>
        </p:nvGraphicFramePr>
        <p:xfrm>
          <a:off x="83911" y="654375"/>
          <a:ext cx="8784975" cy="5488275"/>
        </p:xfrm>
        <a:graphic>
          <a:graphicData uri="http://schemas.openxmlformats.org/drawingml/2006/table">
            <a:tbl>
              <a:tblPr firstRow="1" bandRow="1">
                <a:noFill/>
                <a:tableStyleId>{2B1E4052-6B5D-4648-950B-1C1C1EDA2936}</a:tableStyleId>
              </a:tblPr>
              <a:tblGrid>
                <a:gridCol w="1222250">
                  <a:extLst>
                    <a:ext uri="{9D8B030D-6E8A-4147-A177-3AD203B41FA5}">
                      <a16:colId xmlns:a16="http://schemas.microsoft.com/office/drawing/2014/main" val="20000"/>
                    </a:ext>
                  </a:extLst>
                </a:gridCol>
                <a:gridCol w="1375050">
                  <a:extLst>
                    <a:ext uri="{9D8B030D-6E8A-4147-A177-3AD203B41FA5}">
                      <a16:colId xmlns:a16="http://schemas.microsoft.com/office/drawing/2014/main" val="20001"/>
                    </a:ext>
                  </a:extLst>
                </a:gridCol>
                <a:gridCol w="1320150">
                  <a:extLst>
                    <a:ext uri="{9D8B030D-6E8A-4147-A177-3AD203B41FA5}">
                      <a16:colId xmlns:a16="http://schemas.microsoft.com/office/drawing/2014/main" val="20002"/>
                    </a:ext>
                  </a:extLst>
                </a:gridCol>
                <a:gridCol w="1165075">
                  <a:extLst>
                    <a:ext uri="{9D8B030D-6E8A-4147-A177-3AD203B41FA5}">
                      <a16:colId xmlns:a16="http://schemas.microsoft.com/office/drawing/2014/main" val="20003"/>
                    </a:ext>
                  </a:extLst>
                </a:gridCol>
                <a:gridCol w="1059175">
                  <a:extLst>
                    <a:ext uri="{9D8B030D-6E8A-4147-A177-3AD203B41FA5}">
                      <a16:colId xmlns:a16="http://schemas.microsoft.com/office/drawing/2014/main" val="20004"/>
                    </a:ext>
                  </a:extLst>
                </a:gridCol>
                <a:gridCol w="823775">
                  <a:extLst>
                    <a:ext uri="{9D8B030D-6E8A-4147-A177-3AD203B41FA5}">
                      <a16:colId xmlns:a16="http://schemas.microsoft.com/office/drawing/2014/main" val="20005"/>
                    </a:ext>
                  </a:extLst>
                </a:gridCol>
                <a:gridCol w="765544">
                  <a:extLst>
                    <a:ext uri="{9D8B030D-6E8A-4147-A177-3AD203B41FA5}">
                      <a16:colId xmlns:a16="http://schemas.microsoft.com/office/drawing/2014/main" val="20006"/>
                    </a:ext>
                  </a:extLst>
                </a:gridCol>
                <a:gridCol w="1053956">
                  <a:extLst>
                    <a:ext uri="{9D8B030D-6E8A-4147-A177-3AD203B41FA5}">
                      <a16:colId xmlns:a16="http://schemas.microsoft.com/office/drawing/2014/main" val="20007"/>
                    </a:ext>
                  </a:extLst>
                </a:gridCol>
              </a:tblGrid>
              <a:tr h="906900">
                <a:tc>
                  <a:txBody>
                    <a:bodyPr/>
                    <a:lstStyle/>
                    <a:p>
                      <a:pPr marL="0" marR="0" lvl="0" indent="0" algn="ctr" rtl="0">
                        <a:lnSpc>
                          <a:spcPct val="100000"/>
                        </a:lnSpc>
                        <a:spcBef>
                          <a:spcPts val="0"/>
                        </a:spcBef>
                        <a:spcAft>
                          <a:spcPts val="0"/>
                        </a:spcAft>
                        <a:buClr>
                          <a:srgbClr val="000000"/>
                        </a:buClr>
                        <a:buSzPts val="300"/>
                        <a:buFont typeface="Arial"/>
                        <a:buNone/>
                      </a:pPr>
                      <a:endParaRPr sz="1050" u="none" strike="noStrike" cap="none">
                        <a:latin typeface="Cabin" charset="0"/>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300"/>
                        <a:buFont typeface="Arial"/>
                        <a:buNone/>
                      </a:pPr>
                      <a:r>
                        <a:rPr lang="hr-HR" sz="1050" u="none" strike="noStrike" cap="none" dirty="0">
                          <a:latin typeface="Cabin"/>
                          <a:ea typeface="Times New Roman"/>
                          <a:cs typeface="Times New Roman"/>
                          <a:sym typeface="Times New Roman"/>
                        </a:rPr>
                        <a:t>Aktivnosti</a:t>
                      </a:r>
                      <a:endParaRPr sz="1050" u="none" strike="noStrike" cap="none" dirty="0">
                        <a:latin typeface="Cabin"/>
                      </a:endParaRPr>
                    </a:p>
                  </a:txBody>
                  <a:tcPr marL="68575" marR="68575" marT="0" marB="0"/>
                </a:tc>
                <a:tc>
                  <a:txBody>
                    <a:bodyPr/>
                    <a:lstStyle/>
                    <a:p>
                      <a:pPr marL="0" marR="0" lvl="0" indent="0" algn="ctr" rtl="0">
                        <a:lnSpc>
                          <a:spcPct val="100000"/>
                        </a:lnSpc>
                        <a:spcBef>
                          <a:spcPts val="0"/>
                        </a:spcBef>
                        <a:spcAft>
                          <a:spcPts val="0"/>
                        </a:spcAft>
                        <a:buClr>
                          <a:srgbClr val="000000"/>
                        </a:buClr>
                        <a:buSzPts val="450"/>
                        <a:buFont typeface="Arial"/>
                        <a:buNone/>
                      </a:pPr>
                      <a:endParaRPr sz="1050" u="none" strike="noStrike" cap="none">
                        <a:latin typeface="Cabin" charset="0"/>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263"/>
                        <a:buFont typeface="Arial"/>
                        <a:buNone/>
                      </a:pPr>
                      <a:r>
                        <a:rPr lang="hr-HR" sz="1050" u="none" strike="noStrike" cap="none" dirty="0">
                          <a:latin typeface="Cabin"/>
                          <a:ea typeface="Times New Roman"/>
                          <a:cs typeface="Times New Roman"/>
                          <a:sym typeface="Times New Roman"/>
                        </a:rPr>
                        <a:t>Ciljevi</a:t>
                      </a:r>
                      <a:endParaRPr sz="1050" u="none" strike="noStrike" cap="none" dirty="0">
                        <a:latin typeface="Cabin"/>
                      </a:endParaRPr>
                    </a:p>
                  </a:txBody>
                  <a:tcPr marL="68575" marR="68575" marT="0" marB="0"/>
                </a:tc>
                <a:tc>
                  <a:txBody>
                    <a:bodyPr/>
                    <a:lstStyle/>
                    <a:p>
                      <a:pPr marL="0" marR="0" lvl="0" indent="0" algn="ctr" rtl="0">
                        <a:lnSpc>
                          <a:spcPct val="100000"/>
                        </a:lnSpc>
                        <a:spcBef>
                          <a:spcPts val="0"/>
                        </a:spcBef>
                        <a:spcAft>
                          <a:spcPts val="0"/>
                        </a:spcAft>
                        <a:buClr>
                          <a:srgbClr val="000000"/>
                        </a:buClr>
                        <a:buSzPts val="450"/>
                        <a:buFont typeface="Arial"/>
                        <a:buNone/>
                      </a:pPr>
                      <a:endParaRPr sz="1050" u="none" strike="noStrike" cap="none">
                        <a:latin typeface="Cabin" charset="0"/>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263"/>
                        <a:buFont typeface="Arial"/>
                        <a:buNone/>
                      </a:pPr>
                      <a:r>
                        <a:rPr lang="hr-HR" sz="1050" u="none" strike="noStrike" cap="none" dirty="0">
                          <a:latin typeface="Cabin"/>
                          <a:ea typeface="Times New Roman"/>
                          <a:cs typeface="Times New Roman"/>
                          <a:sym typeface="Times New Roman"/>
                        </a:rPr>
                        <a:t>Namjena</a:t>
                      </a:r>
                      <a:endParaRPr sz="1050" u="none" strike="noStrike" cap="none" dirty="0">
                        <a:latin typeface="Cabin"/>
                      </a:endParaRPr>
                    </a:p>
                  </a:txBody>
                  <a:tcPr marL="68575" marR="68575" marT="0" marB="0"/>
                </a:tc>
                <a:tc>
                  <a:txBody>
                    <a:bodyPr/>
                    <a:lstStyle/>
                    <a:p>
                      <a:pPr marL="0" marR="0" lvl="0" indent="0" algn="ctr" rtl="0">
                        <a:lnSpc>
                          <a:spcPct val="100000"/>
                        </a:lnSpc>
                        <a:spcBef>
                          <a:spcPts val="0"/>
                        </a:spcBef>
                        <a:spcAft>
                          <a:spcPts val="0"/>
                        </a:spcAft>
                        <a:buClr>
                          <a:srgbClr val="000000"/>
                        </a:buClr>
                        <a:buSzPts val="450"/>
                        <a:buFont typeface="Arial"/>
                        <a:buNone/>
                      </a:pPr>
                      <a:endParaRPr sz="1050" u="none" strike="noStrike" cap="none">
                        <a:latin typeface="Cabin" charset="0"/>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263"/>
                        <a:buFont typeface="Arial"/>
                        <a:buNone/>
                      </a:pPr>
                      <a:r>
                        <a:rPr lang="hr-HR" sz="1050" u="none" strike="noStrike" cap="none" dirty="0">
                          <a:latin typeface="Cabin"/>
                          <a:ea typeface="Times New Roman"/>
                          <a:cs typeface="Times New Roman"/>
                          <a:sym typeface="Times New Roman"/>
                        </a:rPr>
                        <a:t>Nositelji i njihova odgovornost</a:t>
                      </a:r>
                      <a:endParaRPr sz="1050" u="none" strike="noStrike" cap="none" dirty="0">
                        <a:latin typeface="Cabin"/>
                      </a:endParaRPr>
                    </a:p>
                  </a:txBody>
                  <a:tcPr marL="68575" marR="68575" marT="0" marB="0"/>
                </a:tc>
                <a:tc>
                  <a:txBody>
                    <a:bodyPr/>
                    <a:lstStyle/>
                    <a:p>
                      <a:pPr marL="0" marR="0" lvl="0" indent="0" algn="ctr" rtl="0">
                        <a:lnSpc>
                          <a:spcPct val="100000"/>
                        </a:lnSpc>
                        <a:spcBef>
                          <a:spcPts val="0"/>
                        </a:spcBef>
                        <a:spcAft>
                          <a:spcPts val="0"/>
                        </a:spcAft>
                        <a:buClr>
                          <a:srgbClr val="000000"/>
                        </a:buClr>
                        <a:buSzPts val="450"/>
                        <a:buFont typeface="Arial"/>
                        <a:buNone/>
                      </a:pPr>
                      <a:endParaRPr sz="1050" u="none" strike="noStrike" cap="none">
                        <a:latin typeface="Cabin" charset="0"/>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263"/>
                        <a:buFont typeface="Arial"/>
                        <a:buNone/>
                      </a:pPr>
                      <a:r>
                        <a:rPr lang="hr-HR" sz="1050" u="none" strike="noStrike" cap="none" dirty="0">
                          <a:latin typeface="Cabin"/>
                          <a:ea typeface="Times New Roman"/>
                          <a:cs typeface="Times New Roman"/>
                          <a:sym typeface="Times New Roman"/>
                        </a:rPr>
                        <a:t>Način realizacije</a:t>
                      </a:r>
                      <a:endParaRPr sz="1050" u="none" strike="noStrike" cap="none" dirty="0">
                        <a:latin typeface="Cabin"/>
                      </a:endParaRPr>
                    </a:p>
                  </a:txBody>
                  <a:tcPr marL="68575" marR="68575" marT="0" marB="0"/>
                </a:tc>
                <a:tc>
                  <a:txBody>
                    <a:bodyPr/>
                    <a:lstStyle/>
                    <a:p>
                      <a:pPr marL="0" marR="0" lvl="0" indent="0" algn="ctr" rtl="0">
                        <a:lnSpc>
                          <a:spcPct val="100000"/>
                        </a:lnSpc>
                        <a:spcBef>
                          <a:spcPts val="0"/>
                        </a:spcBef>
                        <a:spcAft>
                          <a:spcPts val="0"/>
                        </a:spcAft>
                        <a:buClr>
                          <a:srgbClr val="000000"/>
                        </a:buClr>
                        <a:buSzPts val="450"/>
                        <a:buFont typeface="Arial"/>
                        <a:buNone/>
                      </a:pPr>
                      <a:endParaRPr sz="1050" u="none" strike="noStrike" cap="none">
                        <a:latin typeface="Cabin" charset="0"/>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263"/>
                        <a:buFont typeface="Arial"/>
                        <a:buNone/>
                      </a:pPr>
                      <a:r>
                        <a:rPr lang="hr-HR" sz="1050" u="none" strike="noStrike" cap="none" err="1">
                          <a:latin typeface="Cabin"/>
                          <a:ea typeface="Times New Roman"/>
                          <a:cs typeface="Times New Roman"/>
                          <a:sym typeface="Times New Roman"/>
                        </a:rPr>
                        <a:t>Vremenik</a:t>
                      </a:r>
                      <a:endParaRPr sz="1050" u="none" strike="noStrike" cap="none" err="1">
                        <a:latin typeface="Cabin"/>
                      </a:endParaRPr>
                    </a:p>
                  </a:txBody>
                  <a:tcPr marL="68575" marR="68575" marT="0" marB="0"/>
                </a:tc>
                <a:tc>
                  <a:txBody>
                    <a:bodyPr/>
                    <a:lstStyle/>
                    <a:p>
                      <a:pPr marL="0" marR="0" lvl="0" indent="0" algn="ctr" rtl="0">
                        <a:lnSpc>
                          <a:spcPct val="100000"/>
                        </a:lnSpc>
                        <a:spcBef>
                          <a:spcPts val="0"/>
                        </a:spcBef>
                        <a:spcAft>
                          <a:spcPts val="0"/>
                        </a:spcAft>
                        <a:buClr>
                          <a:srgbClr val="000000"/>
                        </a:buClr>
                        <a:buSzPts val="450"/>
                        <a:buFont typeface="Arial"/>
                        <a:buNone/>
                      </a:pPr>
                      <a:endParaRPr sz="1050" u="none" strike="noStrike" cap="none">
                        <a:latin typeface="Cabin" charset="0"/>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263"/>
                        <a:buFont typeface="Arial"/>
                        <a:buNone/>
                      </a:pPr>
                      <a:r>
                        <a:rPr lang="hr-HR" sz="1050" u="none" strike="noStrike" cap="none" dirty="0">
                          <a:latin typeface="Cabin"/>
                          <a:ea typeface="Times New Roman"/>
                          <a:cs typeface="Times New Roman"/>
                          <a:sym typeface="Times New Roman"/>
                        </a:rPr>
                        <a:t>Detaljan troškovnik</a:t>
                      </a:r>
                      <a:endParaRPr sz="1050" u="none" strike="noStrike" cap="none" dirty="0">
                        <a:latin typeface="Cabin"/>
                      </a:endParaRPr>
                    </a:p>
                  </a:txBody>
                  <a:tcPr marL="68575" marR="68575" marT="0" marB="0"/>
                </a:tc>
                <a:tc>
                  <a:txBody>
                    <a:bodyPr/>
                    <a:lstStyle/>
                    <a:p>
                      <a:pPr marL="0" marR="0" lvl="0" indent="0" algn="ctr" rtl="0">
                        <a:lnSpc>
                          <a:spcPct val="100000"/>
                        </a:lnSpc>
                        <a:spcBef>
                          <a:spcPts val="0"/>
                        </a:spcBef>
                        <a:spcAft>
                          <a:spcPts val="0"/>
                        </a:spcAft>
                        <a:buClr>
                          <a:srgbClr val="000000"/>
                        </a:buClr>
                        <a:buSzPts val="263"/>
                        <a:buFont typeface="Arial"/>
                        <a:buNone/>
                      </a:pPr>
                      <a:r>
                        <a:rPr lang="hr-HR" sz="1050" u="none" strike="noStrike" cap="none" dirty="0">
                          <a:latin typeface="Cabin"/>
                          <a:ea typeface="Times New Roman"/>
                          <a:cs typeface="Times New Roman"/>
                          <a:sym typeface="Times New Roman"/>
                        </a:rPr>
                        <a:t>Način vrednovanja i korištenja rezultata vrednovanja</a:t>
                      </a:r>
                      <a:endParaRPr sz="1050" u="none" strike="noStrike" cap="none" dirty="0">
                        <a:latin typeface="Cabin"/>
                      </a:endParaRPr>
                    </a:p>
                  </a:txBody>
                  <a:tcPr marL="68575" marR="68575" marT="0" marB="0"/>
                </a:tc>
                <a:extLst>
                  <a:ext uri="{0D108BD9-81ED-4DB2-BD59-A6C34878D82A}">
                    <a16:rowId xmlns:a16="http://schemas.microsoft.com/office/drawing/2014/main" val="10000"/>
                  </a:ext>
                </a:extLst>
              </a:tr>
              <a:tr h="1202550">
                <a:tc>
                  <a:txBody>
                    <a:bodyPr/>
                    <a:lstStyle/>
                    <a:p>
                      <a:pPr marL="0" marR="0" lvl="0" indent="0" algn="l" rtl="0">
                        <a:lnSpc>
                          <a:spcPct val="100000"/>
                        </a:lnSpc>
                        <a:spcBef>
                          <a:spcPts val="0"/>
                        </a:spcBef>
                        <a:spcAft>
                          <a:spcPts val="0"/>
                        </a:spcAft>
                        <a:buClr>
                          <a:srgbClr val="000000"/>
                        </a:buClr>
                        <a:buSzPts val="350"/>
                        <a:buFont typeface="Arial"/>
                        <a:buNone/>
                      </a:pPr>
                      <a:r>
                        <a:rPr lang="hr-HR" sz="1050" b="1" u="none" strike="noStrike" cap="none" dirty="0">
                          <a:latin typeface="Cabin"/>
                          <a:ea typeface="Times New Roman"/>
                          <a:cs typeface="Times New Roman"/>
                          <a:sym typeface="Times New Roman"/>
                        </a:rPr>
                        <a:t>Cinestar</a:t>
                      </a:r>
                    </a:p>
                    <a:p>
                      <a:pPr lvl="0" algn="l">
                        <a:lnSpc>
                          <a:spcPct val="100000"/>
                        </a:lnSpc>
                        <a:spcBef>
                          <a:spcPts val="0"/>
                        </a:spcBef>
                        <a:spcAft>
                          <a:spcPts val="0"/>
                        </a:spcAft>
                        <a:buNone/>
                      </a:pPr>
                      <a:endParaRPr lang="hr-HR" sz="1050" b="0" i="0" u="none" strike="noStrike" cap="none" noProof="0">
                        <a:highlight>
                          <a:srgbClr val="FFFF00"/>
                        </a:highlight>
                      </a:endParaRPr>
                    </a:p>
                    <a:p>
                      <a:pPr marL="0" marR="0" lvl="0" indent="0" algn="l">
                        <a:lnSpc>
                          <a:spcPct val="100000"/>
                        </a:lnSpc>
                        <a:spcBef>
                          <a:spcPts val="0"/>
                        </a:spcBef>
                        <a:spcAft>
                          <a:spcPts val="0"/>
                        </a:spcAft>
                        <a:buSzPts val="350"/>
                        <a:buFont typeface="Arial"/>
                        <a:buNone/>
                      </a:pPr>
                      <a:endParaRPr lang="hr-HR" sz="1050" b="1" u="none" strike="noStrike" cap="none">
                        <a:latin typeface="Cabin"/>
                        <a:cs typeface="Times New Roman"/>
                      </a:endParaRPr>
                    </a:p>
                  </a:txBody>
                  <a:tcPr marL="68575" marR="68575" marT="0" marB="0" anchor="ctr" anchorCtr="1"/>
                </a:tc>
                <a:tc>
                  <a:txBody>
                    <a:bodyPr/>
                    <a:lstStyle/>
                    <a:p>
                      <a:pPr marL="0" marR="0" lvl="0" indent="0" algn="l" rtl="0">
                        <a:lnSpc>
                          <a:spcPct val="100000"/>
                        </a:lnSpc>
                        <a:spcBef>
                          <a:spcPts val="0"/>
                        </a:spcBef>
                        <a:spcAft>
                          <a:spcPts val="0"/>
                        </a:spcAft>
                        <a:buClr>
                          <a:srgbClr val="000000"/>
                        </a:buClr>
                        <a:buSzPts val="350"/>
                        <a:buFont typeface="Arial"/>
                        <a:buNone/>
                      </a:pPr>
                      <a:r>
                        <a:rPr lang="hr-HR" sz="1050" u="none" strike="noStrike" cap="none" dirty="0">
                          <a:latin typeface="Cabin"/>
                          <a:ea typeface="Times New Roman"/>
                          <a:cs typeface="Times New Roman"/>
                          <a:sym typeface="Times New Roman"/>
                        </a:rPr>
                        <a:t>Medijska kultura</a:t>
                      </a:r>
                      <a:endParaRPr sz="1050" u="none" strike="noStrike" cap="none" dirty="0">
                        <a:latin typeface="Cabi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350"/>
                        <a:buFont typeface="Arial"/>
                        <a:buNone/>
                      </a:pPr>
                      <a:r>
                        <a:rPr lang="hr-HR" sz="1050" u="none" strike="noStrike" cap="none" dirty="0">
                          <a:latin typeface="Cabin"/>
                          <a:ea typeface="Times New Roman"/>
                          <a:cs typeface="Times New Roman"/>
                          <a:sym typeface="Times New Roman"/>
                        </a:rPr>
                        <a:t>GOO – Kulturološka dimenzija povezana s ostalim dimenzijama</a:t>
                      </a:r>
                      <a:endParaRPr sz="1050" u="none" strike="noStrike" cap="none" dirty="0">
                        <a:latin typeface="Cabin"/>
                        <a:ea typeface="Times New Roman"/>
                        <a:cs typeface="Times New Roman"/>
                        <a:sym typeface="Times New Roman"/>
                      </a:endParaRPr>
                    </a:p>
                  </a:txBody>
                  <a:tcPr marL="68575" marR="68575" marT="0" marB="0" anchor="ctr" anchorCtr="1"/>
                </a:tc>
                <a:tc>
                  <a:txBody>
                    <a:bodyPr/>
                    <a:lstStyle/>
                    <a:p>
                      <a:pPr marL="0" marR="0" lvl="0" indent="0" algn="l" rtl="0">
                        <a:lnSpc>
                          <a:spcPct val="100000"/>
                        </a:lnSpc>
                        <a:spcBef>
                          <a:spcPts val="0"/>
                        </a:spcBef>
                        <a:spcAft>
                          <a:spcPts val="0"/>
                        </a:spcAft>
                        <a:buClr>
                          <a:srgbClr val="000000"/>
                        </a:buClr>
                        <a:buSzPts val="350"/>
                        <a:buFont typeface="Arial"/>
                        <a:buNone/>
                      </a:pPr>
                      <a:r>
                        <a:rPr lang="hr-HR" sz="1050" u="none" strike="noStrike" cap="none" dirty="0">
                          <a:latin typeface="Cabin"/>
                          <a:ea typeface="Times New Roman"/>
                          <a:cs typeface="Times New Roman"/>
                          <a:sym typeface="Times New Roman"/>
                        </a:rPr>
                        <a:t>Upoznati učenike s osnovama medijske kulture</a:t>
                      </a:r>
                      <a:endParaRPr sz="1050" u="none" strike="noStrike" cap="none" dirty="0">
                        <a:latin typeface="Cabin"/>
                        <a:ea typeface="Times New Roman"/>
                        <a:cs typeface="Times New Roman"/>
                        <a:sym typeface="Times New Roman"/>
                      </a:endParaRPr>
                    </a:p>
                  </a:txBody>
                  <a:tcPr marL="68575" marR="68575" marT="0" marB="0" anchor="ctr" anchorCtr="1"/>
                </a:tc>
                <a:tc>
                  <a:txBody>
                    <a:bodyPr/>
                    <a:lstStyle/>
                    <a:p>
                      <a:pPr marL="0" marR="0" lvl="0" indent="0" algn="l" rtl="0">
                        <a:lnSpc>
                          <a:spcPct val="100000"/>
                        </a:lnSpc>
                        <a:spcBef>
                          <a:spcPts val="0"/>
                        </a:spcBef>
                        <a:spcAft>
                          <a:spcPts val="0"/>
                        </a:spcAft>
                        <a:buClr>
                          <a:srgbClr val="000000"/>
                        </a:buClr>
                        <a:buSzPts val="350"/>
                        <a:buFont typeface="Arial"/>
                        <a:buNone/>
                      </a:pPr>
                      <a:r>
                        <a:rPr lang="hr-HR" sz="1050" u="none" strike="noStrike" cap="none" dirty="0">
                          <a:latin typeface="Cabin"/>
                          <a:ea typeface="Times New Roman"/>
                          <a:cs typeface="Times New Roman"/>
                          <a:sym typeface="Times New Roman"/>
                        </a:rPr>
                        <a:t>Davor Burazin,</a:t>
                      </a:r>
                      <a:endParaRPr sz="1050" u="none" strike="noStrike" cap="none" dirty="0">
                        <a:latin typeface="Cabi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350"/>
                        <a:buFont typeface="Arial"/>
                        <a:buNone/>
                      </a:pPr>
                      <a:r>
                        <a:rPr lang="hr-HR" sz="1050" u="none" strike="noStrike" cap="none" dirty="0">
                          <a:latin typeface="Cabin"/>
                          <a:ea typeface="Times New Roman"/>
                          <a:cs typeface="Times New Roman"/>
                          <a:sym typeface="Times New Roman"/>
                        </a:rPr>
                        <a:t>Razrednici</a:t>
                      </a:r>
                      <a:endParaRPr sz="1050" u="none" strike="noStrike" cap="none" dirty="0">
                        <a:latin typeface="Cabin"/>
                        <a:ea typeface="Times New Roman"/>
                        <a:cs typeface="Times New Roman"/>
                        <a:sym typeface="Times New Roman"/>
                      </a:endParaRPr>
                    </a:p>
                  </a:txBody>
                  <a:tcPr marL="68575" marR="68575" marT="0" marB="0" anchor="ctr" anchorCtr="1"/>
                </a:tc>
                <a:tc>
                  <a:txBody>
                    <a:bodyPr/>
                    <a:lstStyle/>
                    <a:p>
                      <a:pPr marL="0" marR="0" lvl="0" indent="0" algn="l" rtl="0">
                        <a:lnSpc>
                          <a:spcPct val="100000"/>
                        </a:lnSpc>
                        <a:spcBef>
                          <a:spcPts val="0"/>
                        </a:spcBef>
                        <a:spcAft>
                          <a:spcPts val="0"/>
                        </a:spcAft>
                        <a:buClr>
                          <a:srgbClr val="000000"/>
                        </a:buClr>
                        <a:buSzPts val="350"/>
                        <a:buFont typeface="Arial"/>
                        <a:buNone/>
                      </a:pPr>
                      <a:r>
                        <a:rPr lang="hr-HR" sz="1050" u="none" strike="noStrike" cap="none" dirty="0">
                          <a:latin typeface="Cabin"/>
                          <a:ea typeface="Times New Roman"/>
                          <a:cs typeface="Times New Roman"/>
                          <a:sym typeface="Times New Roman"/>
                        </a:rPr>
                        <a:t>Terenska nastava</a:t>
                      </a:r>
                      <a:endParaRPr sz="1050" u="none" strike="noStrike" cap="none" dirty="0">
                        <a:latin typeface="Cabin"/>
                        <a:ea typeface="Times New Roman"/>
                        <a:cs typeface="Times New Roman"/>
                        <a:sym typeface="Times New Roman"/>
                      </a:endParaRPr>
                    </a:p>
                  </a:txBody>
                  <a:tcPr marL="68575" marR="68575" marT="0" marB="0" anchor="ctr" anchorCtr="1"/>
                </a:tc>
                <a:tc>
                  <a:txBody>
                    <a:bodyPr/>
                    <a:lstStyle/>
                    <a:p>
                      <a:pPr marL="0" marR="0" lvl="0" indent="0" algn="l" rtl="0">
                        <a:lnSpc>
                          <a:spcPct val="100000"/>
                        </a:lnSpc>
                        <a:spcBef>
                          <a:spcPts val="0"/>
                        </a:spcBef>
                        <a:spcAft>
                          <a:spcPts val="0"/>
                        </a:spcAft>
                        <a:buClr>
                          <a:srgbClr val="000000"/>
                        </a:buClr>
                        <a:buSzPts val="350"/>
                        <a:buFont typeface="Arial"/>
                        <a:buNone/>
                      </a:pPr>
                      <a:r>
                        <a:rPr lang="hr-HR" sz="1050" u="none" strike="noStrike" cap="none" dirty="0">
                          <a:latin typeface="Cabin"/>
                          <a:ea typeface="Times New Roman"/>
                          <a:cs typeface="Times New Roman"/>
                        </a:rPr>
                        <a:t>Svibanj 2024.</a:t>
                      </a:r>
                      <a:endParaRPr lang="hr-HR" sz="1050" u="none" strike="noStrike" cap="none" dirty="0">
                        <a:latin typeface="Cabin"/>
                        <a:ea typeface="Times New Roman"/>
                        <a:cs typeface="Times New Roman"/>
                        <a:sym typeface="Times New Roman"/>
                      </a:endParaRPr>
                    </a:p>
                  </a:txBody>
                  <a:tcPr marL="68575" marR="68575" marT="0" marB="0" anchor="ctr" anchorCtr="1"/>
                </a:tc>
                <a:tc>
                  <a:txBody>
                    <a:bodyPr/>
                    <a:lstStyle/>
                    <a:p>
                      <a:pPr marL="0" marR="0" lvl="0" indent="0" algn="l" rtl="0">
                        <a:lnSpc>
                          <a:spcPct val="100000"/>
                        </a:lnSpc>
                        <a:spcBef>
                          <a:spcPts val="0"/>
                        </a:spcBef>
                        <a:spcAft>
                          <a:spcPts val="0"/>
                        </a:spcAft>
                        <a:buClr>
                          <a:srgbClr val="000000"/>
                        </a:buClr>
                        <a:buSzPts val="350"/>
                        <a:buFont typeface="Arial"/>
                        <a:buNone/>
                      </a:pPr>
                      <a:r>
                        <a:rPr lang="hr-HR" sz="1050" u="none" strike="noStrike" cap="none" dirty="0">
                          <a:latin typeface="Cabin"/>
                          <a:ea typeface="Times New Roman"/>
                          <a:cs typeface="Times New Roman"/>
                        </a:rPr>
                        <a:t>10 eura</a:t>
                      </a:r>
                      <a:r>
                        <a:rPr lang="hr-HR" sz="1050" u="none" strike="noStrike" cap="none" dirty="0">
                          <a:latin typeface="Cabin"/>
                          <a:ea typeface="Times New Roman"/>
                          <a:cs typeface="Times New Roman"/>
                          <a:sym typeface="Times New Roman"/>
                        </a:rPr>
                        <a:t>/po osobi</a:t>
                      </a:r>
                      <a:endParaRPr sz="1050" u="none" strike="noStrike" cap="none" dirty="0">
                        <a:latin typeface="Cabin"/>
                        <a:ea typeface="Times New Roman"/>
                        <a:cs typeface="Times New Roman"/>
                        <a:sym typeface="Times New Roman"/>
                      </a:endParaRPr>
                    </a:p>
                  </a:txBody>
                  <a:tcPr marL="68575" marR="68575" marT="0" marB="0" anchor="ctr" anchorCtr="1"/>
                </a:tc>
                <a:tc>
                  <a:txBody>
                    <a:bodyPr/>
                    <a:lstStyle/>
                    <a:p>
                      <a:pPr marL="0" marR="0" lvl="0" indent="0" algn="l" rtl="0">
                        <a:lnSpc>
                          <a:spcPct val="100000"/>
                        </a:lnSpc>
                        <a:spcBef>
                          <a:spcPts val="0"/>
                        </a:spcBef>
                        <a:spcAft>
                          <a:spcPts val="0"/>
                        </a:spcAft>
                        <a:buClr>
                          <a:srgbClr val="000000"/>
                        </a:buClr>
                        <a:buSzPts val="350"/>
                        <a:buFont typeface="Arial"/>
                        <a:buNone/>
                      </a:pPr>
                      <a:r>
                        <a:rPr lang="hr-HR" sz="1050" u="none" strike="noStrike" cap="none" dirty="0">
                          <a:latin typeface="Cabin"/>
                          <a:ea typeface="Times New Roman"/>
                          <a:cs typeface="Times New Roman"/>
                          <a:sym typeface="Times New Roman"/>
                        </a:rPr>
                        <a:t>Usmeno i pismeno izražavanje</a:t>
                      </a:r>
                      <a:endParaRPr sz="1050" u="none" strike="noStrike" cap="none" dirty="0">
                        <a:latin typeface="Cabi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350"/>
                        <a:buFont typeface="Arial"/>
                        <a:buNone/>
                      </a:pPr>
                      <a:endParaRPr sz="1050" u="none" strike="noStrike" cap="none">
                        <a:latin typeface="Cabin" charset="0"/>
                        <a:ea typeface="Times New Roman"/>
                        <a:cs typeface="Times New Roman"/>
                        <a:sym typeface="Times New Roman"/>
                      </a:endParaRPr>
                    </a:p>
                  </a:txBody>
                  <a:tcPr marL="68575" marR="68575" marT="0" marB="0" anchor="ctr" anchorCtr="1"/>
                </a:tc>
                <a:extLst>
                  <a:ext uri="{0D108BD9-81ED-4DB2-BD59-A6C34878D82A}">
                    <a16:rowId xmlns:a16="http://schemas.microsoft.com/office/drawing/2014/main" val="10001"/>
                  </a:ext>
                </a:extLst>
              </a:tr>
              <a:tr h="1603725">
                <a:tc>
                  <a:txBody>
                    <a:bodyPr/>
                    <a:lstStyle/>
                    <a:p>
                      <a:pPr marL="0" marR="0" lvl="0" indent="0" algn="l" rtl="0">
                        <a:lnSpc>
                          <a:spcPct val="100000"/>
                        </a:lnSpc>
                        <a:spcBef>
                          <a:spcPts val="0"/>
                        </a:spcBef>
                        <a:spcAft>
                          <a:spcPts val="0"/>
                        </a:spcAft>
                        <a:buClr>
                          <a:srgbClr val="000000"/>
                        </a:buClr>
                        <a:buSzPts val="350"/>
                        <a:buFont typeface="Arial"/>
                        <a:buNone/>
                      </a:pPr>
                      <a:r>
                        <a:rPr lang="hr-HR" sz="1050" b="1" u="none" strike="noStrike" cap="none" dirty="0">
                          <a:latin typeface="Cabin"/>
                          <a:ea typeface="Times New Roman"/>
                          <a:cs typeface="Times New Roman"/>
                          <a:sym typeface="Times New Roman"/>
                        </a:rPr>
                        <a:t>HNK</a:t>
                      </a:r>
                    </a:p>
                    <a:p>
                      <a:pPr marL="0" marR="0" lvl="0" indent="0" algn="l">
                        <a:lnSpc>
                          <a:spcPct val="100000"/>
                        </a:lnSpc>
                        <a:spcBef>
                          <a:spcPts val="0"/>
                        </a:spcBef>
                        <a:spcAft>
                          <a:spcPts val="0"/>
                        </a:spcAft>
                        <a:buSzPts val="350"/>
                        <a:buFont typeface="Arial"/>
                        <a:buNone/>
                      </a:pPr>
                      <a:endParaRPr lang="hr-HR" sz="1050" b="1" u="none" strike="noStrike" cap="none">
                        <a:solidFill>
                          <a:srgbClr val="FF0000"/>
                        </a:solidFill>
                        <a:latin typeface="Cabin"/>
                        <a:cs typeface="Times New Roman"/>
                      </a:endParaRPr>
                    </a:p>
                  </a:txBody>
                  <a:tcPr marL="68575" marR="68575" marT="0" marB="0" anchor="ctr" anchorCtr="1"/>
                </a:tc>
                <a:tc>
                  <a:txBody>
                    <a:bodyPr/>
                    <a:lstStyle/>
                    <a:p>
                      <a:pPr marL="0" marR="0" lvl="0" indent="0" algn="l" rtl="0">
                        <a:lnSpc>
                          <a:spcPct val="100000"/>
                        </a:lnSpc>
                        <a:spcBef>
                          <a:spcPts val="0"/>
                        </a:spcBef>
                        <a:spcAft>
                          <a:spcPts val="0"/>
                        </a:spcAft>
                        <a:buClr>
                          <a:srgbClr val="000000"/>
                        </a:buClr>
                        <a:buSzPts val="350"/>
                        <a:buFont typeface="Arial"/>
                        <a:buNone/>
                      </a:pPr>
                      <a:r>
                        <a:rPr lang="hr-HR" sz="1050" u="none" strike="noStrike" cap="none" dirty="0">
                          <a:latin typeface="Cabin"/>
                          <a:ea typeface="Times New Roman"/>
                          <a:cs typeface="Times New Roman"/>
                          <a:sym typeface="Times New Roman"/>
                        </a:rPr>
                        <a:t>Medijska kultura</a:t>
                      </a:r>
                      <a:endParaRPr sz="1050" u="none" strike="noStrike" cap="none" dirty="0">
                        <a:latin typeface="Cabi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350"/>
                        <a:buFont typeface="Arial"/>
                        <a:buNone/>
                      </a:pPr>
                      <a:r>
                        <a:rPr lang="hr-HR" sz="1050" u="none" strike="noStrike" cap="none" dirty="0">
                          <a:latin typeface="Cabin"/>
                          <a:ea typeface="Times New Roman"/>
                          <a:cs typeface="Times New Roman"/>
                          <a:sym typeface="Times New Roman"/>
                        </a:rPr>
                        <a:t>GOO – Kulturološka dimenzija povezana s ostalim dimenzijama</a:t>
                      </a:r>
                      <a:endParaRPr sz="1050" u="none" strike="noStrike" cap="none" dirty="0">
                        <a:latin typeface="Cabin"/>
                        <a:ea typeface="Times New Roman"/>
                        <a:cs typeface="Times New Roman"/>
                        <a:sym typeface="Times New Roman"/>
                      </a:endParaRPr>
                    </a:p>
                  </a:txBody>
                  <a:tcPr marL="68575" marR="68575" marT="0" marB="0" anchor="ctr" anchorCtr="1"/>
                </a:tc>
                <a:tc>
                  <a:txBody>
                    <a:bodyPr/>
                    <a:lstStyle/>
                    <a:p>
                      <a:pPr marL="0" marR="0" lvl="0" indent="0" algn="l" rtl="0">
                        <a:lnSpc>
                          <a:spcPct val="100000"/>
                        </a:lnSpc>
                        <a:spcBef>
                          <a:spcPts val="0"/>
                        </a:spcBef>
                        <a:spcAft>
                          <a:spcPts val="0"/>
                        </a:spcAft>
                        <a:buClr>
                          <a:srgbClr val="000000"/>
                        </a:buClr>
                        <a:buSzPts val="350"/>
                        <a:buFont typeface="Arial"/>
                        <a:buNone/>
                      </a:pPr>
                      <a:r>
                        <a:rPr lang="hr-HR" sz="1050" u="none" strike="noStrike" cap="none" dirty="0">
                          <a:latin typeface="Cabin"/>
                          <a:ea typeface="Times New Roman"/>
                          <a:cs typeface="Times New Roman"/>
                          <a:sym typeface="Times New Roman"/>
                        </a:rPr>
                        <a:t>Upoznavanje s kazalištem, bonton u kazalištu, razvijanje navike i potrebe posjeta kulturnim ustanovama</a:t>
                      </a:r>
                      <a:endParaRPr sz="1050" u="none" strike="noStrike" cap="none" dirty="0">
                        <a:latin typeface="Cabin"/>
                        <a:ea typeface="Times New Roman"/>
                        <a:cs typeface="Times New Roman"/>
                        <a:sym typeface="Times New Roman"/>
                      </a:endParaRPr>
                    </a:p>
                  </a:txBody>
                  <a:tcPr marL="68575" marR="68575" marT="0" marB="0" anchor="ctr" anchorCtr="1"/>
                </a:tc>
                <a:tc>
                  <a:txBody>
                    <a:bodyPr/>
                    <a:lstStyle/>
                    <a:p>
                      <a:pPr marL="0" marR="0" lvl="0" indent="0" algn="l" rtl="0">
                        <a:lnSpc>
                          <a:spcPct val="100000"/>
                        </a:lnSpc>
                        <a:spcBef>
                          <a:spcPts val="0"/>
                        </a:spcBef>
                        <a:spcAft>
                          <a:spcPts val="0"/>
                        </a:spcAft>
                        <a:buClr>
                          <a:srgbClr val="000000"/>
                        </a:buClr>
                        <a:buSzPts val="350"/>
                        <a:buFont typeface="Arial"/>
                        <a:buNone/>
                      </a:pPr>
                      <a:r>
                        <a:rPr lang="hr-HR" sz="1050" u="none" strike="noStrike" cap="none" dirty="0">
                          <a:latin typeface="Cabin"/>
                          <a:ea typeface="Times New Roman"/>
                          <a:cs typeface="Times New Roman"/>
                          <a:sym typeface="Times New Roman"/>
                        </a:rPr>
                        <a:t>Ivana Vučemilović-Šimunović,</a:t>
                      </a:r>
                      <a:endParaRPr sz="1050" u="none" strike="noStrike" cap="none" dirty="0">
                        <a:latin typeface="Cabi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350"/>
                        <a:buFont typeface="Arial"/>
                        <a:buNone/>
                      </a:pPr>
                      <a:r>
                        <a:rPr lang="hr-HR" sz="1050" u="none" strike="noStrike" cap="none" dirty="0">
                          <a:latin typeface="Cabin"/>
                          <a:ea typeface="Times New Roman"/>
                          <a:cs typeface="Times New Roman"/>
                          <a:sym typeface="Times New Roman"/>
                        </a:rPr>
                        <a:t>razrednici</a:t>
                      </a:r>
                      <a:endParaRPr sz="1050" u="none" strike="noStrike" cap="none" dirty="0">
                        <a:latin typeface="Cabin"/>
                        <a:ea typeface="Times New Roman"/>
                        <a:cs typeface="Times New Roman"/>
                        <a:sym typeface="Times New Roman"/>
                      </a:endParaRPr>
                    </a:p>
                  </a:txBody>
                  <a:tcPr marL="68575" marR="68575" marT="0" marB="0" anchor="ctr" anchorCtr="1"/>
                </a:tc>
                <a:tc>
                  <a:txBody>
                    <a:bodyPr/>
                    <a:lstStyle/>
                    <a:p>
                      <a:pPr marL="0" marR="0" lvl="0" indent="0" algn="l" rtl="0">
                        <a:lnSpc>
                          <a:spcPct val="100000"/>
                        </a:lnSpc>
                        <a:spcBef>
                          <a:spcPts val="0"/>
                        </a:spcBef>
                        <a:spcAft>
                          <a:spcPts val="0"/>
                        </a:spcAft>
                        <a:buClr>
                          <a:srgbClr val="000000"/>
                        </a:buClr>
                        <a:buSzPts val="350"/>
                        <a:buFont typeface="Arial"/>
                        <a:buNone/>
                      </a:pPr>
                      <a:r>
                        <a:rPr lang="hr-HR" sz="1050" u="none" strike="noStrike" cap="none" dirty="0">
                          <a:latin typeface="Cabin"/>
                          <a:ea typeface="Times New Roman"/>
                          <a:cs typeface="Times New Roman"/>
                          <a:sym typeface="Times New Roman"/>
                        </a:rPr>
                        <a:t>Terenska nastava</a:t>
                      </a:r>
                      <a:endParaRPr sz="1050" u="none" strike="noStrike" cap="none" dirty="0">
                        <a:latin typeface="Cabin"/>
                        <a:ea typeface="Times New Roman"/>
                        <a:cs typeface="Times New Roman"/>
                        <a:sym typeface="Times New Roman"/>
                      </a:endParaRPr>
                    </a:p>
                  </a:txBody>
                  <a:tcPr marL="68575" marR="68575" marT="0" marB="0" anchor="ctr" anchorCtr="1"/>
                </a:tc>
                <a:tc>
                  <a:txBody>
                    <a:bodyPr/>
                    <a:lstStyle/>
                    <a:p>
                      <a:pPr marL="0" marR="0" lvl="0" indent="0" algn="l" rtl="0">
                        <a:lnSpc>
                          <a:spcPct val="100000"/>
                        </a:lnSpc>
                        <a:spcBef>
                          <a:spcPts val="0"/>
                        </a:spcBef>
                        <a:spcAft>
                          <a:spcPts val="0"/>
                        </a:spcAft>
                        <a:buClr>
                          <a:srgbClr val="000000"/>
                        </a:buClr>
                        <a:buSzPts val="350"/>
                        <a:buFont typeface="Arial"/>
                        <a:buNone/>
                      </a:pPr>
                      <a:r>
                        <a:rPr lang="hr-HR" sz="1050" u="none" strike="noStrike" cap="none" dirty="0">
                          <a:latin typeface="Cabin"/>
                          <a:ea typeface="Times New Roman"/>
                          <a:cs typeface="Times New Roman"/>
                          <a:sym typeface="Times New Roman"/>
                        </a:rPr>
                        <a:t>Tijekom prvoga polugodišta </a:t>
                      </a:r>
                      <a:r>
                        <a:rPr lang="hr-HR" sz="1050" b="0" i="0" u="none" strike="noStrike" cap="none" noProof="0" dirty="0">
                          <a:solidFill>
                            <a:schemeClr val="tx1"/>
                          </a:solidFill>
                        </a:rPr>
                        <a:t>20223/2024</a:t>
                      </a:r>
                      <a:r>
                        <a:rPr lang="hr-HR" sz="1050" b="0" i="0" u="none" strike="noStrike" cap="none" noProof="0" dirty="0">
                          <a:solidFill>
                            <a:schemeClr val="tx1"/>
                          </a:solidFill>
                          <a:sym typeface="Times New Roman"/>
                        </a:rPr>
                        <a:t>.</a:t>
                      </a:r>
                      <a:endParaRPr sz="1050" b="0" i="0" u="none" strike="noStrike" cap="none" noProof="0" dirty="0">
                        <a:solidFill>
                          <a:schemeClr val="tx1"/>
                        </a:solidFill>
                        <a:sym typeface="Times New Roman"/>
                      </a:endParaRPr>
                    </a:p>
                  </a:txBody>
                  <a:tcPr marL="68575" marR="68575" marT="0" marB="0" anchor="ctr" anchorCtr="1"/>
                </a:tc>
                <a:tc>
                  <a:txBody>
                    <a:bodyPr/>
                    <a:lstStyle/>
                    <a:p>
                      <a:pPr marL="0" marR="0" lvl="0" indent="0" algn="l" rtl="0">
                        <a:lnSpc>
                          <a:spcPct val="100000"/>
                        </a:lnSpc>
                        <a:spcBef>
                          <a:spcPts val="0"/>
                        </a:spcBef>
                        <a:spcAft>
                          <a:spcPts val="0"/>
                        </a:spcAft>
                        <a:buClr>
                          <a:srgbClr val="000000"/>
                        </a:buClr>
                        <a:buSzPts val="350"/>
                        <a:buFont typeface="Arial"/>
                        <a:buNone/>
                      </a:pPr>
                      <a:r>
                        <a:rPr lang="hr-HR" sz="1050" u="none" strike="noStrike" cap="none" dirty="0">
                          <a:latin typeface="Cabin"/>
                          <a:ea typeface="Times New Roman"/>
                          <a:cs typeface="Times New Roman"/>
                        </a:rPr>
                        <a:t>Oko 6 € po</a:t>
                      </a:r>
                      <a:r>
                        <a:rPr lang="hr-HR" sz="1050" u="none" strike="noStrike" cap="none" dirty="0">
                          <a:latin typeface="Cabin"/>
                          <a:ea typeface="Times New Roman"/>
                          <a:cs typeface="Times New Roman"/>
                          <a:sym typeface="Times New Roman"/>
                        </a:rPr>
                        <a:t> </a:t>
                      </a:r>
                      <a:r>
                        <a:rPr lang="hr-HR" sz="1050" u="none" strike="noStrike" cap="none" dirty="0">
                          <a:latin typeface="Cabin"/>
                          <a:ea typeface="Times New Roman"/>
                          <a:cs typeface="Times New Roman"/>
                        </a:rPr>
                        <a:t>učeniku</a:t>
                      </a:r>
                      <a:endParaRPr lang="hr-HR" sz="1050" u="none" strike="noStrike" cap="none" dirty="0">
                        <a:latin typeface="Cabin"/>
                        <a:ea typeface="Times New Roman"/>
                        <a:cs typeface="Times New Roman"/>
                        <a:sym typeface="Times New Roman"/>
                      </a:endParaRPr>
                    </a:p>
                  </a:txBody>
                  <a:tcPr marL="68575" marR="68575" marT="0" marB="0" anchor="ctr" anchorCtr="1"/>
                </a:tc>
                <a:tc>
                  <a:txBody>
                    <a:bodyPr/>
                    <a:lstStyle/>
                    <a:p>
                      <a:pPr marL="0" marR="0" lvl="0" indent="0" algn="l" rtl="0">
                        <a:lnSpc>
                          <a:spcPct val="100000"/>
                        </a:lnSpc>
                        <a:spcBef>
                          <a:spcPts val="0"/>
                        </a:spcBef>
                        <a:spcAft>
                          <a:spcPts val="0"/>
                        </a:spcAft>
                        <a:buClr>
                          <a:srgbClr val="000000"/>
                        </a:buClr>
                        <a:buSzPts val="350"/>
                        <a:buFont typeface="Arial"/>
                        <a:buNone/>
                      </a:pPr>
                      <a:r>
                        <a:rPr lang="hr-HR" sz="1050" u="none" strike="noStrike" cap="none" dirty="0">
                          <a:latin typeface="Cabin"/>
                          <a:ea typeface="Times New Roman"/>
                          <a:cs typeface="Times New Roman"/>
                          <a:sym typeface="Times New Roman"/>
                        </a:rPr>
                        <a:t>Usmeno i pisano izražavanje</a:t>
                      </a:r>
                      <a:endParaRPr sz="1050" u="none" strike="noStrike" cap="none" dirty="0">
                        <a:latin typeface="Cabin"/>
                        <a:ea typeface="Times New Roman"/>
                        <a:cs typeface="Times New Roman"/>
                        <a:sym typeface="Times New Roman"/>
                      </a:endParaRPr>
                    </a:p>
                  </a:txBody>
                  <a:tcPr marL="68575" marR="68575" marT="0" marB="0" anchor="ctr" anchorCtr="1"/>
                </a:tc>
                <a:extLst>
                  <a:ext uri="{0D108BD9-81ED-4DB2-BD59-A6C34878D82A}">
                    <a16:rowId xmlns:a16="http://schemas.microsoft.com/office/drawing/2014/main" val="10002"/>
                  </a:ext>
                </a:extLst>
              </a:tr>
              <a:tr h="1775100">
                <a:tc>
                  <a:txBody>
                    <a:bodyPr/>
                    <a:lstStyle/>
                    <a:p>
                      <a:pPr marL="0" marR="0" lvl="0" indent="0" algn="l" rtl="0">
                        <a:lnSpc>
                          <a:spcPct val="100000"/>
                        </a:lnSpc>
                        <a:spcBef>
                          <a:spcPts val="0"/>
                        </a:spcBef>
                        <a:spcAft>
                          <a:spcPts val="0"/>
                        </a:spcAft>
                        <a:buClr>
                          <a:srgbClr val="000000"/>
                        </a:buClr>
                        <a:buSzPts val="350"/>
                        <a:buFont typeface="Arial"/>
                        <a:buNone/>
                      </a:pPr>
                      <a:r>
                        <a:rPr lang="hr-HR" sz="1050" b="1" u="none" strike="noStrike" cap="none" dirty="0">
                          <a:latin typeface="Cabin"/>
                        </a:rPr>
                        <a:t>Posjet katoličkoj crkvi Presvetog Trojstva u Ernestinovu</a:t>
                      </a:r>
                      <a:endParaRPr sz="1050" b="1" u="none" strike="noStrike" cap="none" dirty="0">
                        <a:latin typeface="Cabin"/>
                      </a:endParaRPr>
                    </a:p>
                    <a:p>
                      <a:pPr marL="0" marR="0" lvl="0" indent="0" algn="l">
                        <a:lnSpc>
                          <a:spcPct val="100000"/>
                        </a:lnSpc>
                        <a:spcBef>
                          <a:spcPts val="0"/>
                        </a:spcBef>
                        <a:spcAft>
                          <a:spcPts val="0"/>
                        </a:spcAft>
                        <a:buSzPts val="350"/>
                        <a:buFont typeface="Arial"/>
                        <a:buNone/>
                      </a:pPr>
                      <a:endParaRPr lang="hr-HR" sz="1050" b="1" u="none" strike="noStrike" cap="none">
                        <a:latin typeface="Cabin"/>
                      </a:endParaRPr>
                    </a:p>
                    <a:p>
                      <a:pPr marL="0" marR="0" lvl="0" indent="0" algn="l" rtl="0">
                        <a:lnSpc>
                          <a:spcPct val="100000"/>
                        </a:lnSpc>
                        <a:spcBef>
                          <a:spcPts val="0"/>
                        </a:spcBef>
                        <a:spcAft>
                          <a:spcPts val="0"/>
                        </a:spcAft>
                        <a:buClr>
                          <a:srgbClr val="000000"/>
                        </a:buClr>
                        <a:buSzPts val="350"/>
                        <a:buFont typeface="Arial"/>
                        <a:buNone/>
                      </a:pPr>
                      <a:endParaRPr lang="en-US" sz="1050" u="none" strike="noStrike" cap="none">
                        <a:highlight>
                          <a:srgbClr val="FFFF00"/>
                        </a:highlight>
                        <a:latin typeface="Cabin"/>
                      </a:endParaRPr>
                    </a:p>
                  </a:txBody>
                  <a:tcPr marL="68575" marR="68575" marT="0" marB="0" anchor="ctr" anchorCtr="1"/>
                </a:tc>
                <a:tc>
                  <a:txBody>
                    <a:bodyPr/>
                    <a:lstStyle/>
                    <a:p>
                      <a:pPr marL="0" marR="0" lvl="0" indent="0" algn="l" rtl="0">
                        <a:lnSpc>
                          <a:spcPct val="115000"/>
                        </a:lnSpc>
                        <a:spcBef>
                          <a:spcPts val="0"/>
                        </a:spcBef>
                        <a:spcAft>
                          <a:spcPts val="0"/>
                        </a:spcAft>
                        <a:buClr>
                          <a:schemeClr val="dk1"/>
                        </a:buClr>
                        <a:buSzPts val="350"/>
                        <a:buFont typeface="Times New Roman"/>
                        <a:buNone/>
                      </a:pPr>
                      <a:r>
                        <a:rPr lang="hr-HR" sz="1050" u="none" strike="noStrike" cap="none" dirty="0">
                          <a:latin typeface="Cabin"/>
                          <a:ea typeface="Times New Roman"/>
                          <a:cs typeface="Times New Roman"/>
                          <a:sym typeface="Times New Roman"/>
                        </a:rPr>
                        <a:t>Razvijati kod učenika potrebu upoznavanja i poštivanja</a:t>
                      </a:r>
                      <a:r>
                        <a:rPr lang="hr-HR" sz="1050" u="none" strike="noStrike" cap="none" dirty="0">
                          <a:latin typeface="Cabin"/>
                          <a:ea typeface="Times New Roman"/>
                          <a:cs typeface="Times New Roman"/>
                        </a:rPr>
                        <a:t> </a:t>
                      </a:r>
                      <a:r>
                        <a:rPr lang="hr-HR" sz="1050" u="none" strike="noStrike" cap="none" dirty="0">
                          <a:latin typeface="Cabin"/>
                          <a:ea typeface="Times New Roman"/>
                          <a:cs typeface="Times New Roman"/>
                          <a:sym typeface="Times New Roman"/>
                        </a:rPr>
                        <a:t> crkvenog</a:t>
                      </a:r>
                      <a:r>
                        <a:rPr lang="hr-HR" sz="1050" u="none" strike="noStrike" cap="none" dirty="0">
                          <a:latin typeface="Cabin"/>
                          <a:ea typeface="Times New Roman"/>
                          <a:cs typeface="Times New Roman"/>
                        </a:rPr>
                        <a:t> </a:t>
                      </a:r>
                      <a:r>
                        <a:rPr lang="hr-HR" sz="1050" u="none" strike="noStrike" cap="none" dirty="0">
                          <a:latin typeface="Cabin"/>
                          <a:ea typeface="Times New Roman"/>
                          <a:cs typeface="Times New Roman"/>
                          <a:sym typeface="Times New Roman"/>
                        </a:rPr>
                        <a:t> graditeljstva, </a:t>
                      </a:r>
                      <a:r>
                        <a:rPr lang="hr-HR" sz="1050" u="none" strike="noStrike" cap="none" dirty="0">
                          <a:latin typeface="Cabin"/>
                          <a:ea typeface="Times New Roman"/>
                          <a:cs typeface="Times New Roman"/>
                        </a:rPr>
                        <a:t>liturgijskih</a:t>
                      </a:r>
                      <a:r>
                        <a:rPr lang="hr-HR" sz="1050" u="none" strike="noStrike" cap="none" dirty="0">
                          <a:latin typeface="Cabin"/>
                          <a:ea typeface="Times New Roman"/>
                          <a:cs typeface="Times New Roman"/>
                          <a:sym typeface="Times New Roman"/>
                        </a:rPr>
                        <a:t> </a:t>
                      </a:r>
                      <a:r>
                        <a:rPr lang="hr-HR" sz="1050" u="none" strike="noStrike" cap="none" dirty="0">
                          <a:latin typeface="Cabin"/>
                          <a:ea typeface="Times New Roman"/>
                          <a:cs typeface="Times New Roman"/>
                        </a:rPr>
                        <a:t>premeta</a:t>
                      </a:r>
                      <a:r>
                        <a:rPr lang="hr-HR" sz="1050" u="none" strike="noStrike" cap="none" dirty="0">
                          <a:latin typeface="Cabin"/>
                          <a:ea typeface="Times New Roman"/>
                          <a:cs typeface="Times New Roman"/>
                          <a:sym typeface="Times New Roman"/>
                        </a:rPr>
                        <a:t>, </a:t>
                      </a:r>
                      <a:r>
                        <a:rPr lang="hr-HR" sz="1050" u="none" strike="noStrike" cap="none" dirty="0">
                          <a:latin typeface="Cabin"/>
                          <a:ea typeface="Times New Roman"/>
                          <a:cs typeface="Times New Roman"/>
                        </a:rPr>
                        <a:t>jezika</a:t>
                      </a:r>
                      <a:r>
                        <a:rPr lang="hr-HR" sz="1050" u="none" strike="noStrike" cap="none" dirty="0">
                          <a:latin typeface="Cabin"/>
                          <a:ea typeface="Times New Roman"/>
                          <a:cs typeface="Times New Roman"/>
                          <a:sym typeface="Times New Roman"/>
                        </a:rPr>
                        <a:t> i </a:t>
                      </a:r>
                      <a:r>
                        <a:rPr lang="hr-HR" sz="1050" u="none" strike="noStrike" cap="none" dirty="0">
                          <a:latin typeface="Cabin"/>
                          <a:ea typeface="Times New Roman"/>
                          <a:cs typeface="Times New Roman"/>
                        </a:rPr>
                        <a:t>glazbe</a:t>
                      </a:r>
                      <a:endParaRPr sz="1050" u="none" strike="noStrike" cap="none" dirty="0">
                        <a:latin typeface="Cabin"/>
                        <a:ea typeface="Times New Roman"/>
                        <a:cs typeface="Times New Roman"/>
                        <a:sym typeface="Times New Roman"/>
                      </a:endParaRPr>
                    </a:p>
                  </a:txBody>
                  <a:tcPr marL="68575" marR="68575" marT="0" marB="0" anchor="ctr" anchorCtr="1"/>
                </a:tc>
                <a:tc>
                  <a:txBody>
                    <a:bodyPr/>
                    <a:lstStyle/>
                    <a:p>
                      <a:pPr marL="0" marR="0" lvl="0" indent="0" algn="l" rtl="0">
                        <a:lnSpc>
                          <a:spcPct val="100000"/>
                        </a:lnSpc>
                        <a:spcBef>
                          <a:spcPts val="0"/>
                        </a:spcBef>
                        <a:spcAft>
                          <a:spcPts val="0"/>
                        </a:spcAft>
                        <a:buClr>
                          <a:srgbClr val="000000"/>
                        </a:buClr>
                        <a:buSzPts val="275"/>
                        <a:buFont typeface="Arial"/>
                        <a:buNone/>
                      </a:pPr>
                      <a:r>
                        <a:rPr lang="hr-HR" sz="1050" u="none" strike="noStrike" cap="none" dirty="0">
                          <a:latin typeface="Cabin"/>
                          <a:ea typeface="Times New Roman"/>
                          <a:cs typeface="Times New Roman"/>
                          <a:sym typeface="Times New Roman"/>
                        </a:rPr>
                        <a:t>Upoznati učenike sa liturgijskim predmetima (misno ruho, liturgijske knjige i posuđe)</a:t>
                      </a:r>
                      <a:r>
                        <a:rPr lang="hr-HR" sz="1050" u="none" strike="noStrike" cap="none" dirty="0">
                          <a:latin typeface="Cabin"/>
                          <a:ea typeface="Times New Roman"/>
                          <a:cs typeface="Times New Roman"/>
                        </a:rPr>
                        <a:t> i prostorom</a:t>
                      </a:r>
                      <a:endParaRPr sz="1050" u="none" strike="noStrike" cap="none" dirty="0">
                        <a:latin typeface="Cabi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275"/>
                        <a:buFont typeface="Arial"/>
                        <a:buNone/>
                      </a:pPr>
                      <a:endParaRPr sz="1050" u="none" strike="noStrike" cap="none">
                        <a:latin typeface="Cabin" charset="0"/>
                        <a:ea typeface="Times New Roman"/>
                        <a:cs typeface="Times New Roman"/>
                        <a:sym typeface="Times New Roman"/>
                      </a:endParaRPr>
                    </a:p>
                  </a:txBody>
                  <a:tcPr marL="68575" marR="68575" marT="0" marB="0" anchor="ctr" anchorCtr="1"/>
                </a:tc>
                <a:tc>
                  <a:txBody>
                    <a:bodyPr/>
                    <a:lstStyle/>
                    <a:p>
                      <a:pPr marL="0" marR="0" lvl="0" indent="0" algn="l" rtl="0">
                        <a:lnSpc>
                          <a:spcPct val="100000"/>
                        </a:lnSpc>
                        <a:spcBef>
                          <a:spcPts val="0"/>
                        </a:spcBef>
                        <a:spcAft>
                          <a:spcPts val="0"/>
                        </a:spcAft>
                        <a:buClr>
                          <a:srgbClr val="000000"/>
                        </a:buClr>
                        <a:buSzPts val="275"/>
                        <a:buFont typeface="Arial"/>
                        <a:buNone/>
                      </a:pPr>
                      <a:r>
                        <a:rPr lang="hr-HR" sz="1050" u="none" strike="noStrike" cap="none" dirty="0">
                          <a:latin typeface="Cabin"/>
                          <a:ea typeface="Times New Roman"/>
                          <a:cs typeface="Times New Roman"/>
                          <a:sym typeface="Times New Roman"/>
                        </a:rPr>
                        <a:t>Suzana Katić, vjeroučiteljica</a:t>
                      </a:r>
                      <a:r>
                        <a:rPr lang="hr-HR" sz="1050" u="none" strike="noStrike" cap="none" dirty="0">
                          <a:latin typeface="Cabin"/>
                          <a:ea typeface="Times New Roman"/>
                          <a:cs typeface="Times New Roman"/>
                        </a:rPr>
                        <a:t> </a:t>
                      </a:r>
                      <a:endParaRPr sz="1050" u="none" strike="noStrike" cap="none" dirty="0">
                        <a:latin typeface="Cabin" charset="0"/>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275"/>
                        <a:buFont typeface="Arial"/>
                        <a:buNone/>
                      </a:pPr>
                      <a:endParaRPr sz="1050" u="none" strike="noStrike" cap="none">
                        <a:latin typeface="Cabin" charset="0"/>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275"/>
                        <a:buFont typeface="Arial"/>
                        <a:buNone/>
                      </a:pPr>
                      <a:r>
                        <a:rPr lang="hr-HR" sz="1050" u="none" strike="noStrike" cap="none" dirty="0">
                          <a:latin typeface="Cabin"/>
                          <a:ea typeface="Times New Roman"/>
                          <a:cs typeface="Times New Roman"/>
                          <a:sym typeface="Times New Roman"/>
                        </a:rPr>
                        <a:t>učenici</a:t>
                      </a:r>
                      <a:endParaRPr sz="1050" u="none" strike="noStrike" cap="none" dirty="0">
                        <a:latin typeface="Cabi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275"/>
                        <a:buFont typeface="Arial"/>
                        <a:buNone/>
                      </a:pPr>
                      <a:r>
                        <a:rPr lang="hr-HR" sz="1050" u="none" strike="noStrike" cap="none" dirty="0">
                          <a:latin typeface="Cabin"/>
                          <a:ea typeface="Times New Roman"/>
                          <a:cs typeface="Times New Roman"/>
                          <a:sym typeface="Times New Roman"/>
                        </a:rPr>
                        <a:t>6. a razreda</a:t>
                      </a:r>
                      <a:endParaRPr sz="1050" u="none" strike="noStrike" cap="none" dirty="0">
                        <a:latin typeface="Cabi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275"/>
                        <a:buFont typeface="Arial"/>
                        <a:buNone/>
                      </a:pPr>
                      <a:endParaRPr sz="1050" u="none" strike="noStrike" cap="none">
                        <a:latin typeface="Cabin" charset="0"/>
                        <a:ea typeface="Times New Roman"/>
                        <a:cs typeface="Times New Roman"/>
                        <a:sym typeface="Times New Roman"/>
                      </a:endParaRPr>
                    </a:p>
                  </a:txBody>
                  <a:tcPr marL="68575" marR="68575" marT="0" marB="0" anchor="ctr" anchorCtr="1"/>
                </a:tc>
                <a:tc>
                  <a:txBody>
                    <a:bodyPr/>
                    <a:lstStyle/>
                    <a:p>
                      <a:pPr marL="0" marR="0" lvl="0" indent="0" algn="l" rtl="0">
                        <a:lnSpc>
                          <a:spcPct val="100000"/>
                        </a:lnSpc>
                        <a:spcBef>
                          <a:spcPts val="0"/>
                        </a:spcBef>
                        <a:spcAft>
                          <a:spcPts val="0"/>
                        </a:spcAft>
                        <a:buClr>
                          <a:srgbClr val="000000"/>
                        </a:buClr>
                        <a:buSzPts val="275"/>
                        <a:buFont typeface="Arial"/>
                        <a:buNone/>
                      </a:pPr>
                      <a:r>
                        <a:rPr lang="hr-HR" sz="1050" u="none" strike="noStrike" cap="none" dirty="0" err="1">
                          <a:latin typeface="Cabin"/>
                          <a:ea typeface="Times New Roman"/>
                          <a:cs typeface="Times New Roman"/>
                          <a:sym typeface="Times New Roman"/>
                        </a:rPr>
                        <a:t>Izvanučionička</a:t>
                      </a:r>
                      <a:r>
                        <a:rPr lang="hr-HR" sz="1050" u="none" strike="noStrike" cap="none" dirty="0">
                          <a:latin typeface="Cabin"/>
                          <a:ea typeface="Times New Roman"/>
                          <a:cs typeface="Times New Roman"/>
                          <a:sym typeface="Times New Roman"/>
                        </a:rPr>
                        <a:t> nastava</a:t>
                      </a:r>
                      <a:endParaRPr sz="1050" u="none" strike="noStrike" cap="none" dirty="0">
                        <a:latin typeface="Cabi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275"/>
                        <a:buFont typeface="Arial"/>
                        <a:buNone/>
                      </a:pPr>
                      <a:endParaRPr sz="1050" u="none" strike="noStrike" cap="none">
                        <a:latin typeface="Cabin" charset="0"/>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275"/>
                        <a:buFont typeface="Arial"/>
                        <a:buNone/>
                      </a:pPr>
                      <a:endParaRPr sz="1050" u="none" strike="noStrike" cap="none">
                        <a:latin typeface="Cabin" charset="0"/>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275"/>
                        <a:buFont typeface="Arial"/>
                        <a:buNone/>
                      </a:pPr>
                      <a:endParaRPr sz="1050" u="none" strike="noStrike" cap="none">
                        <a:latin typeface="Cabin" charset="0"/>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275"/>
                        <a:buFont typeface="Arial"/>
                        <a:buNone/>
                      </a:pPr>
                      <a:endParaRPr sz="1050" u="none" strike="noStrike" cap="none">
                        <a:latin typeface="Cabin" charset="0"/>
                        <a:ea typeface="Times New Roman"/>
                        <a:cs typeface="Times New Roman"/>
                        <a:sym typeface="Times New Roman"/>
                      </a:endParaRPr>
                    </a:p>
                  </a:txBody>
                  <a:tcPr marL="68575" marR="68575" marT="0" marB="0" anchor="ctr" anchorCtr="1"/>
                </a:tc>
                <a:tc>
                  <a:txBody>
                    <a:bodyPr/>
                    <a:lstStyle/>
                    <a:p>
                      <a:pPr marL="0" marR="0" lvl="0" indent="0" algn="l" rtl="0">
                        <a:lnSpc>
                          <a:spcPct val="100000"/>
                        </a:lnSpc>
                        <a:spcBef>
                          <a:spcPts val="0"/>
                        </a:spcBef>
                        <a:spcAft>
                          <a:spcPts val="0"/>
                        </a:spcAft>
                        <a:buClr>
                          <a:srgbClr val="000000"/>
                        </a:buClr>
                        <a:buSzPts val="275"/>
                        <a:buFont typeface="Arial"/>
                        <a:buNone/>
                      </a:pPr>
                      <a:r>
                        <a:rPr lang="hr-HR" sz="1050" u="none" strike="noStrike" cap="none" dirty="0">
                          <a:latin typeface="Cabin"/>
                          <a:ea typeface="Times New Roman"/>
                          <a:cs typeface="Times New Roman"/>
                          <a:sym typeface="Times New Roman"/>
                        </a:rPr>
                        <a:t>svibanj</a:t>
                      </a:r>
                      <a:r>
                        <a:rPr lang="hr-HR" sz="1050" u="none" strike="noStrike" cap="none" dirty="0">
                          <a:latin typeface="Cabin"/>
                          <a:ea typeface="Times New Roman"/>
                          <a:cs typeface="Times New Roman"/>
                        </a:rPr>
                        <a:t>/lipanj 2024</a:t>
                      </a:r>
                      <a:r>
                        <a:rPr lang="hr-HR" sz="1050" u="none" strike="noStrike" cap="none" dirty="0">
                          <a:latin typeface="Cabin"/>
                          <a:ea typeface="Times New Roman"/>
                          <a:cs typeface="Times New Roman"/>
                          <a:sym typeface="Times New Roman"/>
                        </a:rPr>
                        <a:t>.g.</a:t>
                      </a:r>
                      <a:endParaRPr sz="1050" u="none" strike="noStrike" cap="none" dirty="0">
                        <a:latin typeface="Cabi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275"/>
                        <a:buFont typeface="Arial"/>
                        <a:buNone/>
                      </a:pPr>
                      <a:endParaRPr sz="1050" u="none" strike="noStrike" cap="none">
                        <a:latin typeface="Cabin" charset="0"/>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275"/>
                        <a:buFont typeface="Arial"/>
                        <a:buNone/>
                      </a:pPr>
                      <a:endParaRPr sz="1050" u="none" strike="noStrike" cap="none">
                        <a:latin typeface="Cabin" charset="0"/>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275"/>
                        <a:buFont typeface="Arial"/>
                        <a:buNone/>
                      </a:pPr>
                      <a:endParaRPr sz="1050" u="none" strike="noStrike" cap="none">
                        <a:latin typeface="Cabin" charset="0"/>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275"/>
                        <a:buFont typeface="Arial"/>
                        <a:buNone/>
                      </a:pPr>
                      <a:endParaRPr sz="1050" u="none" strike="noStrike" cap="none">
                        <a:latin typeface="Cabin" charset="0"/>
                        <a:ea typeface="Times New Roman"/>
                        <a:cs typeface="Times New Roman"/>
                        <a:sym typeface="Times New Roman"/>
                      </a:endParaRPr>
                    </a:p>
                  </a:txBody>
                  <a:tcPr marL="68575" marR="68575" marT="0" marB="0" anchor="ctr" anchorCtr="1"/>
                </a:tc>
                <a:tc>
                  <a:txBody>
                    <a:bodyPr/>
                    <a:lstStyle/>
                    <a:p>
                      <a:pPr marL="0" marR="0" lvl="0" indent="0" algn="l" rtl="0">
                        <a:lnSpc>
                          <a:spcPct val="100000"/>
                        </a:lnSpc>
                        <a:spcBef>
                          <a:spcPts val="0"/>
                        </a:spcBef>
                        <a:spcAft>
                          <a:spcPts val="0"/>
                        </a:spcAft>
                        <a:buClr>
                          <a:srgbClr val="000000"/>
                        </a:buClr>
                        <a:buSzPts val="350"/>
                        <a:buFont typeface="Arial"/>
                        <a:buNone/>
                      </a:pPr>
                      <a:r>
                        <a:rPr lang="hr-HR" sz="1050" u="none" strike="noStrike" cap="none" dirty="0">
                          <a:latin typeface="Cabin"/>
                          <a:ea typeface="Times New Roman"/>
                          <a:cs typeface="Times New Roman"/>
                        </a:rPr>
                        <a:t>0</a:t>
                      </a:r>
                      <a:endParaRPr sz="1050" u="none" strike="noStrike" cap="none" dirty="0">
                        <a:latin typeface="Cabi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350"/>
                        <a:buFont typeface="Arial"/>
                        <a:buNone/>
                      </a:pPr>
                      <a:endParaRPr sz="1050" u="none" strike="noStrike" cap="none">
                        <a:latin typeface="Cabin" charset="0"/>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350"/>
                        <a:buFont typeface="Arial"/>
                        <a:buNone/>
                      </a:pPr>
                      <a:endParaRPr sz="1050" u="none" strike="noStrike" cap="none">
                        <a:latin typeface="Cabin" charset="0"/>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350"/>
                        <a:buFont typeface="Arial"/>
                        <a:buNone/>
                      </a:pPr>
                      <a:endParaRPr sz="1050" u="none" strike="noStrike" cap="none">
                        <a:latin typeface="Cabin" charset="0"/>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350"/>
                        <a:buFont typeface="Arial"/>
                        <a:buNone/>
                      </a:pPr>
                      <a:endParaRPr sz="1050" u="none" strike="noStrike" cap="none">
                        <a:latin typeface="Cabin" charset="0"/>
                        <a:ea typeface="Times New Roman"/>
                        <a:cs typeface="Times New Roman"/>
                        <a:sym typeface="Times New Roman"/>
                      </a:endParaRPr>
                    </a:p>
                  </a:txBody>
                  <a:tcPr marL="68575" marR="68575" marT="0" marB="0" anchor="ctr" anchorCtr="1"/>
                </a:tc>
                <a:tc>
                  <a:txBody>
                    <a:bodyPr/>
                    <a:lstStyle/>
                    <a:p>
                      <a:pPr marL="0" marR="0" lvl="0" indent="0" algn="l" rtl="0">
                        <a:lnSpc>
                          <a:spcPct val="115000"/>
                        </a:lnSpc>
                        <a:spcBef>
                          <a:spcPts val="0"/>
                        </a:spcBef>
                        <a:spcAft>
                          <a:spcPts val="0"/>
                        </a:spcAft>
                        <a:buClr>
                          <a:schemeClr val="dk1"/>
                        </a:buClr>
                        <a:buSzPts val="300"/>
                        <a:buFont typeface="Arial"/>
                        <a:buNone/>
                      </a:pPr>
                      <a:r>
                        <a:rPr lang="hr-HR" sz="1050" u="none" strike="noStrike" cap="none" dirty="0">
                          <a:latin typeface="Cabin"/>
                          <a:ea typeface="Times New Roman"/>
                          <a:cs typeface="Times New Roman"/>
                          <a:sym typeface="Times New Roman"/>
                        </a:rPr>
                        <a:t>Prema predmetnim elementima i kriterijima ocjenjivanja</a:t>
                      </a:r>
                      <a:endParaRPr sz="1050" u="none" strike="noStrike" cap="none" dirty="0">
                        <a:latin typeface="Cabi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350"/>
                        <a:buFont typeface="Arial"/>
                        <a:buNone/>
                      </a:pPr>
                      <a:endParaRPr sz="1050" u="none" strike="noStrike" cap="none">
                        <a:latin typeface="Cabin" charset="0"/>
                        <a:ea typeface="Times New Roman"/>
                        <a:cs typeface="Times New Roman"/>
                        <a:sym typeface="Times New Roman"/>
                      </a:endParaRPr>
                    </a:p>
                  </a:txBody>
                  <a:tcPr marL="68575" marR="68575" marT="0" marB="0" anchor="ctr" anchorCtr="1"/>
                </a:tc>
                <a:extLst>
                  <a:ext uri="{0D108BD9-81ED-4DB2-BD59-A6C34878D82A}">
                    <a16:rowId xmlns:a16="http://schemas.microsoft.com/office/drawing/2014/main" val="10003"/>
                  </a:ext>
                </a:extLst>
              </a:tr>
            </a:tbl>
          </a:graphicData>
        </a:graphic>
      </p:graphicFrame>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A3E195A6-88BB-45AC-B338-3219ADF90F50}"/>
              </a:ext>
            </a:extLst>
          </p:cNvPr>
          <p:cNvSpPr>
            <a:spLocks noGrp="1"/>
          </p:cNvSpPr>
          <p:nvPr>
            <p:ph type="title"/>
          </p:nvPr>
        </p:nvSpPr>
        <p:spPr/>
        <p:txBody>
          <a:bodyPr/>
          <a:lstStyle/>
          <a:p>
            <a:r>
              <a:rPr lang="hr-HR">
                <a:latin typeface="Cabin"/>
              </a:rPr>
              <a:t>Predmetna nastava /  </a:t>
            </a:r>
            <a:r>
              <a:rPr lang="hr-HR" err="1">
                <a:latin typeface="Cabin"/>
              </a:rPr>
              <a:t>izvanučionička</a:t>
            </a:r>
            <a:r>
              <a:rPr lang="hr-HR">
                <a:latin typeface="Cabin"/>
              </a:rPr>
              <a:t> nastava</a:t>
            </a:r>
            <a:endParaRPr lang="sr-Latn-RS"/>
          </a:p>
        </p:txBody>
      </p:sp>
      <p:sp>
        <p:nvSpPr>
          <p:cNvPr id="3" name="Rezervirano mjesto broja slajda 2">
            <a:extLst>
              <a:ext uri="{FF2B5EF4-FFF2-40B4-BE49-F238E27FC236}">
                <a16:creationId xmlns:a16="http://schemas.microsoft.com/office/drawing/2014/main" id="{F258197E-EF11-4B6F-BBE7-0FC9F613F149}"/>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hr-HR"/>
              <a:pPr marL="0" lvl="0" indent="0" algn="l" rtl="0">
                <a:spcBef>
                  <a:spcPts val="0"/>
                </a:spcBef>
                <a:spcAft>
                  <a:spcPts val="0"/>
                </a:spcAft>
                <a:buNone/>
              </a:pPr>
              <a:t>44</a:t>
            </a:fld>
            <a:endParaRPr lang="hr-HR"/>
          </a:p>
        </p:txBody>
      </p:sp>
      <p:graphicFrame>
        <p:nvGraphicFramePr>
          <p:cNvPr id="6" name="Tablica 5">
            <a:extLst>
              <a:ext uri="{FF2B5EF4-FFF2-40B4-BE49-F238E27FC236}">
                <a16:creationId xmlns:a16="http://schemas.microsoft.com/office/drawing/2014/main" id="{B42025BC-CF4C-4D1C-A9B9-53E64ACDF919}"/>
              </a:ext>
            </a:extLst>
          </p:cNvPr>
          <p:cNvGraphicFramePr>
            <a:graphicFrameLocks noGrp="1"/>
          </p:cNvGraphicFramePr>
          <p:nvPr>
            <p:extLst>
              <p:ext uri="{D42A27DB-BD31-4B8C-83A1-F6EECF244321}">
                <p14:modId xmlns:p14="http://schemas.microsoft.com/office/powerpoint/2010/main" val="594777471"/>
              </p:ext>
            </p:extLst>
          </p:nvPr>
        </p:nvGraphicFramePr>
        <p:xfrm>
          <a:off x="249665" y="1349753"/>
          <a:ext cx="8750929" cy="3481290"/>
        </p:xfrm>
        <a:graphic>
          <a:graphicData uri="http://schemas.openxmlformats.org/drawingml/2006/table">
            <a:tbl>
              <a:tblPr firstRow="1" bandRow="1">
                <a:tableStyleId>{F7E27FA6-EBC5-44F6-8029-002676096429}</a:tableStyleId>
              </a:tblPr>
              <a:tblGrid>
                <a:gridCol w="1107603">
                  <a:extLst>
                    <a:ext uri="{9D8B030D-6E8A-4147-A177-3AD203B41FA5}">
                      <a16:colId xmlns:a16="http://schemas.microsoft.com/office/drawing/2014/main" val="3881022093"/>
                    </a:ext>
                  </a:extLst>
                </a:gridCol>
                <a:gridCol w="1166412">
                  <a:extLst>
                    <a:ext uri="{9D8B030D-6E8A-4147-A177-3AD203B41FA5}">
                      <a16:colId xmlns:a16="http://schemas.microsoft.com/office/drawing/2014/main" val="782808463"/>
                    </a:ext>
                  </a:extLst>
                </a:gridCol>
                <a:gridCol w="1156611">
                  <a:extLst>
                    <a:ext uri="{9D8B030D-6E8A-4147-A177-3AD203B41FA5}">
                      <a16:colId xmlns:a16="http://schemas.microsoft.com/office/drawing/2014/main" val="117166230"/>
                    </a:ext>
                  </a:extLst>
                </a:gridCol>
                <a:gridCol w="1254629">
                  <a:extLst>
                    <a:ext uri="{9D8B030D-6E8A-4147-A177-3AD203B41FA5}">
                      <a16:colId xmlns:a16="http://schemas.microsoft.com/office/drawing/2014/main" val="2634519407"/>
                    </a:ext>
                  </a:extLst>
                </a:gridCol>
                <a:gridCol w="1127200">
                  <a:extLst>
                    <a:ext uri="{9D8B030D-6E8A-4147-A177-3AD203B41FA5}">
                      <a16:colId xmlns:a16="http://schemas.microsoft.com/office/drawing/2014/main" val="3726101631"/>
                    </a:ext>
                  </a:extLst>
                </a:gridCol>
                <a:gridCol w="978229">
                  <a:extLst>
                    <a:ext uri="{9D8B030D-6E8A-4147-A177-3AD203B41FA5}">
                      <a16:colId xmlns:a16="http://schemas.microsoft.com/office/drawing/2014/main" val="1084562104"/>
                    </a:ext>
                  </a:extLst>
                </a:gridCol>
                <a:gridCol w="982130">
                  <a:extLst>
                    <a:ext uri="{9D8B030D-6E8A-4147-A177-3AD203B41FA5}">
                      <a16:colId xmlns:a16="http://schemas.microsoft.com/office/drawing/2014/main" val="2880392734"/>
                    </a:ext>
                  </a:extLst>
                </a:gridCol>
                <a:gridCol w="978115">
                  <a:extLst>
                    <a:ext uri="{9D8B030D-6E8A-4147-A177-3AD203B41FA5}">
                      <a16:colId xmlns:a16="http://schemas.microsoft.com/office/drawing/2014/main" val="2612415752"/>
                    </a:ext>
                  </a:extLst>
                </a:gridCol>
              </a:tblGrid>
              <a:tr h="1359235">
                <a:tc>
                  <a:txBody>
                    <a:bodyPr/>
                    <a:lstStyle/>
                    <a:p>
                      <a:pPr algn="ctr" rtl="0" fontAlgn="auto"/>
                      <a:r>
                        <a:rPr lang="en-US">
                          <a:effectLst/>
                        </a:rPr>
                        <a:t>​</a:t>
                      </a:r>
                    </a:p>
                    <a:p>
                      <a:pPr algn="ctr" rtl="0" fontAlgn="base"/>
                      <a:r>
                        <a:rPr lang="en-US" err="1">
                          <a:effectLst/>
                        </a:rPr>
                        <a:t>Aktivnosti</a:t>
                      </a:r>
                      <a:r>
                        <a:rPr lang="en-US">
                          <a:effectLst/>
                        </a:rPr>
                        <a:t>​</a:t>
                      </a:r>
                      <a:endParaRPr lang="en-US" b="1">
                        <a:solidFill>
                          <a:srgbClr val="FFFFFF"/>
                        </a:solidFill>
                        <a:effectLst/>
                      </a:endParaRPr>
                    </a:p>
                  </a:txBody>
                  <a:tcPr>
                    <a:solidFill>
                      <a:schemeClr val="accent1"/>
                    </a:solidFill>
                  </a:tcPr>
                </a:tc>
                <a:tc>
                  <a:txBody>
                    <a:bodyPr/>
                    <a:lstStyle/>
                    <a:p>
                      <a:pPr algn="ctr" rtl="0" fontAlgn="auto"/>
                      <a:r>
                        <a:rPr lang="en-US">
                          <a:effectLst/>
                        </a:rPr>
                        <a:t>​</a:t>
                      </a:r>
                    </a:p>
                    <a:p>
                      <a:pPr algn="ctr" rtl="0" fontAlgn="base"/>
                      <a:r>
                        <a:rPr lang="en-US" err="1">
                          <a:effectLst/>
                        </a:rPr>
                        <a:t>Ciljevi</a:t>
                      </a:r>
                      <a:r>
                        <a:rPr lang="en-US">
                          <a:effectLst/>
                        </a:rPr>
                        <a:t>​</a:t>
                      </a:r>
                      <a:endParaRPr lang="en-US" b="1">
                        <a:solidFill>
                          <a:srgbClr val="FFFFFF"/>
                        </a:solidFill>
                        <a:effectLst/>
                      </a:endParaRPr>
                    </a:p>
                  </a:txBody>
                  <a:tcPr>
                    <a:solidFill>
                      <a:schemeClr val="accent1"/>
                    </a:solidFill>
                  </a:tcPr>
                </a:tc>
                <a:tc>
                  <a:txBody>
                    <a:bodyPr/>
                    <a:lstStyle/>
                    <a:p>
                      <a:pPr algn="ctr" rtl="0" fontAlgn="auto"/>
                      <a:r>
                        <a:rPr lang="en-US">
                          <a:effectLst/>
                        </a:rPr>
                        <a:t>​</a:t>
                      </a:r>
                    </a:p>
                    <a:p>
                      <a:pPr algn="ctr" rtl="0" fontAlgn="base"/>
                      <a:r>
                        <a:rPr lang="en-US" err="1">
                          <a:effectLst/>
                        </a:rPr>
                        <a:t>Namjena</a:t>
                      </a:r>
                      <a:r>
                        <a:rPr lang="en-US">
                          <a:effectLst/>
                        </a:rPr>
                        <a:t>​</a:t>
                      </a:r>
                      <a:endParaRPr lang="en-US" b="1">
                        <a:solidFill>
                          <a:srgbClr val="FFFFFF"/>
                        </a:solidFill>
                        <a:effectLst/>
                      </a:endParaRPr>
                    </a:p>
                  </a:txBody>
                  <a:tcPr>
                    <a:solidFill>
                      <a:schemeClr val="accent1"/>
                    </a:solidFill>
                  </a:tcPr>
                </a:tc>
                <a:tc>
                  <a:txBody>
                    <a:bodyPr/>
                    <a:lstStyle/>
                    <a:p>
                      <a:pPr algn="ctr" rtl="0" fontAlgn="auto"/>
                      <a:r>
                        <a:rPr lang="en-US">
                          <a:effectLst/>
                        </a:rPr>
                        <a:t>​</a:t>
                      </a:r>
                    </a:p>
                    <a:p>
                      <a:pPr algn="ctr" rtl="0" fontAlgn="base"/>
                      <a:r>
                        <a:rPr lang="en-US" err="1">
                          <a:effectLst/>
                        </a:rPr>
                        <a:t>Nositelji</a:t>
                      </a:r>
                      <a:r>
                        <a:rPr lang="en-US">
                          <a:effectLst/>
                        </a:rPr>
                        <a:t> </a:t>
                      </a:r>
                      <a:r>
                        <a:rPr lang="en-US" err="1">
                          <a:effectLst/>
                        </a:rPr>
                        <a:t>i</a:t>
                      </a:r>
                      <a:r>
                        <a:rPr lang="en-US">
                          <a:effectLst/>
                        </a:rPr>
                        <a:t> </a:t>
                      </a:r>
                      <a:r>
                        <a:rPr lang="en-US" err="1">
                          <a:effectLst/>
                        </a:rPr>
                        <a:t>njihova</a:t>
                      </a:r>
                      <a:r>
                        <a:rPr lang="en-US">
                          <a:effectLst/>
                        </a:rPr>
                        <a:t> </a:t>
                      </a:r>
                      <a:endParaRPr lang="en-US" b="1">
                        <a:solidFill>
                          <a:srgbClr val="FFFFFF"/>
                        </a:solidFill>
                        <a:effectLst/>
                      </a:endParaRPr>
                    </a:p>
                    <a:p>
                      <a:pPr lvl="0" algn="ctr">
                        <a:buNone/>
                      </a:pPr>
                      <a:r>
                        <a:rPr lang="en-US" err="1">
                          <a:effectLst/>
                        </a:rPr>
                        <a:t>odgovornost</a:t>
                      </a:r>
                      <a:r>
                        <a:rPr lang="en-US">
                          <a:effectLst/>
                        </a:rPr>
                        <a:t>​</a:t>
                      </a:r>
                      <a:endParaRPr lang="en-US" b="1">
                        <a:solidFill>
                          <a:srgbClr val="FFFFFF"/>
                        </a:solidFill>
                        <a:effectLst/>
                      </a:endParaRPr>
                    </a:p>
                  </a:txBody>
                  <a:tcPr>
                    <a:solidFill>
                      <a:schemeClr val="accent1"/>
                    </a:solidFill>
                  </a:tcPr>
                </a:tc>
                <a:tc>
                  <a:txBody>
                    <a:bodyPr/>
                    <a:lstStyle/>
                    <a:p>
                      <a:pPr algn="ctr" rtl="0" fontAlgn="auto"/>
                      <a:r>
                        <a:rPr lang="en-US">
                          <a:effectLst/>
                        </a:rPr>
                        <a:t>​</a:t>
                      </a:r>
                    </a:p>
                    <a:p>
                      <a:pPr algn="ctr" rtl="0" fontAlgn="base"/>
                      <a:r>
                        <a:rPr lang="en-US" err="1">
                          <a:effectLst/>
                        </a:rPr>
                        <a:t>Način</a:t>
                      </a:r>
                      <a:r>
                        <a:rPr lang="en-US">
                          <a:effectLst/>
                        </a:rPr>
                        <a:t> </a:t>
                      </a:r>
                      <a:endParaRPr lang="en-US" b="1">
                        <a:solidFill>
                          <a:srgbClr val="FFFFFF"/>
                        </a:solidFill>
                        <a:effectLst/>
                      </a:endParaRPr>
                    </a:p>
                    <a:p>
                      <a:pPr lvl="0" algn="ctr">
                        <a:buNone/>
                      </a:pPr>
                      <a:r>
                        <a:rPr lang="en-US" err="1">
                          <a:effectLst/>
                        </a:rPr>
                        <a:t>realizacije</a:t>
                      </a:r>
                      <a:r>
                        <a:rPr lang="en-US">
                          <a:effectLst/>
                        </a:rPr>
                        <a:t>​</a:t>
                      </a:r>
                      <a:endParaRPr lang="en-US" b="1">
                        <a:solidFill>
                          <a:srgbClr val="FFFFFF"/>
                        </a:solidFill>
                        <a:effectLst/>
                      </a:endParaRPr>
                    </a:p>
                  </a:txBody>
                  <a:tcPr>
                    <a:solidFill>
                      <a:schemeClr val="accent1"/>
                    </a:solidFill>
                  </a:tcPr>
                </a:tc>
                <a:tc>
                  <a:txBody>
                    <a:bodyPr/>
                    <a:lstStyle/>
                    <a:p>
                      <a:pPr algn="ctr" rtl="0" fontAlgn="auto"/>
                      <a:r>
                        <a:rPr lang="en-US">
                          <a:effectLst/>
                        </a:rPr>
                        <a:t>​</a:t>
                      </a:r>
                    </a:p>
                    <a:p>
                      <a:pPr algn="ctr" rtl="0" fontAlgn="base"/>
                      <a:r>
                        <a:rPr lang="en-US" err="1">
                          <a:effectLst/>
                        </a:rPr>
                        <a:t>Vremenik</a:t>
                      </a:r>
                      <a:r>
                        <a:rPr lang="en-US">
                          <a:effectLst/>
                        </a:rPr>
                        <a:t>​</a:t>
                      </a:r>
                      <a:endParaRPr lang="en-US" b="1">
                        <a:solidFill>
                          <a:srgbClr val="FFFFFF"/>
                        </a:solidFill>
                        <a:effectLst/>
                      </a:endParaRPr>
                    </a:p>
                  </a:txBody>
                  <a:tcPr>
                    <a:solidFill>
                      <a:schemeClr val="accent1"/>
                    </a:solidFill>
                  </a:tcPr>
                </a:tc>
                <a:tc>
                  <a:txBody>
                    <a:bodyPr/>
                    <a:lstStyle/>
                    <a:p>
                      <a:pPr algn="ctr" rtl="0" fontAlgn="auto"/>
                      <a:r>
                        <a:rPr lang="en-US">
                          <a:effectLst/>
                        </a:rPr>
                        <a:t>​</a:t>
                      </a:r>
                    </a:p>
                    <a:p>
                      <a:pPr rtl="0" fontAlgn="base"/>
                      <a:r>
                        <a:rPr lang="en-US" err="1">
                          <a:effectLst/>
                        </a:rPr>
                        <a:t>Detaljan</a:t>
                      </a:r>
                      <a:r>
                        <a:rPr lang="en-US">
                          <a:effectLst/>
                        </a:rPr>
                        <a:t> </a:t>
                      </a:r>
                      <a:r>
                        <a:rPr lang="en-US" err="1">
                          <a:effectLst/>
                        </a:rPr>
                        <a:t>troškovnik</a:t>
                      </a:r>
                      <a:r>
                        <a:rPr lang="en-US">
                          <a:effectLst/>
                        </a:rPr>
                        <a:t>​</a:t>
                      </a:r>
                      <a:endParaRPr lang="en-US" b="1">
                        <a:solidFill>
                          <a:srgbClr val="FFFFFF"/>
                        </a:solidFill>
                        <a:effectLst/>
                      </a:endParaRPr>
                    </a:p>
                  </a:txBody>
                  <a:tcPr>
                    <a:solidFill>
                      <a:schemeClr val="accent1"/>
                    </a:solidFill>
                  </a:tcPr>
                </a:tc>
                <a:tc>
                  <a:txBody>
                    <a:bodyPr/>
                    <a:lstStyle/>
                    <a:p>
                      <a:pPr algn="ctr" rtl="0" fontAlgn="base"/>
                      <a:r>
                        <a:rPr lang="hr-HR">
                          <a:effectLst/>
                        </a:rPr>
                        <a:t>Način vrednovanja i korištenja rezultata vrednovanja​</a:t>
                      </a:r>
                      <a:endParaRPr lang="hr-HR" b="1">
                        <a:solidFill>
                          <a:srgbClr val="FFFFFF"/>
                        </a:solidFill>
                        <a:effectLst/>
                      </a:endParaRPr>
                    </a:p>
                  </a:txBody>
                  <a:tcPr>
                    <a:solidFill>
                      <a:schemeClr val="accent1"/>
                    </a:solidFill>
                  </a:tcPr>
                </a:tc>
                <a:extLst>
                  <a:ext uri="{0D108BD9-81ED-4DB2-BD59-A6C34878D82A}">
                    <a16:rowId xmlns:a16="http://schemas.microsoft.com/office/drawing/2014/main" val="745889731"/>
                  </a:ext>
                </a:extLst>
              </a:tr>
              <a:tr h="1896330">
                <a:tc>
                  <a:txBody>
                    <a:bodyPr/>
                    <a:lstStyle/>
                    <a:p>
                      <a:pPr rtl="0" fontAlgn="base"/>
                      <a:r>
                        <a:rPr lang="hr-HR" sz="1100">
                          <a:effectLst/>
                        </a:rPr>
                        <a:t>Posjet pravoslavnim crkvama u Petrovoj Slatini i </a:t>
                      </a:r>
                      <a:r>
                        <a:rPr lang="hr-HR" sz="1100" err="1">
                          <a:effectLst/>
                        </a:rPr>
                        <a:t>Koprivni</a:t>
                      </a:r>
                    </a:p>
                  </a:txBody>
                  <a:tcPr anchor="ctr">
                    <a:solidFill>
                      <a:schemeClr val="accent2">
                        <a:lumMod val="20000"/>
                        <a:lumOff val="80000"/>
                      </a:schemeClr>
                    </a:solidFill>
                  </a:tcPr>
                </a:tc>
                <a:tc>
                  <a:txBody>
                    <a:bodyPr/>
                    <a:lstStyle/>
                    <a:p>
                      <a:pPr rtl="0" fontAlgn="base"/>
                      <a:r>
                        <a:rPr lang="hr-HR" sz="1100">
                          <a:effectLst/>
                        </a:rPr>
                        <a:t>Pobliže upoznavanja sa dijelovima hrama i </a:t>
                      </a:r>
                      <a:r>
                        <a:rPr lang="hr-HR" sz="1100" err="1">
                          <a:effectLst/>
                        </a:rPr>
                        <a:t>bogoslužbenim</a:t>
                      </a:r>
                      <a:r>
                        <a:rPr lang="hr-HR" sz="1100">
                          <a:effectLst/>
                        </a:rPr>
                        <a:t> predmetima </a:t>
                      </a:r>
                    </a:p>
                  </a:txBody>
                  <a:tcPr anchor="ctr">
                    <a:solidFill>
                      <a:schemeClr val="accent2">
                        <a:lumMod val="20000"/>
                        <a:lumOff val="80000"/>
                      </a:schemeClr>
                    </a:solidFill>
                  </a:tcPr>
                </a:tc>
                <a:tc>
                  <a:txBody>
                    <a:bodyPr/>
                    <a:lstStyle/>
                    <a:p>
                      <a:pPr rtl="0" fontAlgn="base"/>
                      <a:r>
                        <a:rPr lang="hr-HR" sz="1100">
                          <a:effectLst/>
                        </a:rPr>
                        <a:t>Proširiti i primijeniti znanje o ponašanju u hramu </a:t>
                      </a:r>
                    </a:p>
                  </a:txBody>
                  <a:tcPr anchor="ctr">
                    <a:solidFill>
                      <a:schemeClr val="accent2">
                        <a:lumMod val="20000"/>
                        <a:lumOff val="80000"/>
                      </a:schemeClr>
                    </a:solidFill>
                  </a:tcPr>
                </a:tc>
                <a:tc>
                  <a:txBody>
                    <a:bodyPr/>
                    <a:lstStyle/>
                    <a:p>
                      <a:pPr rtl="0" fontAlgn="base"/>
                      <a:r>
                        <a:rPr lang="hr-HR" sz="1100">
                          <a:effectLst/>
                        </a:rPr>
                        <a:t>Vjeroučitelj Dragoslav </a:t>
                      </a:r>
                      <a:r>
                        <a:rPr lang="hr-HR" sz="1100" err="1">
                          <a:effectLst/>
                        </a:rPr>
                        <a:t>Šalajić</a:t>
                      </a:r>
                      <a:r>
                        <a:rPr lang="hr-HR" sz="1100">
                          <a:effectLst/>
                        </a:rPr>
                        <a:t>, </a:t>
                      </a:r>
                    </a:p>
                    <a:p>
                      <a:pPr lvl="0">
                        <a:buNone/>
                      </a:pPr>
                      <a:r>
                        <a:rPr lang="hr-HR" sz="1100">
                          <a:effectLst/>
                        </a:rPr>
                        <a:t>Učenici 5.-8. razreda</a:t>
                      </a:r>
                    </a:p>
                  </a:txBody>
                  <a:tcPr anchor="ctr">
                    <a:solidFill>
                      <a:schemeClr val="accent2">
                        <a:lumMod val="20000"/>
                        <a:lumOff val="80000"/>
                      </a:schemeClr>
                    </a:solidFill>
                  </a:tcPr>
                </a:tc>
                <a:tc>
                  <a:txBody>
                    <a:bodyPr/>
                    <a:lstStyle/>
                    <a:p>
                      <a:pPr lvl="0">
                        <a:buNone/>
                      </a:pPr>
                      <a:r>
                        <a:rPr lang="hr-HR" sz="1100" err="1">
                          <a:effectLst/>
                        </a:rPr>
                        <a:t>Izvanučionička</a:t>
                      </a:r>
                      <a:r>
                        <a:rPr lang="hr-HR" sz="1100">
                          <a:effectLst/>
                        </a:rPr>
                        <a:t> nastava</a:t>
                      </a:r>
                      <a:endParaRPr lang="hr-HR" sz="1100" err="1">
                        <a:effectLst/>
                      </a:endParaRPr>
                    </a:p>
                  </a:txBody>
                  <a:tcPr anchor="ctr">
                    <a:solidFill>
                      <a:schemeClr val="accent2">
                        <a:lumMod val="20000"/>
                        <a:lumOff val="80000"/>
                      </a:schemeClr>
                    </a:solidFill>
                  </a:tcPr>
                </a:tc>
                <a:tc>
                  <a:txBody>
                    <a:bodyPr/>
                    <a:lstStyle/>
                    <a:p>
                      <a:pPr lvl="0">
                        <a:buNone/>
                      </a:pPr>
                      <a:r>
                        <a:rPr lang="hr-HR" sz="1100" b="0" i="0" u="none" strike="noStrike" noProof="0">
                          <a:effectLst/>
                          <a:latin typeface="Gill Sans MT"/>
                        </a:rPr>
                        <a:t>Tijekom školske 2023./2024. godine</a:t>
                      </a:r>
                    </a:p>
                  </a:txBody>
                  <a:tcPr anchor="ctr">
                    <a:solidFill>
                      <a:schemeClr val="accent2">
                        <a:lumMod val="20000"/>
                        <a:lumOff val="80000"/>
                      </a:schemeClr>
                    </a:solidFill>
                  </a:tcPr>
                </a:tc>
                <a:tc>
                  <a:txBody>
                    <a:bodyPr/>
                    <a:lstStyle/>
                    <a:p>
                      <a:pPr rtl="0" fontAlgn="base"/>
                      <a:r>
                        <a:rPr lang="hr-HR" sz="1100">
                          <a:effectLst/>
                        </a:rPr>
                        <a:t>00,00</a:t>
                      </a:r>
                    </a:p>
                  </a:txBody>
                  <a:tcPr anchor="ctr">
                    <a:solidFill>
                      <a:schemeClr val="accent2">
                        <a:lumMod val="20000"/>
                        <a:lumOff val="80000"/>
                      </a:schemeClr>
                    </a:solidFill>
                  </a:tcPr>
                </a:tc>
                <a:tc>
                  <a:txBody>
                    <a:bodyPr/>
                    <a:lstStyle/>
                    <a:p>
                      <a:pPr lvl="0">
                        <a:buNone/>
                      </a:pPr>
                      <a:r>
                        <a:rPr lang="hr-HR" sz="1100">
                          <a:effectLst/>
                        </a:rPr>
                        <a:t>Prema predmetnim elementima i kriterijima  ocjenjivanja</a:t>
                      </a:r>
                    </a:p>
                  </a:txBody>
                  <a:tcPr anchor="ctr">
                    <a:solidFill>
                      <a:schemeClr val="accent2">
                        <a:lumMod val="20000"/>
                        <a:lumOff val="80000"/>
                      </a:schemeClr>
                    </a:solidFill>
                  </a:tcPr>
                </a:tc>
                <a:extLst>
                  <a:ext uri="{0D108BD9-81ED-4DB2-BD59-A6C34878D82A}">
                    <a16:rowId xmlns:a16="http://schemas.microsoft.com/office/drawing/2014/main" val="2086081470"/>
                  </a:ext>
                </a:extLst>
              </a:tr>
            </a:tbl>
          </a:graphicData>
        </a:graphic>
      </p:graphicFrame>
    </p:spTree>
    <p:extLst>
      <p:ext uri="{BB962C8B-B14F-4D97-AF65-F5344CB8AC3E}">
        <p14:creationId xmlns:p14="http://schemas.microsoft.com/office/powerpoint/2010/main" val="72309147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sp>
        <p:nvSpPr>
          <p:cNvPr id="397" name="Google Shape;397;p35"/>
          <p:cNvSpPr txBox="1">
            <a:spLocks noGrp="1"/>
          </p:cNvSpPr>
          <p:nvPr>
            <p:ph type="title"/>
          </p:nvPr>
        </p:nvSpPr>
        <p:spPr>
          <a:xfrm>
            <a:off x="354300" y="208667"/>
            <a:ext cx="8435400" cy="3105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dk2"/>
              </a:buClr>
              <a:buSzPts val="600"/>
              <a:buFont typeface="Domine"/>
              <a:buNone/>
            </a:pPr>
            <a:r>
              <a:rPr lang="hr-HR" sz="2400" b="0" i="0" u="none" strike="noStrike" cap="none">
                <a:solidFill>
                  <a:schemeClr val="dk2"/>
                </a:solidFill>
                <a:latin typeface="Cabin" charset="0"/>
                <a:sym typeface="Times New Roman"/>
              </a:rPr>
              <a:t>Predmetna nastava / projekti</a:t>
            </a:r>
            <a:endParaRPr>
              <a:latin typeface="Cabin" charset="0"/>
            </a:endParaRPr>
          </a:p>
        </p:txBody>
      </p:sp>
      <p:sp>
        <p:nvSpPr>
          <p:cNvPr id="398" name="Google Shape;398;p35"/>
          <p:cNvSpPr txBox="1">
            <a:spLocks noGrp="1"/>
          </p:cNvSpPr>
          <p:nvPr>
            <p:ph type="ftr" idx="11"/>
          </p:nvPr>
        </p:nvSpPr>
        <p:spPr>
          <a:xfrm>
            <a:off x="5253442" y="6434033"/>
            <a:ext cx="3505200" cy="365759"/>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2"/>
              </a:buClr>
              <a:buSzPts val="350"/>
              <a:buFont typeface="Cabin"/>
              <a:buNone/>
            </a:pPr>
            <a:r>
              <a:rPr lang="hr-HR" sz="1400" b="0" i="0" u="none" strike="noStrike" cap="none">
                <a:solidFill>
                  <a:schemeClr val="dk2"/>
                </a:solidFill>
                <a:latin typeface="Cabin"/>
                <a:ea typeface="Cabin"/>
                <a:cs typeface="Cabin"/>
                <a:sym typeface="Cabin"/>
              </a:rPr>
              <a:t>Školski kurikulum 2020./2021.</a:t>
            </a:r>
            <a:endParaRPr sz="1400" b="0" i="0" u="none" strike="noStrike" cap="none">
              <a:solidFill>
                <a:schemeClr val="dk2"/>
              </a:solidFill>
              <a:latin typeface="Cabin"/>
              <a:ea typeface="Cabin"/>
              <a:cs typeface="Cabin"/>
              <a:sym typeface="Cabin"/>
            </a:endParaRPr>
          </a:p>
        </p:txBody>
      </p:sp>
      <p:sp>
        <p:nvSpPr>
          <p:cNvPr id="399" name="Google Shape;399;p35"/>
          <p:cNvSpPr txBox="1">
            <a:spLocks noGrp="1"/>
          </p:cNvSpPr>
          <p:nvPr>
            <p:ph type="sldNum" idx="12"/>
          </p:nvPr>
        </p:nvSpPr>
        <p:spPr>
          <a:xfrm>
            <a:off x="612647" y="6356350"/>
            <a:ext cx="1981199" cy="36575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2"/>
              </a:buClr>
              <a:buSzPts val="350"/>
              <a:buFont typeface="Cabin"/>
              <a:buNone/>
            </a:pPr>
            <a:fld id="{00000000-1234-1234-1234-123412341234}" type="slidenum">
              <a:rPr lang="hr-HR" sz="1400" b="0" i="0" u="none" strike="noStrike" cap="none">
                <a:solidFill>
                  <a:schemeClr val="dk2"/>
                </a:solidFill>
                <a:latin typeface="Cabin"/>
                <a:ea typeface="Cabin"/>
                <a:cs typeface="Cabin"/>
                <a:sym typeface="Cabin"/>
              </a:rPr>
              <a:pPr marL="0" marR="0" lvl="0" indent="0" algn="l" rtl="0">
                <a:lnSpc>
                  <a:spcPct val="100000"/>
                </a:lnSpc>
                <a:spcBef>
                  <a:spcPts val="0"/>
                </a:spcBef>
                <a:spcAft>
                  <a:spcPts val="0"/>
                </a:spcAft>
                <a:buClr>
                  <a:schemeClr val="dk2"/>
                </a:buClr>
                <a:buSzPts val="350"/>
                <a:buFont typeface="Cabin"/>
                <a:buNone/>
              </a:pPr>
              <a:t>45</a:t>
            </a:fld>
            <a:endParaRPr sz="1400" b="0" i="0" u="none" strike="noStrike" cap="none">
              <a:solidFill>
                <a:schemeClr val="dk2"/>
              </a:solidFill>
              <a:latin typeface="Cabin"/>
              <a:ea typeface="Cabin"/>
              <a:cs typeface="Cabin"/>
              <a:sym typeface="Cabin"/>
            </a:endParaRPr>
          </a:p>
        </p:txBody>
      </p:sp>
      <p:graphicFrame>
        <p:nvGraphicFramePr>
          <p:cNvPr id="400" name="Google Shape;400;p35"/>
          <p:cNvGraphicFramePr/>
          <p:nvPr>
            <p:extLst>
              <p:ext uri="{D42A27DB-BD31-4B8C-83A1-F6EECF244321}">
                <p14:modId xmlns:p14="http://schemas.microsoft.com/office/powerpoint/2010/main" val="900117414"/>
              </p:ext>
            </p:extLst>
          </p:nvPr>
        </p:nvGraphicFramePr>
        <p:xfrm>
          <a:off x="182881" y="496003"/>
          <a:ext cx="8760603" cy="6226105"/>
        </p:xfrm>
        <a:graphic>
          <a:graphicData uri="http://schemas.openxmlformats.org/drawingml/2006/table">
            <a:tbl>
              <a:tblPr firstRow="1" bandRow="1">
                <a:noFill/>
                <a:tableStyleId>{2B1E4052-6B5D-4648-950B-1C1C1EDA2936}</a:tableStyleId>
              </a:tblPr>
              <a:tblGrid>
                <a:gridCol w="1389336">
                  <a:extLst>
                    <a:ext uri="{9D8B030D-6E8A-4147-A177-3AD203B41FA5}">
                      <a16:colId xmlns:a16="http://schemas.microsoft.com/office/drawing/2014/main" val="20000"/>
                    </a:ext>
                  </a:extLst>
                </a:gridCol>
                <a:gridCol w="1076122">
                  <a:extLst>
                    <a:ext uri="{9D8B030D-6E8A-4147-A177-3AD203B41FA5}">
                      <a16:colId xmlns:a16="http://schemas.microsoft.com/office/drawing/2014/main" val="20001"/>
                    </a:ext>
                  </a:extLst>
                </a:gridCol>
                <a:gridCol w="1305076">
                  <a:extLst>
                    <a:ext uri="{9D8B030D-6E8A-4147-A177-3AD203B41FA5}">
                      <a16:colId xmlns:a16="http://schemas.microsoft.com/office/drawing/2014/main" val="20002"/>
                    </a:ext>
                  </a:extLst>
                </a:gridCol>
                <a:gridCol w="1103470">
                  <a:extLst>
                    <a:ext uri="{9D8B030D-6E8A-4147-A177-3AD203B41FA5}">
                      <a16:colId xmlns:a16="http://schemas.microsoft.com/office/drawing/2014/main" val="20003"/>
                    </a:ext>
                  </a:extLst>
                </a:gridCol>
                <a:gridCol w="1199637">
                  <a:extLst>
                    <a:ext uri="{9D8B030D-6E8A-4147-A177-3AD203B41FA5}">
                      <a16:colId xmlns:a16="http://schemas.microsoft.com/office/drawing/2014/main" val="20004"/>
                    </a:ext>
                  </a:extLst>
                </a:gridCol>
                <a:gridCol w="854325">
                  <a:extLst>
                    <a:ext uri="{9D8B030D-6E8A-4147-A177-3AD203B41FA5}">
                      <a16:colId xmlns:a16="http://schemas.microsoft.com/office/drawing/2014/main" val="20005"/>
                    </a:ext>
                  </a:extLst>
                </a:gridCol>
                <a:gridCol w="757852">
                  <a:extLst>
                    <a:ext uri="{9D8B030D-6E8A-4147-A177-3AD203B41FA5}">
                      <a16:colId xmlns:a16="http://schemas.microsoft.com/office/drawing/2014/main" val="20006"/>
                    </a:ext>
                  </a:extLst>
                </a:gridCol>
                <a:gridCol w="1074785">
                  <a:extLst>
                    <a:ext uri="{9D8B030D-6E8A-4147-A177-3AD203B41FA5}">
                      <a16:colId xmlns:a16="http://schemas.microsoft.com/office/drawing/2014/main" val="20007"/>
                    </a:ext>
                  </a:extLst>
                </a:gridCol>
              </a:tblGrid>
              <a:tr h="808085">
                <a:tc>
                  <a:txBody>
                    <a:bodyPr/>
                    <a:lstStyle/>
                    <a:p>
                      <a:pPr marL="0" marR="0" lvl="0" indent="0" algn="ctr" rtl="0">
                        <a:lnSpc>
                          <a:spcPct val="100000"/>
                        </a:lnSpc>
                        <a:spcBef>
                          <a:spcPts val="0"/>
                        </a:spcBef>
                        <a:spcAft>
                          <a:spcPts val="0"/>
                        </a:spcAft>
                        <a:buClr>
                          <a:srgbClr val="000000"/>
                        </a:buClr>
                        <a:buSzPts val="275"/>
                        <a:buFont typeface="Arial"/>
                        <a:buNone/>
                      </a:pPr>
                      <a:endParaRPr sz="1050" b="1" u="none" strike="noStrike" cap="none">
                        <a:latin typeface="Cabin" charset="0"/>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275"/>
                        <a:buFont typeface="Arial"/>
                        <a:buNone/>
                      </a:pPr>
                      <a:r>
                        <a:rPr lang="hr-HR" sz="1050" b="1" u="none" strike="noStrike" cap="none">
                          <a:latin typeface="Cabin"/>
                          <a:ea typeface="Times New Roman"/>
                          <a:cs typeface="Times New Roman"/>
                          <a:sym typeface="Times New Roman"/>
                        </a:rPr>
                        <a:t>Aktivnosti</a:t>
                      </a:r>
                      <a:endParaRPr sz="1050" u="none" strike="noStrike" cap="none">
                        <a:latin typeface="Cabin"/>
                      </a:endParaRPr>
                    </a:p>
                  </a:txBody>
                  <a:tcPr marL="68575" marR="68575" marT="0" marB="0"/>
                </a:tc>
                <a:tc>
                  <a:txBody>
                    <a:bodyPr/>
                    <a:lstStyle/>
                    <a:p>
                      <a:pPr marL="0" marR="0" lvl="0" indent="0" algn="ctr" rtl="0">
                        <a:lnSpc>
                          <a:spcPct val="100000"/>
                        </a:lnSpc>
                        <a:spcBef>
                          <a:spcPts val="0"/>
                        </a:spcBef>
                        <a:spcAft>
                          <a:spcPts val="0"/>
                        </a:spcAft>
                        <a:buClr>
                          <a:srgbClr val="000000"/>
                        </a:buClr>
                        <a:buSzPts val="400"/>
                        <a:buFont typeface="Arial"/>
                        <a:buNone/>
                      </a:pPr>
                      <a:endParaRPr sz="1050" u="none" strike="noStrike" cap="none">
                        <a:latin typeface="Cabin" charset="0"/>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250"/>
                        <a:buFont typeface="Arial"/>
                        <a:buNone/>
                      </a:pPr>
                      <a:r>
                        <a:rPr lang="hr-HR" sz="1050" b="1" u="none" strike="noStrike" cap="none">
                          <a:latin typeface="Cabin"/>
                          <a:ea typeface="Times New Roman"/>
                          <a:cs typeface="Times New Roman"/>
                          <a:sym typeface="Times New Roman"/>
                        </a:rPr>
                        <a:t>Ciljevi</a:t>
                      </a:r>
                      <a:endParaRPr sz="1050" u="none" strike="noStrike" cap="none">
                        <a:latin typeface="Cabin"/>
                      </a:endParaRPr>
                    </a:p>
                  </a:txBody>
                  <a:tcPr marL="68575" marR="68575" marT="0" marB="0"/>
                </a:tc>
                <a:tc>
                  <a:txBody>
                    <a:bodyPr/>
                    <a:lstStyle/>
                    <a:p>
                      <a:pPr marL="0" marR="0" lvl="0" indent="0" algn="ctr" rtl="0">
                        <a:lnSpc>
                          <a:spcPct val="100000"/>
                        </a:lnSpc>
                        <a:spcBef>
                          <a:spcPts val="0"/>
                        </a:spcBef>
                        <a:spcAft>
                          <a:spcPts val="0"/>
                        </a:spcAft>
                        <a:buClr>
                          <a:srgbClr val="000000"/>
                        </a:buClr>
                        <a:buSzPts val="400"/>
                        <a:buFont typeface="Arial"/>
                        <a:buNone/>
                      </a:pPr>
                      <a:endParaRPr sz="1050" u="none" strike="noStrike" cap="none">
                        <a:latin typeface="Cabin" charset="0"/>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250"/>
                        <a:buFont typeface="Arial"/>
                        <a:buNone/>
                      </a:pPr>
                      <a:r>
                        <a:rPr lang="hr-HR" sz="1050" b="1" u="none" strike="noStrike" cap="none">
                          <a:latin typeface="Cabin"/>
                          <a:ea typeface="Times New Roman"/>
                          <a:cs typeface="Times New Roman"/>
                          <a:sym typeface="Times New Roman"/>
                        </a:rPr>
                        <a:t>Namjena</a:t>
                      </a:r>
                      <a:endParaRPr sz="1050" u="none" strike="noStrike" cap="none">
                        <a:latin typeface="Cabin"/>
                      </a:endParaRPr>
                    </a:p>
                  </a:txBody>
                  <a:tcPr marL="68575" marR="68575" marT="0" marB="0"/>
                </a:tc>
                <a:tc>
                  <a:txBody>
                    <a:bodyPr/>
                    <a:lstStyle/>
                    <a:p>
                      <a:pPr marL="0" marR="0" lvl="0" indent="0" algn="ctr" rtl="0">
                        <a:lnSpc>
                          <a:spcPct val="100000"/>
                        </a:lnSpc>
                        <a:spcBef>
                          <a:spcPts val="0"/>
                        </a:spcBef>
                        <a:spcAft>
                          <a:spcPts val="0"/>
                        </a:spcAft>
                        <a:buClr>
                          <a:srgbClr val="000000"/>
                        </a:buClr>
                        <a:buSzPts val="400"/>
                        <a:buFont typeface="Arial"/>
                        <a:buNone/>
                      </a:pPr>
                      <a:endParaRPr sz="1050" u="none" strike="noStrike" cap="none">
                        <a:latin typeface="Cabin" charset="0"/>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250"/>
                        <a:buFont typeface="Arial"/>
                        <a:buNone/>
                      </a:pPr>
                      <a:r>
                        <a:rPr lang="hr-HR" sz="1050" b="1" u="none" strike="noStrike" cap="none">
                          <a:latin typeface="Cabin"/>
                          <a:ea typeface="Times New Roman"/>
                          <a:cs typeface="Times New Roman"/>
                          <a:sym typeface="Times New Roman"/>
                        </a:rPr>
                        <a:t>Nositelji i njihova odgovornost</a:t>
                      </a:r>
                      <a:endParaRPr sz="1050" u="none" strike="noStrike" cap="none">
                        <a:latin typeface="Cabin"/>
                      </a:endParaRPr>
                    </a:p>
                  </a:txBody>
                  <a:tcPr marL="68575" marR="68575" marT="0" marB="0"/>
                </a:tc>
                <a:tc>
                  <a:txBody>
                    <a:bodyPr/>
                    <a:lstStyle/>
                    <a:p>
                      <a:pPr marL="0" marR="0" lvl="0" indent="0" algn="ctr" rtl="0">
                        <a:lnSpc>
                          <a:spcPct val="100000"/>
                        </a:lnSpc>
                        <a:spcBef>
                          <a:spcPts val="0"/>
                        </a:spcBef>
                        <a:spcAft>
                          <a:spcPts val="0"/>
                        </a:spcAft>
                        <a:buClr>
                          <a:srgbClr val="000000"/>
                        </a:buClr>
                        <a:buSzPts val="400"/>
                        <a:buFont typeface="Arial"/>
                        <a:buNone/>
                      </a:pPr>
                      <a:endParaRPr sz="1050" u="none" strike="noStrike" cap="none">
                        <a:latin typeface="Cabin" charset="0"/>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250"/>
                        <a:buFont typeface="Arial"/>
                        <a:buNone/>
                      </a:pPr>
                      <a:r>
                        <a:rPr lang="hr-HR" sz="1050" b="1" u="none" strike="noStrike" cap="none">
                          <a:latin typeface="Cabin"/>
                          <a:ea typeface="Times New Roman"/>
                          <a:cs typeface="Times New Roman"/>
                          <a:sym typeface="Times New Roman"/>
                        </a:rPr>
                        <a:t>Način realizacije</a:t>
                      </a:r>
                      <a:endParaRPr sz="1050" u="none" strike="noStrike" cap="none">
                        <a:latin typeface="Cabin"/>
                      </a:endParaRPr>
                    </a:p>
                  </a:txBody>
                  <a:tcPr marL="68575" marR="68575" marT="0" marB="0"/>
                </a:tc>
                <a:tc>
                  <a:txBody>
                    <a:bodyPr/>
                    <a:lstStyle/>
                    <a:p>
                      <a:pPr marL="0" marR="0" lvl="0" indent="0" algn="ctr" rtl="0">
                        <a:lnSpc>
                          <a:spcPct val="100000"/>
                        </a:lnSpc>
                        <a:spcBef>
                          <a:spcPts val="0"/>
                        </a:spcBef>
                        <a:spcAft>
                          <a:spcPts val="0"/>
                        </a:spcAft>
                        <a:buClr>
                          <a:srgbClr val="000000"/>
                        </a:buClr>
                        <a:buSzPts val="400"/>
                        <a:buFont typeface="Arial"/>
                        <a:buNone/>
                      </a:pPr>
                      <a:endParaRPr sz="1050" u="none" strike="noStrike" cap="none">
                        <a:latin typeface="Cabin" charset="0"/>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250"/>
                        <a:buFont typeface="Arial"/>
                        <a:buNone/>
                      </a:pPr>
                      <a:r>
                        <a:rPr lang="hr-HR" sz="1050" b="1" u="none" strike="noStrike" cap="none" err="1">
                          <a:latin typeface="Cabin"/>
                          <a:ea typeface="Times New Roman"/>
                          <a:cs typeface="Times New Roman"/>
                          <a:sym typeface="Times New Roman"/>
                        </a:rPr>
                        <a:t>Vremenik</a:t>
                      </a:r>
                      <a:endParaRPr sz="1050" u="none" strike="noStrike" cap="none" err="1">
                        <a:latin typeface="Cabin"/>
                      </a:endParaRPr>
                    </a:p>
                  </a:txBody>
                  <a:tcPr marL="68575" marR="68575" marT="0" marB="0"/>
                </a:tc>
                <a:tc>
                  <a:txBody>
                    <a:bodyPr/>
                    <a:lstStyle/>
                    <a:p>
                      <a:pPr marL="0" marR="0" lvl="0" indent="0" algn="ctr" rtl="0">
                        <a:lnSpc>
                          <a:spcPct val="100000"/>
                        </a:lnSpc>
                        <a:spcBef>
                          <a:spcPts val="0"/>
                        </a:spcBef>
                        <a:spcAft>
                          <a:spcPts val="0"/>
                        </a:spcAft>
                        <a:buClr>
                          <a:srgbClr val="000000"/>
                        </a:buClr>
                        <a:buSzPts val="400"/>
                        <a:buFont typeface="Arial"/>
                        <a:buNone/>
                      </a:pPr>
                      <a:endParaRPr sz="1050" u="none" strike="noStrike" cap="none">
                        <a:latin typeface="Cabin" charset="0"/>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250"/>
                        <a:buFont typeface="Arial"/>
                        <a:buNone/>
                      </a:pPr>
                      <a:r>
                        <a:rPr lang="hr-HR" sz="1050" b="1" u="none" strike="noStrike" cap="none">
                          <a:latin typeface="Cabin"/>
                          <a:ea typeface="Times New Roman"/>
                          <a:cs typeface="Times New Roman"/>
                          <a:sym typeface="Times New Roman"/>
                        </a:rPr>
                        <a:t>Detaljan troškovnik</a:t>
                      </a:r>
                      <a:endParaRPr sz="1050" u="none" strike="noStrike" cap="none">
                        <a:latin typeface="Cabin"/>
                      </a:endParaRPr>
                    </a:p>
                  </a:txBody>
                  <a:tcPr marL="68575" marR="68575" marT="0" marB="0"/>
                </a:tc>
                <a:tc>
                  <a:txBody>
                    <a:bodyPr/>
                    <a:lstStyle/>
                    <a:p>
                      <a:pPr marL="0" marR="0" lvl="0" indent="0" algn="ctr" rtl="0">
                        <a:lnSpc>
                          <a:spcPct val="100000"/>
                        </a:lnSpc>
                        <a:spcBef>
                          <a:spcPts val="0"/>
                        </a:spcBef>
                        <a:spcAft>
                          <a:spcPts val="0"/>
                        </a:spcAft>
                        <a:buClr>
                          <a:srgbClr val="000000"/>
                        </a:buClr>
                        <a:buSzPts val="250"/>
                        <a:buFont typeface="Arial"/>
                        <a:buNone/>
                      </a:pPr>
                      <a:r>
                        <a:rPr lang="hr-HR" sz="1050" b="1" u="none" strike="noStrike" cap="none">
                          <a:latin typeface="Cabin"/>
                          <a:ea typeface="Times New Roman"/>
                          <a:cs typeface="Times New Roman"/>
                          <a:sym typeface="Times New Roman"/>
                        </a:rPr>
                        <a:t>Način vrednovanja i korištenja rezultata vrednovanja</a:t>
                      </a:r>
                      <a:endParaRPr sz="1050" u="none" strike="noStrike" cap="none">
                        <a:latin typeface="Cabin"/>
                      </a:endParaRPr>
                    </a:p>
                  </a:txBody>
                  <a:tcPr marL="68575" marR="68575" marT="0" marB="0"/>
                </a:tc>
                <a:extLst>
                  <a:ext uri="{0D108BD9-81ED-4DB2-BD59-A6C34878D82A}">
                    <a16:rowId xmlns:a16="http://schemas.microsoft.com/office/drawing/2014/main" val="10000"/>
                  </a:ext>
                </a:extLst>
              </a:tr>
              <a:tr h="5418020">
                <a:tc>
                  <a:txBody>
                    <a:bodyPr/>
                    <a:lstStyle/>
                    <a:p>
                      <a:pPr marL="0" marR="0" lvl="0" indent="0" algn="ctr">
                        <a:lnSpc>
                          <a:spcPct val="100000"/>
                        </a:lnSpc>
                        <a:spcBef>
                          <a:spcPts val="0"/>
                        </a:spcBef>
                        <a:spcAft>
                          <a:spcPts val="0"/>
                        </a:spcAft>
                        <a:buNone/>
                      </a:pPr>
                      <a:r>
                        <a:rPr lang="hr-HR" sz="1050" b="1" u="none" strike="noStrike" cap="none">
                          <a:latin typeface="Cabin"/>
                          <a:cs typeface="Times New Roman"/>
                        </a:rPr>
                        <a:t>112, KATASTROFA SE NE BOJIM JA!</a:t>
                      </a:r>
                      <a:endParaRPr lang="sr-Latn-RS"/>
                    </a:p>
                    <a:p>
                      <a:pPr marL="0" marR="0" lvl="0" indent="0" algn="ctr">
                        <a:lnSpc>
                          <a:spcPct val="100000"/>
                        </a:lnSpc>
                        <a:spcBef>
                          <a:spcPts val="0"/>
                        </a:spcBef>
                        <a:spcAft>
                          <a:spcPts val="0"/>
                        </a:spcAft>
                        <a:buNone/>
                      </a:pPr>
                      <a:endParaRPr lang="hr-HR" sz="1050" b="1" u="none" strike="noStrike" cap="none">
                        <a:latin typeface="Cabin"/>
                        <a:cs typeface="Times New Roman"/>
                      </a:endParaRPr>
                    </a:p>
                    <a:p>
                      <a:pPr marL="0" marR="0" lvl="0" indent="0" algn="ctr">
                        <a:lnSpc>
                          <a:spcPct val="100000"/>
                        </a:lnSpc>
                        <a:spcBef>
                          <a:spcPts val="0"/>
                        </a:spcBef>
                        <a:spcAft>
                          <a:spcPts val="0"/>
                        </a:spcAft>
                        <a:buNone/>
                      </a:pPr>
                      <a:endParaRPr lang="hr-HR" sz="1050" b="1" u="none" strike="noStrike" cap="none">
                        <a:latin typeface="Cabin"/>
                        <a:cs typeface="Times New Roman"/>
                      </a:endParaRPr>
                    </a:p>
                    <a:p>
                      <a:pPr marL="0" marR="0" lvl="0" indent="0" algn="ctr">
                        <a:lnSpc>
                          <a:spcPct val="100000"/>
                        </a:lnSpc>
                        <a:spcBef>
                          <a:spcPts val="0"/>
                        </a:spcBef>
                        <a:spcAft>
                          <a:spcPts val="0"/>
                        </a:spcAft>
                        <a:buNone/>
                      </a:pPr>
                      <a:r>
                        <a:rPr lang="hr-HR" sz="1050" b="1" u="none" strike="noStrike" cap="none">
                          <a:latin typeface="Cabin"/>
                          <a:cs typeface="Times New Roman"/>
                        </a:rPr>
                        <a:t>Preventivni program</a:t>
                      </a:r>
                    </a:p>
                    <a:p>
                      <a:pPr marL="0" marR="0" lvl="0" indent="0" algn="ctr">
                        <a:lnSpc>
                          <a:spcPct val="100000"/>
                        </a:lnSpc>
                        <a:spcBef>
                          <a:spcPts val="0"/>
                        </a:spcBef>
                        <a:spcAft>
                          <a:spcPts val="0"/>
                        </a:spcAft>
                        <a:buNone/>
                      </a:pPr>
                      <a:r>
                        <a:rPr lang="hr-HR" sz="1050" b="1" u="none" strike="noStrike" cap="none">
                          <a:latin typeface="Cabin"/>
                          <a:cs typeface="Times New Roman"/>
                        </a:rPr>
                        <a:t> </a:t>
                      </a:r>
                      <a:r>
                        <a:rPr lang="hr-HR" sz="1200" b="0" i="0" u="none" strike="noStrike" cap="none" noProof="0">
                          <a:solidFill>
                            <a:srgbClr val="000000"/>
                          </a:solidFill>
                        </a:rPr>
                        <a:t>SROK-a</a:t>
                      </a:r>
                      <a:endParaRPr lang="hr-HR"/>
                    </a:p>
                    <a:p>
                      <a:pPr marL="0" marR="0" lvl="0" indent="0" algn="ctr">
                        <a:lnSpc>
                          <a:spcPct val="100000"/>
                        </a:lnSpc>
                        <a:spcBef>
                          <a:spcPts val="0"/>
                        </a:spcBef>
                        <a:spcAft>
                          <a:spcPts val="0"/>
                        </a:spcAft>
                        <a:buNone/>
                      </a:pPr>
                      <a:r>
                        <a:rPr lang="hr-HR" sz="1200" b="0" i="0" u="none" strike="noStrike" cap="none" noProof="0">
                          <a:solidFill>
                            <a:srgbClr val="000000"/>
                          </a:solidFill>
                        </a:rPr>
                        <a:t>(Smanjenja Rizika Od Katastrofa)</a:t>
                      </a:r>
                    </a:p>
                    <a:p>
                      <a:pPr marL="0" marR="0" lvl="0" indent="0" algn="ctr">
                        <a:lnSpc>
                          <a:spcPct val="100000"/>
                        </a:lnSpc>
                        <a:spcBef>
                          <a:spcPts val="0"/>
                        </a:spcBef>
                        <a:spcAft>
                          <a:spcPts val="0"/>
                        </a:spcAft>
                        <a:buNone/>
                      </a:pPr>
                      <a:endParaRPr lang="hr-HR" sz="1050" b="1" i="0" u="none" strike="noStrike" cap="none" noProof="0">
                        <a:highlight>
                          <a:srgbClr val="FFFF00"/>
                        </a:highlight>
                      </a:endParaRPr>
                    </a:p>
                  </a:txBody>
                  <a:tcPr marL="68575" marR="68575" marT="0" marB="0" anchor="ctr"/>
                </a:tc>
                <a:tc>
                  <a:txBody>
                    <a:bodyPr/>
                    <a:lstStyle/>
                    <a:p>
                      <a:pPr lvl="0" algn="l">
                        <a:lnSpc>
                          <a:spcPct val="100000"/>
                        </a:lnSpc>
                        <a:spcBef>
                          <a:spcPts val="0"/>
                        </a:spcBef>
                        <a:spcAft>
                          <a:spcPts val="0"/>
                        </a:spcAft>
                        <a:buNone/>
                      </a:pPr>
                      <a:r>
                        <a:rPr lang="hr" sz="1200" b="0" i="0" u="none" strike="noStrike" cap="none" noProof="0"/>
                        <a:t>doprinijeti podizanju svijesti i povećanju kapaciteta nacionalnog sustava upravljanja</a:t>
                      </a:r>
                      <a:endParaRPr lang="sr-Latn-RS" sz="1200"/>
                    </a:p>
                    <a:p>
                      <a:pPr marL="0" marR="0" lvl="0" indent="0" algn="l">
                        <a:lnSpc>
                          <a:spcPct val="100000"/>
                        </a:lnSpc>
                        <a:spcBef>
                          <a:spcPts val="0"/>
                        </a:spcBef>
                        <a:spcAft>
                          <a:spcPts val="0"/>
                        </a:spcAft>
                        <a:buNone/>
                      </a:pPr>
                      <a:r>
                        <a:rPr lang="hr" sz="1200" b="0" i="0" u="none" strike="noStrike" cap="none" noProof="0"/>
                        <a:t>rizicima od katastrofa</a:t>
                      </a:r>
                      <a:endParaRPr lang="hr" sz="1200">
                        <a:sym typeface="Times New Roman"/>
                      </a:endParaRPr>
                    </a:p>
                  </a:txBody>
                  <a:tcPr marL="68575" marR="68575" marT="0" marB="0" anchor="ctr"/>
                </a:tc>
                <a:tc>
                  <a:txBody>
                    <a:bodyPr/>
                    <a:lstStyle/>
                    <a:p>
                      <a:pPr lvl="0" algn="l">
                        <a:lnSpc>
                          <a:spcPct val="100000"/>
                        </a:lnSpc>
                        <a:spcBef>
                          <a:spcPts val="0"/>
                        </a:spcBef>
                        <a:spcAft>
                          <a:spcPts val="0"/>
                        </a:spcAft>
                        <a:buNone/>
                      </a:pPr>
                      <a:r>
                        <a:rPr lang="hr" sz="1200" b="0" i="0" u="none" strike="noStrike" cap="none" noProof="0"/>
                        <a:t>jačanje svijesti ciljnih skupina projekta</a:t>
                      </a:r>
                      <a:endParaRPr lang="sr-Latn-RS" sz="1200"/>
                    </a:p>
                    <a:p>
                      <a:pPr lvl="0" algn="l">
                        <a:lnSpc>
                          <a:spcPct val="100000"/>
                        </a:lnSpc>
                        <a:spcBef>
                          <a:spcPts val="0"/>
                        </a:spcBef>
                        <a:spcAft>
                          <a:spcPts val="0"/>
                        </a:spcAft>
                        <a:buNone/>
                      </a:pPr>
                      <a:r>
                        <a:rPr lang="hr" sz="1200" b="0" i="0" u="none" strike="noStrike" cap="none" noProof="0"/>
                        <a:t>(učiteljaRN i PN učenika RN i PN, građana/javnosti) o važnosti</a:t>
                      </a:r>
                      <a:endParaRPr lang="hr" sz="1200"/>
                    </a:p>
                    <a:p>
                      <a:pPr lvl="0" algn="l">
                        <a:lnSpc>
                          <a:spcPct val="100000"/>
                        </a:lnSpc>
                        <a:spcBef>
                          <a:spcPts val="0"/>
                        </a:spcBef>
                        <a:spcAft>
                          <a:spcPts val="0"/>
                        </a:spcAft>
                        <a:buNone/>
                      </a:pPr>
                      <a:r>
                        <a:rPr lang="hr" sz="1200" b="0" i="0" u="none" strike="noStrike" cap="none" noProof="0"/>
                        <a:t>smanjenja rizika od katastrofa</a:t>
                      </a:r>
                      <a:endParaRPr lang="hr" sz="1200">
                        <a:sym typeface="Times New Roman"/>
                      </a:endParaRPr>
                    </a:p>
                  </a:txBody>
                  <a:tcPr marL="68575" marR="68575" marT="0" marB="0" anchor="ctr"/>
                </a:tc>
                <a:tc>
                  <a:txBody>
                    <a:bodyPr/>
                    <a:lstStyle/>
                    <a:p>
                      <a:pPr marL="0" marR="0" lvl="0" indent="0" algn="l" rtl="0">
                        <a:lnSpc>
                          <a:spcPct val="100000"/>
                        </a:lnSpc>
                        <a:spcBef>
                          <a:spcPts val="0"/>
                        </a:spcBef>
                        <a:spcAft>
                          <a:spcPts val="0"/>
                        </a:spcAft>
                        <a:buClr>
                          <a:srgbClr val="000000"/>
                        </a:buClr>
                        <a:buSzPts val="300"/>
                        <a:buFont typeface="Arial"/>
                        <a:buNone/>
                      </a:pPr>
                      <a:r>
                        <a:rPr lang="hr-HR" sz="1200" u="none" strike="noStrike" cap="none">
                          <a:latin typeface="Calibri"/>
                          <a:ea typeface="Times New Roman"/>
                          <a:cs typeface="Times New Roman"/>
                          <a:sym typeface="Times New Roman"/>
                        </a:rPr>
                        <a:t>Ivana </a:t>
                      </a:r>
                      <a:r>
                        <a:rPr lang="hr-HR" sz="1200" u="none" strike="noStrike" cap="none" err="1">
                          <a:latin typeface="Calibri"/>
                          <a:ea typeface="Times New Roman"/>
                          <a:cs typeface="Times New Roman"/>
                          <a:sym typeface="Times New Roman"/>
                        </a:rPr>
                        <a:t>Kardo</a:t>
                      </a:r>
                      <a:r>
                        <a:rPr lang="hr-HR" sz="1200" u="none" strike="noStrike" cap="none" err="1">
                          <a:latin typeface="Calibri"/>
                          <a:ea typeface="Times New Roman"/>
                          <a:cs typeface="Times New Roman"/>
                        </a:rPr>
                        <a:t>,prof.bio.ikem</a:t>
                      </a:r>
                    </a:p>
                    <a:p>
                      <a:pPr marL="0" marR="0" lvl="0" indent="0" algn="l">
                        <a:lnSpc>
                          <a:spcPct val="100000"/>
                        </a:lnSpc>
                        <a:spcBef>
                          <a:spcPts val="0"/>
                        </a:spcBef>
                        <a:spcAft>
                          <a:spcPts val="0"/>
                        </a:spcAft>
                        <a:buNone/>
                      </a:pPr>
                      <a:endParaRPr lang="hr" sz="1200" b="0" i="0" u="none" strike="noStrike" cap="none" noProof="0"/>
                    </a:p>
                  </a:txBody>
                  <a:tcPr marL="68575" marR="68575" marT="0" marB="0" anchor="ctr"/>
                </a:tc>
                <a:tc>
                  <a:txBody>
                    <a:bodyPr/>
                    <a:lstStyle/>
                    <a:p>
                      <a:pPr lvl="0" algn="l">
                        <a:lnSpc>
                          <a:spcPct val="100000"/>
                        </a:lnSpc>
                        <a:spcBef>
                          <a:spcPts val="0"/>
                        </a:spcBef>
                        <a:spcAft>
                          <a:spcPts val="0"/>
                        </a:spcAft>
                        <a:buNone/>
                      </a:pPr>
                      <a:r>
                        <a:rPr lang="hr-HR" sz="1200" b="0" i="0" u="none" strike="noStrike" cap="none" noProof="0"/>
                        <a:t>-nenastavni, radni dan</a:t>
                      </a:r>
                      <a:endParaRPr lang="sr-Latn-RS" sz="1200"/>
                    </a:p>
                    <a:p>
                      <a:pPr lvl="0" algn="l">
                        <a:lnSpc>
                          <a:spcPct val="100000"/>
                        </a:lnSpc>
                        <a:spcBef>
                          <a:spcPts val="0"/>
                        </a:spcBef>
                        <a:spcAft>
                          <a:spcPts val="0"/>
                        </a:spcAft>
                        <a:buNone/>
                      </a:pPr>
                      <a:r>
                        <a:rPr lang="hr-HR" sz="1200" b="0" i="0" u="none" strike="noStrike" cap="none" noProof="0"/>
                        <a:t>-anketiranje učenika prije početka</a:t>
                      </a:r>
                      <a:endParaRPr lang="sr-Latn-RS" sz="1200"/>
                    </a:p>
                    <a:p>
                      <a:pPr lvl="0" algn="l">
                        <a:lnSpc>
                          <a:spcPct val="100000"/>
                        </a:lnSpc>
                        <a:spcBef>
                          <a:spcPts val="0"/>
                        </a:spcBef>
                        <a:spcAft>
                          <a:spcPts val="0"/>
                        </a:spcAft>
                        <a:buNone/>
                      </a:pPr>
                      <a:endParaRPr lang="hr-HR" sz="1200" b="0" i="0" u="none" strike="noStrike" cap="none" noProof="0"/>
                    </a:p>
                    <a:p>
                      <a:pPr marL="0" lvl="0" indent="0" algn="l">
                        <a:lnSpc>
                          <a:spcPct val="100000"/>
                        </a:lnSpc>
                        <a:spcBef>
                          <a:spcPts val="0"/>
                        </a:spcBef>
                        <a:spcAft>
                          <a:spcPts val="0"/>
                        </a:spcAft>
                        <a:buNone/>
                      </a:pPr>
                      <a:r>
                        <a:rPr lang="hr-HR" sz="1200" b="0" i="0" u="none" strike="noStrike" cap="none" noProof="0"/>
                        <a:t>-mogućnost dolaska predstavnika Civilne zaštite</a:t>
                      </a:r>
                    </a:p>
                    <a:p>
                      <a:pPr marL="0" lvl="0" indent="0" algn="l">
                        <a:lnSpc>
                          <a:spcPct val="100000"/>
                        </a:lnSpc>
                        <a:spcBef>
                          <a:spcPts val="0"/>
                        </a:spcBef>
                        <a:spcAft>
                          <a:spcPts val="0"/>
                        </a:spcAft>
                        <a:buNone/>
                      </a:pPr>
                      <a:endParaRPr lang="hr-HR" sz="1200" b="0" i="0" u="none" strike="noStrike" cap="none" noProof="0"/>
                    </a:p>
                    <a:p>
                      <a:pPr lvl="0" algn="l">
                        <a:lnSpc>
                          <a:spcPct val="100000"/>
                        </a:lnSpc>
                        <a:spcBef>
                          <a:spcPts val="0"/>
                        </a:spcBef>
                        <a:spcAft>
                          <a:spcPts val="0"/>
                        </a:spcAft>
                        <a:buNone/>
                      </a:pPr>
                      <a:r>
                        <a:rPr lang="hr-HR" sz="1200" b="0" i="0" u="none" strike="noStrike" cap="none" noProof="0"/>
                        <a:t>- praćenje izlaganja i demonstracija</a:t>
                      </a:r>
                      <a:endParaRPr lang="sr-Latn-RS" sz="1200"/>
                    </a:p>
                    <a:p>
                      <a:pPr lvl="0" algn="l">
                        <a:lnSpc>
                          <a:spcPct val="100000"/>
                        </a:lnSpc>
                        <a:spcBef>
                          <a:spcPts val="0"/>
                        </a:spcBef>
                        <a:spcAft>
                          <a:spcPts val="0"/>
                        </a:spcAft>
                        <a:buNone/>
                      </a:pPr>
                      <a:endParaRPr lang="hr-HR" sz="1200" b="0" i="0" u="none" strike="noStrike" cap="none" noProof="0"/>
                    </a:p>
                    <a:p>
                      <a:pPr lvl="0" algn="l">
                        <a:lnSpc>
                          <a:spcPct val="100000"/>
                        </a:lnSpc>
                        <a:spcBef>
                          <a:spcPts val="0"/>
                        </a:spcBef>
                        <a:spcAft>
                          <a:spcPts val="0"/>
                        </a:spcAft>
                        <a:buNone/>
                      </a:pPr>
                      <a:r>
                        <a:rPr lang="hr-HR" sz="1200" b="0" i="0" u="none" strike="noStrike" cap="none" noProof="0"/>
                        <a:t>- postavljanje pitanja</a:t>
                      </a:r>
                      <a:endParaRPr lang="hr-HR" sz="1200"/>
                    </a:p>
                    <a:p>
                      <a:pPr lvl="0" algn="l">
                        <a:lnSpc>
                          <a:spcPct val="100000"/>
                        </a:lnSpc>
                        <a:spcBef>
                          <a:spcPts val="0"/>
                        </a:spcBef>
                        <a:spcAft>
                          <a:spcPts val="0"/>
                        </a:spcAft>
                        <a:buNone/>
                      </a:pPr>
                      <a:endParaRPr lang="hr-HR" sz="1200" b="0" i="0" u="none" strike="noStrike" cap="none" noProof="0"/>
                    </a:p>
                    <a:p>
                      <a:pPr lvl="0" algn="l">
                        <a:lnSpc>
                          <a:spcPct val="100000"/>
                        </a:lnSpc>
                        <a:spcBef>
                          <a:spcPts val="0"/>
                        </a:spcBef>
                        <a:spcAft>
                          <a:spcPts val="0"/>
                        </a:spcAft>
                        <a:buNone/>
                      </a:pPr>
                      <a:r>
                        <a:rPr lang="hr-HR" sz="1200" b="0" i="0" u="none" strike="noStrike" cap="none" noProof="0"/>
                        <a:t>- proučavanje dodatnog materijala</a:t>
                      </a:r>
                      <a:endParaRPr lang="hr-HR" sz="1200"/>
                    </a:p>
                    <a:p>
                      <a:pPr lvl="0" algn="l">
                        <a:lnSpc>
                          <a:spcPct val="100000"/>
                        </a:lnSpc>
                        <a:spcBef>
                          <a:spcPts val="0"/>
                        </a:spcBef>
                        <a:spcAft>
                          <a:spcPts val="0"/>
                        </a:spcAft>
                        <a:buNone/>
                      </a:pPr>
                      <a:endParaRPr lang="hr-HR" sz="1200" b="0" i="0" u="none" strike="noStrike" cap="none" noProof="0"/>
                    </a:p>
                    <a:p>
                      <a:pPr marL="0" marR="0" lvl="0" indent="0" algn="l">
                        <a:lnSpc>
                          <a:spcPct val="100000"/>
                        </a:lnSpc>
                        <a:spcBef>
                          <a:spcPts val="0"/>
                        </a:spcBef>
                        <a:spcAft>
                          <a:spcPts val="0"/>
                        </a:spcAft>
                        <a:buNone/>
                      </a:pPr>
                      <a:r>
                        <a:rPr lang="hr-HR" sz="1200" b="0" i="0" u="none" strike="noStrike" cap="none" noProof="0"/>
                        <a:t>-rješavanje zadataka</a:t>
                      </a:r>
                    </a:p>
                    <a:p>
                      <a:pPr marL="0" marR="0" lvl="0" indent="0" algn="l">
                        <a:lnSpc>
                          <a:spcPct val="100000"/>
                        </a:lnSpc>
                        <a:spcBef>
                          <a:spcPts val="0"/>
                        </a:spcBef>
                        <a:spcAft>
                          <a:spcPts val="0"/>
                        </a:spcAft>
                        <a:buNone/>
                      </a:pPr>
                      <a:endParaRPr lang="hr-HR" sz="1200" b="0" i="0" u="none" strike="noStrike" cap="none" noProof="0"/>
                    </a:p>
                    <a:p>
                      <a:pPr marL="0" marR="0" lvl="0" indent="0" algn="l">
                        <a:lnSpc>
                          <a:spcPct val="100000"/>
                        </a:lnSpc>
                        <a:spcBef>
                          <a:spcPts val="0"/>
                        </a:spcBef>
                        <a:spcAft>
                          <a:spcPts val="0"/>
                        </a:spcAft>
                        <a:buNone/>
                      </a:pPr>
                      <a:r>
                        <a:rPr lang="hr-HR" sz="1200" b="0" i="0" u="none" strike="noStrike" cap="none" noProof="0">
                          <a:latin typeface="Gill Sans MT"/>
                        </a:rPr>
                        <a:t>-interaktivna izložba (</a:t>
                      </a:r>
                      <a:r>
                        <a:rPr lang="hr-HR" sz="1200" b="0" i="0" u="none" strike="noStrike" cap="none" noProof="0">
                          <a:solidFill>
                            <a:srgbClr val="424242"/>
                          </a:solidFill>
                        </a:rPr>
                        <a:t>simulatori i modeli prijetnji)</a:t>
                      </a:r>
                      <a:endParaRPr lang="hr-HR" sz="1200"/>
                    </a:p>
                  </a:txBody>
                  <a:tcPr marL="68575" marR="68575" marT="0" marB="0" anchor="ctr"/>
                </a:tc>
                <a:tc>
                  <a:txBody>
                    <a:bodyPr/>
                    <a:lstStyle/>
                    <a:p>
                      <a:pPr marL="0" marR="0" lvl="0" indent="0" algn="l">
                        <a:lnSpc>
                          <a:spcPct val="100000"/>
                        </a:lnSpc>
                        <a:spcBef>
                          <a:spcPts val="0"/>
                        </a:spcBef>
                        <a:spcAft>
                          <a:spcPts val="0"/>
                        </a:spcAft>
                        <a:buNone/>
                      </a:pPr>
                      <a:r>
                        <a:rPr lang="hr-HR" sz="1200" b="0" i="0" u="none" strike="noStrike" cap="none" noProof="0"/>
                        <a:t>1.9.2023-22.6.2024.</a:t>
                      </a:r>
                      <a:endParaRPr lang="sr-Latn-RS" sz="1200">
                        <a:sym typeface="Times New Roman"/>
                      </a:endParaRPr>
                    </a:p>
                  </a:txBody>
                  <a:tcPr marL="68575" marR="68575" marT="0" marB="0" anchor="ctr"/>
                </a:tc>
                <a:tc>
                  <a:txBody>
                    <a:bodyPr/>
                    <a:lstStyle/>
                    <a:p>
                      <a:pPr marL="0" marR="0" lvl="0" indent="0" algn="l">
                        <a:lnSpc>
                          <a:spcPct val="100000"/>
                        </a:lnSpc>
                        <a:spcBef>
                          <a:spcPts val="0"/>
                        </a:spcBef>
                        <a:spcAft>
                          <a:spcPts val="0"/>
                        </a:spcAft>
                        <a:buNone/>
                      </a:pPr>
                      <a:r>
                        <a:rPr lang="hr-HR" sz="1200" b="0" i="0" u="none" strike="noStrike" cap="none" noProof="0"/>
                        <a:t>-troškovi nabave potrebnog materijala</a:t>
                      </a:r>
                      <a:endParaRPr>
                        <a:sym typeface="Times New Roman"/>
                      </a:endParaRPr>
                    </a:p>
                  </a:txBody>
                  <a:tcPr marL="68575" marR="68575" marT="0" marB="0" anchor="ctr"/>
                </a:tc>
                <a:tc>
                  <a:txBody>
                    <a:bodyPr/>
                    <a:lstStyle/>
                    <a:p>
                      <a:pPr marL="0" marR="0" lvl="0" indent="0" algn="l">
                        <a:lnSpc>
                          <a:spcPct val="100000"/>
                        </a:lnSpc>
                        <a:spcBef>
                          <a:spcPts val="0"/>
                        </a:spcBef>
                        <a:spcAft>
                          <a:spcPts val="0"/>
                        </a:spcAft>
                        <a:buNone/>
                      </a:pPr>
                      <a:r>
                        <a:rPr lang="hr" sz="1200" b="0" i="0" u="none" strike="noStrike" cap="none" noProof="0"/>
                        <a:t>-evaluacija od strane sudionika</a:t>
                      </a:r>
                      <a:endParaRPr lang="sr-Latn-RS" sz="1200"/>
                    </a:p>
                    <a:p>
                      <a:pPr marL="0" marR="0" lvl="0" indent="0" algn="l">
                        <a:lnSpc>
                          <a:spcPct val="100000"/>
                        </a:lnSpc>
                        <a:spcBef>
                          <a:spcPts val="0"/>
                        </a:spcBef>
                        <a:spcAft>
                          <a:spcPts val="0"/>
                        </a:spcAft>
                        <a:buNone/>
                      </a:pPr>
                      <a:endParaRPr lang="hr" sz="1200" b="0" i="0" u="none" strike="noStrike" cap="none" noProof="0"/>
                    </a:p>
                    <a:p>
                      <a:pPr marL="0" marR="0" lvl="0" indent="0" algn="l">
                        <a:lnSpc>
                          <a:spcPct val="100000"/>
                        </a:lnSpc>
                        <a:spcBef>
                          <a:spcPts val="0"/>
                        </a:spcBef>
                        <a:spcAft>
                          <a:spcPts val="0"/>
                        </a:spcAft>
                        <a:buNone/>
                      </a:pPr>
                      <a:r>
                        <a:rPr lang="hr" sz="1200" b="0" i="0" u="none" strike="noStrike" cap="none" noProof="0"/>
                        <a:t>-web stranica škole i  mediji</a:t>
                      </a:r>
                    </a:p>
                    <a:p>
                      <a:pPr marL="0" marR="0" lvl="0" indent="0" algn="l">
                        <a:lnSpc>
                          <a:spcPct val="100000"/>
                        </a:lnSpc>
                        <a:spcBef>
                          <a:spcPts val="0"/>
                        </a:spcBef>
                        <a:spcAft>
                          <a:spcPts val="0"/>
                        </a:spcAft>
                        <a:buNone/>
                      </a:pPr>
                      <a:endParaRPr lang="hr" sz="1200" b="0" i="0" u="none" strike="noStrike" cap="none" noProof="0"/>
                    </a:p>
                    <a:p>
                      <a:pPr marL="0" marR="0" lvl="0" indent="0" algn="l">
                        <a:lnSpc>
                          <a:spcPct val="100000"/>
                        </a:lnSpc>
                        <a:spcBef>
                          <a:spcPts val="0"/>
                        </a:spcBef>
                        <a:spcAft>
                          <a:spcPts val="0"/>
                        </a:spcAft>
                        <a:buNone/>
                      </a:pPr>
                      <a:r>
                        <a:rPr lang="hr" sz="1200" b="0" i="0" u="none" strike="noStrike" cap="none" noProof="0"/>
                        <a:t>-prezentacija za Dan škole</a:t>
                      </a:r>
                    </a:p>
                  </a:txBody>
                  <a:tcPr marL="68575" marR="68575" marT="0" marB="0" anchor="ctr"/>
                </a:tc>
                <a:extLst>
                  <a:ext uri="{0D108BD9-81ED-4DB2-BD59-A6C34878D82A}">
                    <a16:rowId xmlns:a16="http://schemas.microsoft.com/office/drawing/2014/main" val="10001"/>
                  </a:ext>
                </a:extLst>
              </a:tr>
            </a:tbl>
          </a:graphicData>
        </a:graphic>
      </p:graphicFrame>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406" name="Google Shape;406;p36"/>
          <p:cNvSpPr txBox="1">
            <a:spLocks noGrp="1"/>
          </p:cNvSpPr>
          <p:nvPr>
            <p:ph type="title"/>
          </p:nvPr>
        </p:nvSpPr>
        <p:spPr>
          <a:xfrm>
            <a:off x="457200" y="152400"/>
            <a:ext cx="8229600" cy="3852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Clr>
                <a:schemeClr val="dk2"/>
              </a:buClr>
              <a:buSzPts val="600"/>
              <a:buFont typeface="Domine"/>
              <a:buNone/>
            </a:pPr>
            <a:r>
              <a:rPr lang="hr-HR" sz="2400">
                <a:latin typeface="Cabin" charset="0"/>
              </a:rPr>
              <a:t>Predmetna nastava / projekti</a:t>
            </a:r>
            <a:endParaRPr>
              <a:latin typeface="Cabin" charset="0"/>
            </a:endParaRPr>
          </a:p>
        </p:txBody>
      </p:sp>
      <p:sp>
        <p:nvSpPr>
          <p:cNvPr id="407" name="Google Shape;407;p36"/>
          <p:cNvSpPr txBox="1">
            <a:spLocks noGrp="1"/>
          </p:cNvSpPr>
          <p:nvPr>
            <p:ph type="sldNum" idx="12"/>
          </p:nvPr>
        </p:nvSpPr>
        <p:spPr>
          <a:xfrm>
            <a:off x="612647" y="6356350"/>
            <a:ext cx="1981200" cy="3657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2"/>
              </a:buClr>
              <a:buSzPts val="350"/>
              <a:buFont typeface="Cabin"/>
              <a:buNone/>
            </a:pPr>
            <a:fld id="{00000000-1234-1234-1234-123412341234}" type="slidenum">
              <a:rPr lang="hr-HR"/>
              <a:pPr marL="0" lvl="0" indent="0" algn="l" rtl="0">
                <a:lnSpc>
                  <a:spcPct val="100000"/>
                </a:lnSpc>
                <a:spcBef>
                  <a:spcPts val="0"/>
                </a:spcBef>
                <a:spcAft>
                  <a:spcPts val="0"/>
                </a:spcAft>
                <a:buClr>
                  <a:schemeClr val="dk2"/>
                </a:buClr>
                <a:buSzPts val="350"/>
                <a:buFont typeface="Cabin"/>
                <a:buNone/>
              </a:pPr>
              <a:t>46</a:t>
            </a:fld>
            <a:endParaRPr/>
          </a:p>
        </p:txBody>
      </p:sp>
      <p:graphicFrame>
        <p:nvGraphicFramePr>
          <p:cNvPr id="408" name="Google Shape;408;p36"/>
          <p:cNvGraphicFramePr/>
          <p:nvPr>
            <p:extLst>
              <p:ext uri="{D42A27DB-BD31-4B8C-83A1-F6EECF244321}">
                <p14:modId xmlns:p14="http://schemas.microsoft.com/office/powerpoint/2010/main" val="3015692613"/>
              </p:ext>
            </p:extLst>
          </p:nvPr>
        </p:nvGraphicFramePr>
        <p:xfrm>
          <a:off x="304037" y="537600"/>
          <a:ext cx="8535919" cy="4126164"/>
        </p:xfrm>
        <a:graphic>
          <a:graphicData uri="http://schemas.openxmlformats.org/drawingml/2006/table">
            <a:tbl>
              <a:tblPr firstRow="1" bandRow="1">
                <a:noFill/>
                <a:tableStyleId>{2B1E4052-6B5D-4648-950B-1C1C1EDA2936}</a:tableStyleId>
              </a:tblPr>
              <a:tblGrid>
                <a:gridCol w="1374838">
                  <a:extLst>
                    <a:ext uri="{9D8B030D-6E8A-4147-A177-3AD203B41FA5}">
                      <a16:colId xmlns:a16="http://schemas.microsoft.com/office/drawing/2014/main" val="20000"/>
                    </a:ext>
                  </a:extLst>
                </a:gridCol>
                <a:gridCol w="966885">
                  <a:extLst>
                    <a:ext uri="{9D8B030D-6E8A-4147-A177-3AD203B41FA5}">
                      <a16:colId xmlns:a16="http://schemas.microsoft.com/office/drawing/2014/main" val="20001"/>
                    </a:ext>
                  </a:extLst>
                </a:gridCol>
                <a:gridCol w="1284149">
                  <a:extLst>
                    <a:ext uri="{9D8B030D-6E8A-4147-A177-3AD203B41FA5}">
                      <a16:colId xmlns:a16="http://schemas.microsoft.com/office/drawing/2014/main" val="20002"/>
                    </a:ext>
                  </a:extLst>
                </a:gridCol>
                <a:gridCol w="1085775">
                  <a:extLst>
                    <a:ext uri="{9D8B030D-6E8A-4147-A177-3AD203B41FA5}">
                      <a16:colId xmlns:a16="http://schemas.microsoft.com/office/drawing/2014/main" val="20003"/>
                    </a:ext>
                  </a:extLst>
                </a:gridCol>
                <a:gridCol w="1180400">
                  <a:extLst>
                    <a:ext uri="{9D8B030D-6E8A-4147-A177-3AD203B41FA5}">
                      <a16:colId xmlns:a16="http://schemas.microsoft.com/office/drawing/2014/main" val="20004"/>
                    </a:ext>
                  </a:extLst>
                </a:gridCol>
                <a:gridCol w="724669">
                  <a:extLst>
                    <a:ext uri="{9D8B030D-6E8A-4147-A177-3AD203B41FA5}">
                      <a16:colId xmlns:a16="http://schemas.microsoft.com/office/drawing/2014/main" val="20005"/>
                    </a:ext>
                  </a:extLst>
                </a:gridCol>
                <a:gridCol w="861653">
                  <a:extLst>
                    <a:ext uri="{9D8B030D-6E8A-4147-A177-3AD203B41FA5}">
                      <a16:colId xmlns:a16="http://schemas.microsoft.com/office/drawing/2014/main" val="20006"/>
                    </a:ext>
                  </a:extLst>
                </a:gridCol>
                <a:gridCol w="1057550">
                  <a:extLst>
                    <a:ext uri="{9D8B030D-6E8A-4147-A177-3AD203B41FA5}">
                      <a16:colId xmlns:a16="http://schemas.microsoft.com/office/drawing/2014/main" val="20007"/>
                    </a:ext>
                  </a:extLst>
                </a:gridCol>
              </a:tblGrid>
              <a:tr h="839150">
                <a:tc>
                  <a:txBody>
                    <a:bodyPr/>
                    <a:lstStyle/>
                    <a:p>
                      <a:pPr marL="0" marR="0" lvl="0" indent="0" algn="ctr" rtl="0">
                        <a:lnSpc>
                          <a:spcPct val="100000"/>
                        </a:lnSpc>
                        <a:spcBef>
                          <a:spcPts val="0"/>
                        </a:spcBef>
                        <a:spcAft>
                          <a:spcPts val="0"/>
                        </a:spcAft>
                        <a:buClr>
                          <a:srgbClr val="000000"/>
                        </a:buClr>
                        <a:buSzPts val="275"/>
                        <a:buFont typeface="Arial"/>
                        <a:buNone/>
                      </a:pPr>
                      <a:endParaRPr sz="1050" b="1" u="none" strike="noStrike" cap="none">
                        <a:latin typeface="Cabin" charset="0"/>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275"/>
                        <a:buFont typeface="Arial"/>
                        <a:buNone/>
                      </a:pPr>
                      <a:r>
                        <a:rPr lang="hr-HR" sz="1050" b="1" u="none" strike="noStrike" cap="none" dirty="0">
                          <a:latin typeface="Cabin"/>
                          <a:ea typeface="Times New Roman"/>
                          <a:cs typeface="Times New Roman"/>
                          <a:sym typeface="Times New Roman"/>
                        </a:rPr>
                        <a:t>Aktivnosti</a:t>
                      </a:r>
                      <a:endParaRPr sz="1050" u="none" strike="noStrike" cap="none" dirty="0">
                        <a:latin typeface="Cabin"/>
                      </a:endParaRPr>
                    </a:p>
                  </a:txBody>
                  <a:tcPr marL="68575" marR="68575" marT="0" marB="0"/>
                </a:tc>
                <a:tc>
                  <a:txBody>
                    <a:bodyPr/>
                    <a:lstStyle/>
                    <a:p>
                      <a:pPr marL="0" marR="0" lvl="0" indent="0" algn="ctr" rtl="0">
                        <a:lnSpc>
                          <a:spcPct val="100000"/>
                        </a:lnSpc>
                        <a:spcBef>
                          <a:spcPts val="0"/>
                        </a:spcBef>
                        <a:spcAft>
                          <a:spcPts val="0"/>
                        </a:spcAft>
                        <a:buClr>
                          <a:srgbClr val="000000"/>
                        </a:buClr>
                        <a:buSzPts val="400"/>
                        <a:buFont typeface="Arial"/>
                        <a:buNone/>
                      </a:pPr>
                      <a:endParaRPr sz="1050" u="none" strike="noStrike" cap="none">
                        <a:latin typeface="Cabin" charset="0"/>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250"/>
                        <a:buFont typeface="Arial"/>
                        <a:buNone/>
                      </a:pPr>
                      <a:r>
                        <a:rPr lang="hr-HR" sz="1050" b="1" u="none" strike="noStrike" cap="none" dirty="0">
                          <a:latin typeface="Cabin"/>
                          <a:ea typeface="Times New Roman"/>
                          <a:cs typeface="Times New Roman"/>
                          <a:sym typeface="Times New Roman"/>
                        </a:rPr>
                        <a:t>Ciljevi</a:t>
                      </a:r>
                      <a:endParaRPr sz="1050" u="none" strike="noStrike" cap="none" dirty="0">
                        <a:latin typeface="Cabin"/>
                      </a:endParaRPr>
                    </a:p>
                  </a:txBody>
                  <a:tcPr marL="68575" marR="68575" marT="0" marB="0"/>
                </a:tc>
                <a:tc>
                  <a:txBody>
                    <a:bodyPr/>
                    <a:lstStyle/>
                    <a:p>
                      <a:pPr marL="0" marR="0" lvl="0" indent="0" algn="ctr" rtl="0">
                        <a:lnSpc>
                          <a:spcPct val="100000"/>
                        </a:lnSpc>
                        <a:spcBef>
                          <a:spcPts val="0"/>
                        </a:spcBef>
                        <a:spcAft>
                          <a:spcPts val="0"/>
                        </a:spcAft>
                        <a:buClr>
                          <a:srgbClr val="000000"/>
                        </a:buClr>
                        <a:buSzPts val="400"/>
                        <a:buFont typeface="Arial"/>
                        <a:buNone/>
                      </a:pPr>
                      <a:endParaRPr sz="1050" u="none" strike="noStrike" cap="none">
                        <a:latin typeface="Cabin" charset="0"/>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250"/>
                        <a:buFont typeface="Arial"/>
                        <a:buNone/>
                      </a:pPr>
                      <a:r>
                        <a:rPr lang="hr-HR" sz="1050" b="1" u="none" strike="noStrike" cap="none" dirty="0">
                          <a:latin typeface="Cabin"/>
                          <a:ea typeface="Times New Roman"/>
                          <a:cs typeface="Times New Roman"/>
                          <a:sym typeface="Times New Roman"/>
                        </a:rPr>
                        <a:t>Namjena</a:t>
                      </a:r>
                      <a:endParaRPr sz="1050" u="none" strike="noStrike" cap="none" dirty="0">
                        <a:latin typeface="Cabin"/>
                      </a:endParaRPr>
                    </a:p>
                  </a:txBody>
                  <a:tcPr marL="68575" marR="68575" marT="0" marB="0"/>
                </a:tc>
                <a:tc>
                  <a:txBody>
                    <a:bodyPr/>
                    <a:lstStyle/>
                    <a:p>
                      <a:pPr marL="0" marR="0" lvl="0" indent="0" algn="ctr" rtl="0">
                        <a:lnSpc>
                          <a:spcPct val="100000"/>
                        </a:lnSpc>
                        <a:spcBef>
                          <a:spcPts val="0"/>
                        </a:spcBef>
                        <a:spcAft>
                          <a:spcPts val="0"/>
                        </a:spcAft>
                        <a:buClr>
                          <a:srgbClr val="000000"/>
                        </a:buClr>
                        <a:buSzPts val="400"/>
                        <a:buFont typeface="Arial"/>
                        <a:buNone/>
                      </a:pPr>
                      <a:endParaRPr sz="1050" u="none" strike="noStrike" cap="none">
                        <a:latin typeface="Cabin" charset="0"/>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250"/>
                        <a:buFont typeface="Arial"/>
                        <a:buNone/>
                      </a:pPr>
                      <a:r>
                        <a:rPr lang="hr-HR" sz="1050" b="1" u="none" strike="noStrike" cap="none" dirty="0">
                          <a:latin typeface="Cabin"/>
                          <a:ea typeface="Times New Roman"/>
                          <a:cs typeface="Times New Roman"/>
                          <a:sym typeface="Times New Roman"/>
                        </a:rPr>
                        <a:t>Nositelji i njihova odgovornost</a:t>
                      </a:r>
                      <a:endParaRPr sz="1050" u="none" strike="noStrike" cap="none" dirty="0">
                        <a:latin typeface="Cabin"/>
                      </a:endParaRPr>
                    </a:p>
                  </a:txBody>
                  <a:tcPr marL="68575" marR="68575" marT="0" marB="0"/>
                </a:tc>
                <a:tc>
                  <a:txBody>
                    <a:bodyPr/>
                    <a:lstStyle/>
                    <a:p>
                      <a:pPr marL="0" marR="0" lvl="0" indent="0" algn="ctr" rtl="0">
                        <a:lnSpc>
                          <a:spcPct val="100000"/>
                        </a:lnSpc>
                        <a:spcBef>
                          <a:spcPts val="0"/>
                        </a:spcBef>
                        <a:spcAft>
                          <a:spcPts val="0"/>
                        </a:spcAft>
                        <a:buClr>
                          <a:srgbClr val="000000"/>
                        </a:buClr>
                        <a:buSzPts val="400"/>
                        <a:buFont typeface="Arial"/>
                        <a:buNone/>
                      </a:pPr>
                      <a:endParaRPr sz="1050" u="none" strike="noStrike" cap="none">
                        <a:latin typeface="Cabin" charset="0"/>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250"/>
                        <a:buFont typeface="Arial"/>
                        <a:buNone/>
                      </a:pPr>
                      <a:r>
                        <a:rPr lang="hr-HR" sz="1050" b="1" u="none" strike="noStrike" cap="none" dirty="0">
                          <a:latin typeface="Cabin"/>
                          <a:ea typeface="Times New Roman"/>
                          <a:cs typeface="Times New Roman"/>
                          <a:sym typeface="Times New Roman"/>
                        </a:rPr>
                        <a:t>Način realizacije</a:t>
                      </a:r>
                      <a:endParaRPr sz="1050" u="none" strike="noStrike" cap="none" dirty="0">
                        <a:latin typeface="Cabin"/>
                      </a:endParaRPr>
                    </a:p>
                  </a:txBody>
                  <a:tcPr marL="68575" marR="68575" marT="0" marB="0"/>
                </a:tc>
                <a:tc>
                  <a:txBody>
                    <a:bodyPr/>
                    <a:lstStyle/>
                    <a:p>
                      <a:pPr marL="0" marR="0" lvl="0" indent="0" algn="ctr" rtl="0">
                        <a:lnSpc>
                          <a:spcPct val="100000"/>
                        </a:lnSpc>
                        <a:spcBef>
                          <a:spcPts val="0"/>
                        </a:spcBef>
                        <a:spcAft>
                          <a:spcPts val="0"/>
                        </a:spcAft>
                        <a:buClr>
                          <a:srgbClr val="000000"/>
                        </a:buClr>
                        <a:buSzPts val="400"/>
                        <a:buFont typeface="Arial"/>
                        <a:buNone/>
                      </a:pPr>
                      <a:endParaRPr sz="1050" u="none" strike="noStrike" cap="none">
                        <a:latin typeface="Cabin" charset="0"/>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250"/>
                        <a:buFont typeface="Arial"/>
                        <a:buNone/>
                      </a:pPr>
                      <a:r>
                        <a:rPr lang="hr-HR" sz="1050" b="1" u="none" strike="noStrike" cap="none" err="1">
                          <a:latin typeface="Cabin"/>
                          <a:ea typeface="Times New Roman"/>
                          <a:cs typeface="Times New Roman"/>
                          <a:sym typeface="Times New Roman"/>
                        </a:rPr>
                        <a:t>Vremenik</a:t>
                      </a:r>
                      <a:endParaRPr sz="1050" u="none" strike="noStrike" cap="none" err="1">
                        <a:latin typeface="Cabin"/>
                      </a:endParaRPr>
                    </a:p>
                  </a:txBody>
                  <a:tcPr marL="68575" marR="68575" marT="0" marB="0"/>
                </a:tc>
                <a:tc>
                  <a:txBody>
                    <a:bodyPr/>
                    <a:lstStyle/>
                    <a:p>
                      <a:pPr marL="0" marR="0" lvl="0" indent="0" algn="ctr" rtl="0">
                        <a:lnSpc>
                          <a:spcPct val="100000"/>
                        </a:lnSpc>
                        <a:spcBef>
                          <a:spcPts val="0"/>
                        </a:spcBef>
                        <a:spcAft>
                          <a:spcPts val="0"/>
                        </a:spcAft>
                        <a:buClr>
                          <a:srgbClr val="000000"/>
                        </a:buClr>
                        <a:buSzPts val="400"/>
                        <a:buFont typeface="Arial"/>
                        <a:buNone/>
                      </a:pPr>
                      <a:endParaRPr sz="1050" u="none" strike="noStrike" cap="none">
                        <a:latin typeface="Cabin" charset="0"/>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250"/>
                        <a:buFont typeface="Arial"/>
                        <a:buNone/>
                      </a:pPr>
                      <a:r>
                        <a:rPr lang="hr-HR" sz="1050" b="1" u="none" strike="noStrike" cap="none" dirty="0">
                          <a:latin typeface="Cabin"/>
                          <a:ea typeface="Times New Roman"/>
                          <a:cs typeface="Times New Roman"/>
                          <a:sym typeface="Times New Roman"/>
                        </a:rPr>
                        <a:t>Detaljan troškovnik</a:t>
                      </a:r>
                      <a:endParaRPr sz="1050" u="none" strike="noStrike" cap="none" dirty="0">
                        <a:latin typeface="Cabin"/>
                      </a:endParaRPr>
                    </a:p>
                  </a:txBody>
                  <a:tcPr marL="68575" marR="68575" marT="0" marB="0"/>
                </a:tc>
                <a:tc>
                  <a:txBody>
                    <a:bodyPr/>
                    <a:lstStyle/>
                    <a:p>
                      <a:pPr marL="0" marR="0" lvl="0" indent="0" algn="ctr" rtl="0">
                        <a:lnSpc>
                          <a:spcPct val="100000"/>
                        </a:lnSpc>
                        <a:spcBef>
                          <a:spcPts val="0"/>
                        </a:spcBef>
                        <a:spcAft>
                          <a:spcPts val="0"/>
                        </a:spcAft>
                        <a:buClr>
                          <a:srgbClr val="000000"/>
                        </a:buClr>
                        <a:buSzPts val="250"/>
                        <a:buFont typeface="Arial"/>
                        <a:buNone/>
                      </a:pPr>
                      <a:r>
                        <a:rPr lang="hr-HR" sz="1050" b="1" u="none" strike="noStrike" cap="none" dirty="0">
                          <a:latin typeface="Cabin"/>
                          <a:ea typeface="Times New Roman"/>
                          <a:cs typeface="Times New Roman"/>
                          <a:sym typeface="Times New Roman"/>
                        </a:rPr>
                        <a:t>Način vrednovanja i korištenja rezultata vrednovanja</a:t>
                      </a:r>
                      <a:endParaRPr sz="1050" u="none" strike="noStrike" cap="none" dirty="0">
                        <a:latin typeface="Cabin"/>
                      </a:endParaRPr>
                    </a:p>
                  </a:txBody>
                  <a:tcPr marL="68575" marR="68575" marT="0" marB="0"/>
                </a:tc>
                <a:extLst>
                  <a:ext uri="{0D108BD9-81ED-4DB2-BD59-A6C34878D82A}">
                    <a16:rowId xmlns:a16="http://schemas.microsoft.com/office/drawing/2014/main" val="10000"/>
                  </a:ext>
                </a:extLst>
              </a:tr>
              <a:tr h="1161900">
                <a:tc>
                  <a:txBody>
                    <a:bodyPr/>
                    <a:lstStyle/>
                    <a:p>
                      <a:pPr marL="0" marR="0" lvl="0" indent="0" algn="ctr" rtl="0">
                        <a:lnSpc>
                          <a:spcPct val="100000"/>
                        </a:lnSpc>
                        <a:spcBef>
                          <a:spcPts val="0"/>
                        </a:spcBef>
                        <a:spcAft>
                          <a:spcPts val="0"/>
                        </a:spcAft>
                        <a:buSzPts val="200"/>
                        <a:buFont typeface="Arial"/>
                        <a:buNone/>
                      </a:pPr>
                      <a:r>
                        <a:rPr lang="hr-HR" sz="1050" b="1" u="none" strike="noStrike" cap="none" dirty="0">
                          <a:latin typeface="Cabin"/>
                          <a:cs typeface="Times New Roman"/>
                        </a:rPr>
                        <a:t>Skupljamo zajedno stare baterije</a:t>
                      </a:r>
                      <a:endParaRPr lang="sr-Latn-RS" sz="1050" u="none" strike="noStrike" cap="none" dirty="0">
                        <a:latin typeface="Cabin"/>
                        <a:cs typeface="Times New Roman"/>
                      </a:endParaRPr>
                    </a:p>
                    <a:p>
                      <a:pPr marL="0" marR="0" lvl="0" indent="0" algn="ctr">
                        <a:lnSpc>
                          <a:spcPct val="100000"/>
                        </a:lnSpc>
                        <a:spcBef>
                          <a:spcPts val="0"/>
                        </a:spcBef>
                        <a:spcAft>
                          <a:spcPts val="0"/>
                        </a:spcAft>
                        <a:buNone/>
                      </a:pPr>
                      <a:endParaRPr lang="hr-HR" sz="1050" u="none" strike="noStrike" cap="none">
                        <a:latin typeface="Cabin"/>
                        <a:cs typeface="Times New Roman"/>
                      </a:endParaRPr>
                    </a:p>
                  </a:txBody>
                  <a:tcPr marL="68575" marR="68575" marT="0" marB="0" anchor="ctr"/>
                </a:tc>
                <a:tc>
                  <a:txBody>
                    <a:bodyPr/>
                    <a:lstStyle/>
                    <a:p>
                      <a:pPr marL="0" marR="0" lvl="0" indent="0" algn="l" rtl="0">
                        <a:lnSpc>
                          <a:spcPct val="114999"/>
                        </a:lnSpc>
                        <a:spcBef>
                          <a:spcPts val="0"/>
                        </a:spcBef>
                        <a:spcAft>
                          <a:spcPts val="0"/>
                        </a:spcAft>
                        <a:buSzPts val="1100"/>
                        <a:buFont typeface="Arial"/>
                        <a:buNone/>
                      </a:pPr>
                      <a:r>
                        <a:rPr lang="hr-HR" sz="1000" u="none" strike="noStrike" cap="none" dirty="0">
                          <a:latin typeface="Cabin"/>
                          <a:ea typeface="Times New Roman"/>
                          <a:cs typeface="Times New Roman"/>
                        </a:rPr>
                        <a:t>Ukazati na važnost odvajanja pojedinih vrsta otpada(baterija)od komunalnog otpada.</a:t>
                      </a:r>
                      <a:endParaRPr lang="sr-Latn-RS" sz="1000" u="none" strike="noStrike" cap="none" dirty="0">
                        <a:latin typeface="Cabin"/>
                        <a:ea typeface="Times New Roman"/>
                        <a:cs typeface="Times New Roman"/>
                      </a:endParaRPr>
                    </a:p>
                    <a:p>
                      <a:pPr marL="0" marR="0" lvl="0" indent="0" algn="l" rtl="0">
                        <a:lnSpc>
                          <a:spcPct val="114999"/>
                        </a:lnSpc>
                        <a:spcBef>
                          <a:spcPts val="1200"/>
                        </a:spcBef>
                        <a:spcAft>
                          <a:spcPts val="0"/>
                        </a:spcAft>
                        <a:buSzPts val="1100"/>
                        <a:buFont typeface="Arial"/>
                        <a:buNone/>
                      </a:pPr>
                      <a:endParaRPr lang="hr-HR" sz="1000" u="none" strike="noStrike" cap="none">
                        <a:latin typeface="Cabin"/>
                        <a:ea typeface="Times New Roman"/>
                        <a:cs typeface="Times New Roman"/>
                      </a:endParaRPr>
                    </a:p>
                    <a:p>
                      <a:pPr marL="0" marR="0" lvl="0" indent="0" algn="l" rtl="0">
                        <a:lnSpc>
                          <a:spcPct val="100000"/>
                        </a:lnSpc>
                        <a:spcBef>
                          <a:spcPts val="1200"/>
                        </a:spcBef>
                        <a:spcAft>
                          <a:spcPts val="0"/>
                        </a:spcAft>
                        <a:buSzPts val="300"/>
                        <a:buFont typeface="Arial"/>
                        <a:buNone/>
                      </a:pPr>
                      <a:endParaRPr lang="hr-HR" sz="1000" u="none" strike="noStrike" cap="none">
                        <a:latin typeface="Cabin"/>
                        <a:ea typeface="Times New Roman"/>
                        <a:cs typeface="Times New Roman"/>
                        <a:sym typeface="Times New Roman"/>
                      </a:endParaRPr>
                    </a:p>
                  </a:txBody>
                  <a:tcPr marL="68575" marR="68575" marT="0" marB="0" anchor="ctr"/>
                </a:tc>
                <a:tc>
                  <a:txBody>
                    <a:bodyPr/>
                    <a:lstStyle/>
                    <a:p>
                      <a:pPr marL="0" marR="0" lvl="0" indent="0" algn="l" rtl="0">
                        <a:lnSpc>
                          <a:spcPct val="114999"/>
                        </a:lnSpc>
                        <a:spcBef>
                          <a:spcPts val="0"/>
                        </a:spcBef>
                        <a:spcAft>
                          <a:spcPts val="0"/>
                        </a:spcAft>
                        <a:buSzPts val="1100"/>
                        <a:buFont typeface="Arial"/>
                        <a:buNone/>
                      </a:pPr>
                      <a:r>
                        <a:rPr lang="hr-HR" sz="1000" u="none" strike="noStrike" cap="none" dirty="0">
                          <a:latin typeface="Cabin"/>
                          <a:ea typeface="Times New Roman"/>
                          <a:cs typeface="Times New Roman"/>
                        </a:rPr>
                        <a:t>Poticati na ekološko djelovanje u domu i školi te razvijati poduzetnički duh.</a:t>
                      </a:r>
                      <a:endParaRPr lang="sr-Latn-RS" sz="1000" u="none" strike="noStrike" cap="none" dirty="0">
                        <a:latin typeface="Cabin"/>
                        <a:ea typeface="Times New Roman"/>
                        <a:cs typeface="Times New Roman"/>
                        <a:sym typeface="Times New Roman"/>
                      </a:endParaRPr>
                    </a:p>
                  </a:txBody>
                  <a:tcPr marL="68575" marR="68575" marT="0" marB="0" anchor="ctr"/>
                </a:tc>
                <a:tc>
                  <a:txBody>
                    <a:bodyPr/>
                    <a:lstStyle/>
                    <a:p>
                      <a:pPr marL="0" marR="0" lvl="0" indent="0" algn="l" rtl="0">
                        <a:lnSpc>
                          <a:spcPct val="100000"/>
                        </a:lnSpc>
                        <a:spcBef>
                          <a:spcPts val="0"/>
                        </a:spcBef>
                        <a:spcAft>
                          <a:spcPts val="0"/>
                        </a:spcAft>
                        <a:buSzPts val="300"/>
                        <a:buFont typeface="Arial"/>
                        <a:buNone/>
                      </a:pPr>
                      <a:r>
                        <a:rPr lang="hr-HR" sz="1000" u="none" strike="noStrike" cap="none" dirty="0">
                          <a:latin typeface="Cabin"/>
                          <a:ea typeface="Times New Roman"/>
                          <a:cs typeface="Times New Roman"/>
                        </a:rPr>
                        <a:t>Ivana </a:t>
                      </a:r>
                      <a:r>
                        <a:rPr lang="hr-HR" sz="1000" u="none" strike="noStrike" cap="none" dirty="0" err="1">
                          <a:latin typeface="Cabin"/>
                          <a:ea typeface="Times New Roman"/>
                          <a:cs typeface="Times New Roman"/>
                        </a:rPr>
                        <a:t>Kardo,prof.biol</a:t>
                      </a:r>
                      <a:r>
                        <a:rPr lang="hr-HR" sz="1000" u="none" strike="noStrike" cap="none" dirty="0">
                          <a:latin typeface="Cabin"/>
                          <a:ea typeface="Times New Roman"/>
                          <a:cs typeface="Times New Roman"/>
                        </a:rPr>
                        <a:t>. i kem.</a:t>
                      </a:r>
                      <a:endParaRPr lang="sr-Latn-RS" sz="1000" u="none" strike="noStrike" cap="none" dirty="0">
                        <a:latin typeface="Cabin"/>
                        <a:ea typeface="Times New Roman"/>
                        <a:cs typeface="Times New Roman"/>
                      </a:endParaRPr>
                    </a:p>
                    <a:p>
                      <a:pPr marL="0" marR="0" lvl="0" indent="0" algn="l" rtl="0">
                        <a:lnSpc>
                          <a:spcPct val="100000"/>
                        </a:lnSpc>
                        <a:spcBef>
                          <a:spcPts val="0"/>
                        </a:spcBef>
                        <a:spcAft>
                          <a:spcPts val="0"/>
                        </a:spcAft>
                        <a:buSzPts val="300"/>
                        <a:buFont typeface="Arial"/>
                        <a:buNone/>
                      </a:pPr>
                      <a:endParaRPr lang="hr-HR" sz="1000" u="none" strike="noStrike" cap="none">
                        <a:latin typeface="Cabin"/>
                        <a:ea typeface="Times New Roman"/>
                        <a:cs typeface="Times New Roman"/>
                        <a:sym typeface="Times New Roman"/>
                      </a:endParaRPr>
                    </a:p>
                  </a:txBody>
                  <a:tcPr marL="68575" marR="68575" marT="0" marB="0" anchor="ctr"/>
                </a:tc>
                <a:tc>
                  <a:txBody>
                    <a:bodyPr/>
                    <a:lstStyle/>
                    <a:p>
                      <a:pPr marL="0" marR="0" lvl="0" indent="0" algn="l" rtl="0">
                        <a:lnSpc>
                          <a:spcPct val="114999"/>
                        </a:lnSpc>
                        <a:spcBef>
                          <a:spcPts val="0"/>
                        </a:spcBef>
                        <a:spcAft>
                          <a:spcPts val="0"/>
                        </a:spcAft>
                        <a:buSzPts val="1100"/>
                        <a:buFont typeface="Arial"/>
                        <a:buNone/>
                      </a:pPr>
                      <a:r>
                        <a:rPr lang="hr-HR" sz="1000" u="none" strike="noStrike" cap="none" dirty="0">
                          <a:latin typeface="Cabin"/>
                          <a:ea typeface="Times New Roman"/>
                          <a:cs typeface="Times New Roman"/>
                        </a:rPr>
                        <a:t>Stare baterije će se donositi u školu i odlagati ih u odgovarajuće spremnike</a:t>
                      </a:r>
                      <a:endParaRPr lang="sr-Latn-RS" sz="1000" u="none" strike="noStrike" cap="none" dirty="0">
                        <a:latin typeface="Cabin"/>
                        <a:ea typeface="Times New Roman"/>
                        <a:cs typeface="Times New Roman"/>
                      </a:endParaRPr>
                    </a:p>
                    <a:p>
                      <a:pPr marL="0" marR="0" lvl="0" indent="0" algn="l" rtl="0">
                        <a:lnSpc>
                          <a:spcPct val="114999"/>
                        </a:lnSpc>
                        <a:spcBef>
                          <a:spcPts val="1200"/>
                        </a:spcBef>
                        <a:spcAft>
                          <a:spcPts val="0"/>
                        </a:spcAft>
                        <a:buSzPts val="1100"/>
                        <a:buFont typeface="Arial"/>
                        <a:buNone/>
                      </a:pPr>
                      <a:r>
                        <a:rPr lang="hr-HR" sz="1000" u="none" strike="noStrike" cap="none" dirty="0">
                          <a:latin typeface="Cabin"/>
                          <a:ea typeface="Times New Roman"/>
                          <a:cs typeface="Times New Roman"/>
                        </a:rPr>
                        <a:t>Sudjelovanje svih učenika, nastavnika, te ostalih djelatnika naše škole u ekološkoj akciji.</a:t>
                      </a:r>
                      <a:endParaRPr lang="hr-HR" sz="1000" u="none" strike="noStrike" cap="none" dirty="0">
                        <a:latin typeface="Cabin"/>
                        <a:ea typeface="Times New Roman"/>
                        <a:cs typeface="Times New Roman"/>
                        <a:sym typeface="Times New Roman"/>
                      </a:endParaRPr>
                    </a:p>
                  </a:txBody>
                  <a:tcPr marL="68575" marR="68575" marT="0" marB="0" anchor="ctr"/>
                </a:tc>
                <a:tc>
                  <a:txBody>
                    <a:bodyPr/>
                    <a:lstStyle/>
                    <a:p>
                      <a:pPr marL="0" marR="0" lvl="0" indent="0" algn="l" rtl="0">
                        <a:lnSpc>
                          <a:spcPct val="100000"/>
                        </a:lnSpc>
                        <a:spcBef>
                          <a:spcPts val="0"/>
                        </a:spcBef>
                        <a:spcAft>
                          <a:spcPts val="0"/>
                        </a:spcAft>
                        <a:buSzPts val="300"/>
                        <a:buFont typeface="Arial"/>
                        <a:buNone/>
                      </a:pPr>
                      <a:r>
                        <a:rPr lang="hr-HR" sz="1000" u="none" strike="noStrike" cap="none" dirty="0">
                          <a:latin typeface="Cabin"/>
                          <a:ea typeface="Times New Roman"/>
                          <a:cs typeface="Times New Roman"/>
                        </a:rPr>
                        <a:t>Tijekom školske godine</a:t>
                      </a:r>
                      <a:endParaRPr lang="sr-Latn-RS" sz="1000" u="none" strike="noStrike" cap="none" dirty="0">
                        <a:latin typeface="Cabin"/>
                        <a:ea typeface="Times New Roman"/>
                        <a:cs typeface="Times New Roman"/>
                      </a:endParaRPr>
                    </a:p>
                    <a:p>
                      <a:pPr marL="0" marR="0" lvl="0" indent="0" algn="l" rtl="0">
                        <a:lnSpc>
                          <a:spcPct val="100000"/>
                        </a:lnSpc>
                        <a:spcBef>
                          <a:spcPts val="0"/>
                        </a:spcBef>
                        <a:spcAft>
                          <a:spcPts val="0"/>
                        </a:spcAft>
                        <a:buSzPts val="300"/>
                        <a:buFont typeface="Arial"/>
                        <a:buNone/>
                      </a:pPr>
                      <a:endParaRPr lang="hr-HR" sz="1000" u="none" strike="noStrike" cap="none">
                        <a:latin typeface="Cabin"/>
                        <a:ea typeface="Times New Roman"/>
                        <a:cs typeface="Times New Roman"/>
                        <a:sym typeface="Times New Roman"/>
                      </a:endParaRPr>
                    </a:p>
                  </a:txBody>
                  <a:tcPr marL="68575" marR="68575" marT="0" marB="0" anchor="ctr"/>
                </a:tc>
                <a:tc>
                  <a:txBody>
                    <a:bodyPr/>
                    <a:lstStyle/>
                    <a:p>
                      <a:pPr marL="0" marR="0" lvl="0" indent="0" algn="l" rtl="0">
                        <a:lnSpc>
                          <a:spcPct val="100000"/>
                        </a:lnSpc>
                        <a:spcBef>
                          <a:spcPts val="0"/>
                        </a:spcBef>
                        <a:spcAft>
                          <a:spcPts val="0"/>
                        </a:spcAft>
                        <a:buSzPts val="300"/>
                        <a:buFont typeface="Arial"/>
                        <a:buNone/>
                      </a:pPr>
                      <a:r>
                        <a:rPr lang="hr-HR" sz="1000" u="none" strike="noStrike" cap="none" dirty="0">
                          <a:latin typeface="Cabin"/>
                          <a:ea typeface="Times New Roman"/>
                          <a:cs typeface="Times New Roman"/>
                        </a:rPr>
                        <a:t>0</a:t>
                      </a:r>
                      <a:endParaRPr lang="sr-Latn-RS" sz="1000" u="none" strike="noStrike" cap="none" dirty="0">
                        <a:latin typeface="Cabin"/>
                        <a:ea typeface="Times New Roman"/>
                        <a:cs typeface="Times New Roman"/>
                        <a:sym typeface="Times New Roman"/>
                      </a:endParaRPr>
                    </a:p>
                  </a:txBody>
                  <a:tcPr marL="68575" marR="68575" marT="0" marB="0" anchor="ctr"/>
                </a:tc>
                <a:tc>
                  <a:txBody>
                    <a:bodyPr/>
                    <a:lstStyle/>
                    <a:p>
                      <a:pPr marL="0" marR="0" lvl="0" indent="0" algn="l" rtl="0">
                        <a:lnSpc>
                          <a:spcPct val="114999"/>
                        </a:lnSpc>
                        <a:spcBef>
                          <a:spcPts val="0"/>
                        </a:spcBef>
                        <a:spcAft>
                          <a:spcPts val="0"/>
                        </a:spcAft>
                        <a:buSzPts val="1100"/>
                        <a:buFont typeface="Arial"/>
                        <a:buNone/>
                      </a:pPr>
                      <a:r>
                        <a:rPr lang="hr-HR" sz="1000" u="none" strike="noStrike" cap="none" dirty="0">
                          <a:latin typeface="Cabin"/>
                          <a:ea typeface="Times New Roman"/>
                          <a:cs typeface="Times New Roman"/>
                        </a:rPr>
                        <a:t>Zadovoljstvo učenika  zbog sudjelovanja u projektu</a:t>
                      </a:r>
                      <a:endParaRPr lang="sr-Latn-RS" sz="1000" u="none" strike="noStrike" cap="none">
                        <a:latin typeface="Cabin"/>
                        <a:ea typeface="Times New Roman"/>
                        <a:cs typeface="Times New Roman"/>
                      </a:endParaRPr>
                    </a:p>
                    <a:p>
                      <a:pPr marL="0" marR="0" lvl="0" indent="0" algn="l" rtl="0">
                        <a:lnSpc>
                          <a:spcPct val="114999"/>
                        </a:lnSpc>
                        <a:spcBef>
                          <a:spcPts val="1200"/>
                        </a:spcBef>
                        <a:spcAft>
                          <a:spcPts val="0"/>
                        </a:spcAft>
                        <a:buSzPts val="1100"/>
                        <a:buFont typeface="Arial"/>
                        <a:buNone/>
                      </a:pPr>
                      <a:r>
                        <a:rPr lang="hr-HR" sz="1000" u="none" strike="noStrike" cap="none" dirty="0">
                          <a:latin typeface="Cabin"/>
                          <a:ea typeface="Times New Roman"/>
                          <a:cs typeface="Times New Roman"/>
                        </a:rPr>
                        <a:t>Godišnje nagrade i priznanja za sudjelovanje u projektu.</a:t>
                      </a:r>
                    </a:p>
                    <a:p>
                      <a:pPr marL="0" marR="0" lvl="0" indent="0" algn="l" rtl="0">
                        <a:lnSpc>
                          <a:spcPct val="100000"/>
                        </a:lnSpc>
                        <a:spcBef>
                          <a:spcPts val="1200"/>
                        </a:spcBef>
                        <a:spcAft>
                          <a:spcPts val="0"/>
                        </a:spcAft>
                        <a:buSzPts val="300"/>
                        <a:buFont typeface="Arial"/>
                        <a:buNone/>
                      </a:pPr>
                      <a:endParaRPr lang="hr-HR" sz="1000" u="none" strike="noStrike" cap="none">
                        <a:latin typeface="Cabin"/>
                        <a:ea typeface="Times New Roman"/>
                        <a:cs typeface="Times New Roman"/>
                        <a:sym typeface="Times New Roman"/>
                      </a:endParaRPr>
                    </a:p>
                  </a:txBody>
                  <a:tcPr marL="68575" marR="68575" marT="0" marB="0" anchor="ctr"/>
                </a:tc>
                <a:extLst>
                  <a:ext uri="{0D108BD9-81ED-4DB2-BD59-A6C34878D82A}">
                    <a16:rowId xmlns:a16="http://schemas.microsoft.com/office/drawing/2014/main" val="10001"/>
                  </a:ext>
                </a:extLst>
              </a:tr>
              <a:tr h="1161900">
                <a:tc>
                  <a:txBody>
                    <a:bodyPr/>
                    <a:lstStyle/>
                    <a:p>
                      <a:pPr marL="0" marR="0" lvl="0" indent="0" algn="l" rtl="0">
                        <a:lnSpc>
                          <a:spcPct val="100000"/>
                        </a:lnSpc>
                        <a:spcBef>
                          <a:spcPts val="0"/>
                        </a:spcBef>
                        <a:spcAft>
                          <a:spcPts val="0"/>
                        </a:spcAft>
                        <a:buSzPts val="300"/>
                        <a:buFont typeface="Arial"/>
                        <a:buNone/>
                      </a:pPr>
                      <a:endParaRPr lang="sr-Latn-RS" sz="1050" u="none" strike="noStrike" cap="none">
                        <a:latin typeface="Cabin"/>
                        <a:ea typeface="Times New Roman"/>
                        <a:cs typeface="Times New Roman"/>
                        <a:sym typeface="Times New Roman"/>
                      </a:endParaRPr>
                    </a:p>
                    <a:p>
                      <a:pPr marL="0" marR="0" lvl="0" indent="0" algn="l" rtl="0">
                        <a:lnSpc>
                          <a:spcPct val="100000"/>
                        </a:lnSpc>
                        <a:spcBef>
                          <a:spcPts val="0"/>
                        </a:spcBef>
                        <a:spcAft>
                          <a:spcPts val="0"/>
                        </a:spcAft>
                        <a:buSzPts val="300"/>
                        <a:buFont typeface="Arial"/>
                        <a:buNone/>
                      </a:pPr>
                      <a:r>
                        <a:rPr lang="hr-HR" sz="1050" b="1" u="none" strike="noStrike" cap="none" dirty="0">
                          <a:latin typeface="Cabin"/>
                          <a:cs typeface="Times New Roman"/>
                        </a:rPr>
                        <a:t>MEĐUNARODNA </a:t>
                      </a:r>
                      <a:endParaRPr lang="hr-HR" sz="1050" u="none" strike="noStrike" cap="none" dirty="0">
                        <a:latin typeface="Cabin"/>
                      </a:endParaRPr>
                    </a:p>
                    <a:p>
                      <a:pPr marL="0" marR="0" lvl="0" indent="0" algn="l" rtl="0">
                        <a:lnSpc>
                          <a:spcPct val="100000"/>
                        </a:lnSpc>
                        <a:spcBef>
                          <a:spcPts val="0"/>
                        </a:spcBef>
                        <a:spcAft>
                          <a:spcPts val="0"/>
                        </a:spcAft>
                        <a:buSzPts val="300"/>
                        <a:buFont typeface="Arial"/>
                        <a:buNone/>
                      </a:pPr>
                      <a:r>
                        <a:rPr lang="hr-HR" sz="1050" b="1" u="none" strike="noStrike" cap="none" dirty="0">
                          <a:latin typeface="Cabin"/>
                          <a:cs typeface="Times New Roman"/>
                        </a:rPr>
                        <a:t>KOLONIJA MLADIH</a:t>
                      </a:r>
                      <a:endParaRPr lang="hr-HR" sz="1050" u="none" strike="noStrike" cap="none" dirty="0">
                        <a:latin typeface="Cabin"/>
                      </a:endParaRPr>
                    </a:p>
                  </a:txBody>
                  <a:tcPr marL="68575" marR="68575" marT="0" marB="0" anchor="ctr"/>
                </a:tc>
                <a:tc>
                  <a:txBody>
                    <a:bodyPr/>
                    <a:lstStyle/>
                    <a:p>
                      <a:pPr marL="0" marR="0" lvl="0" indent="0" algn="l" rtl="0">
                        <a:lnSpc>
                          <a:spcPct val="100000"/>
                        </a:lnSpc>
                        <a:spcBef>
                          <a:spcPts val="0"/>
                        </a:spcBef>
                        <a:spcAft>
                          <a:spcPts val="0"/>
                        </a:spcAft>
                        <a:buSzPts val="300"/>
                        <a:buFont typeface="Arial"/>
                        <a:buNone/>
                      </a:pPr>
                      <a:r>
                        <a:rPr lang="hr-HR" sz="1000" u="none" strike="noStrike" cap="none" dirty="0">
                          <a:latin typeface="Cabin"/>
                          <a:cs typeface="Times New Roman"/>
                        </a:rPr>
                        <a:t>Stvaranje kreativne multikulturalne i socijalno osjetljive ličnosti</a:t>
                      </a:r>
                      <a:endParaRPr lang="sr-Latn-RS" sz="1000" u="none" strike="noStrike" cap="none" dirty="0">
                        <a:latin typeface="Cabin"/>
                        <a:sym typeface="Times New Roman"/>
                      </a:endParaRPr>
                    </a:p>
                  </a:txBody>
                  <a:tcPr marL="68575" marR="68575" marT="0" marB="0" anchor="ctr"/>
                </a:tc>
                <a:tc>
                  <a:txBody>
                    <a:bodyPr/>
                    <a:lstStyle/>
                    <a:p>
                      <a:pPr marL="0" marR="0" lvl="0" indent="0" algn="l" rtl="0">
                        <a:lnSpc>
                          <a:spcPct val="100000"/>
                        </a:lnSpc>
                        <a:spcBef>
                          <a:spcPts val="0"/>
                        </a:spcBef>
                        <a:spcAft>
                          <a:spcPts val="0"/>
                        </a:spcAft>
                        <a:buSzPts val="300"/>
                        <a:buFont typeface="Arial"/>
                        <a:buNone/>
                      </a:pPr>
                      <a:r>
                        <a:rPr lang="hr-HR" sz="1000" u="none" strike="noStrike" cap="none" dirty="0">
                          <a:latin typeface="Cabin"/>
                          <a:cs typeface="Times New Roman"/>
                        </a:rPr>
                        <a:t>Razvoj kreativnosti, multikulturalnosti</a:t>
                      </a:r>
                      <a:r>
                        <a:rPr lang="hr-HR" sz="1000" u="none" strike="noStrike" cap="none" baseline="0" dirty="0">
                          <a:latin typeface="Cabin"/>
                          <a:cs typeface="Times New Roman"/>
                        </a:rPr>
                        <a:t> </a:t>
                      </a:r>
                      <a:r>
                        <a:rPr lang="hr-HR" sz="1000" u="none" strike="noStrike" cap="none" dirty="0">
                          <a:latin typeface="Cabin"/>
                          <a:cs typeface="Times New Roman"/>
                        </a:rPr>
                        <a:t>inkluzije, održavanje kulturne tradicije</a:t>
                      </a:r>
                      <a:endParaRPr lang="sr-Latn-RS" sz="1000" u="none" strike="noStrike" cap="none" dirty="0">
                        <a:latin typeface="Cabin"/>
                        <a:sym typeface="Times New Roman"/>
                      </a:endParaRPr>
                    </a:p>
                  </a:txBody>
                  <a:tcPr marL="68575" marR="68575" marT="0" marB="0" anchor="ctr"/>
                </a:tc>
                <a:tc>
                  <a:txBody>
                    <a:bodyPr/>
                    <a:lstStyle/>
                    <a:p>
                      <a:pPr marL="0" marR="0" lvl="0" indent="0" algn="l" rtl="0">
                        <a:lnSpc>
                          <a:spcPct val="100000"/>
                        </a:lnSpc>
                        <a:spcBef>
                          <a:spcPts val="0"/>
                        </a:spcBef>
                        <a:spcAft>
                          <a:spcPts val="0"/>
                        </a:spcAft>
                        <a:buSzPts val="300"/>
                        <a:buFont typeface="Arial"/>
                        <a:buNone/>
                      </a:pPr>
                      <a:r>
                        <a:rPr lang="hr-HR" sz="1000" u="none" strike="noStrike" cap="none" dirty="0">
                          <a:latin typeface="Cabin"/>
                          <a:cs typeface="Times New Roman"/>
                        </a:rPr>
                        <a:t>Ravnatelj, predstavnik partnerske organizacije, Davor Burazin, Ana Leko, voditelji radionica</a:t>
                      </a:r>
                      <a:endParaRPr lang="sr-Latn-RS" sz="1000" u="none" strike="noStrike" cap="none" dirty="0">
                        <a:latin typeface="Cabin"/>
                        <a:sym typeface="Times New Roman"/>
                      </a:endParaRPr>
                    </a:p>
                  </a:txBody>
                  <a:tcPr marL="68575" marR="68575" marT="0" marB="0" anchor="ctr"/>
                </a:tc>
                <a:tc>
                  <a:txBody>
                    <a:bodyPr/>
                    <a:lstStyle/>
                    <a:p>
                      <a:pPr marL="0" marR="0" lvl="0" indent="0" algn="l" rtl="0">
                        <a:lnSpc>
                          <a:spcPct val="100000"/>
                        </a:lnSpc>
                        <a:spcBef>
                          <a:spcPts val="0"/>
                        </a:spcBef>
                        <a:spcAft>
                          <a:spcPts val="0"/>
                        </a:spcAft>
                        <a:buSzPts val="300"/>
                        <a:buFont typeface="Arial"/>
                        <a:buNone/>
                      </a:pPr>
                      <a:r>
                        <a:rPr lang="hr-HR" sz="1000" u="none" strike="noStrike" cap="none" dirty="0">
                          <a:latin typeface="Cabin"/>
                          <a:cs typeface="Times New Roman"/>
                        </a:rPr>
                        <a:t>Međunarodni projekt</a:t>
                      </a:r>
                      <a:endParaRPr lang="sr-Latn-RS" sz="1000" u="none" strike="noStrike" cap="none" dirty="0">
                        <a:latin typeface="Cabin"/>
                        <a:sym typeface="Times New Roman"/>
                      </a:endParaRPr>
                    </a:p>
                  </a:txBody>
                  <a:tcPr marL="68575" marR="68575" marT="0" marB="0" anchor="ctr"/>
                </a:tc>
                <a:tc>
                  <a:txBody>
                    <a:bodyPr/>
                    <a:lstStyle/>
                    <a:p>
                      <a:pPr marL="0" marR="0" lvl="0" indent="0" algn="l" rtl="0">
                        <a:lnSpc>
                          <a:spcPct val="100000"/>
                        </a:lnSpc>
                        <a:spcBef>
                          <a:spcPts val="0"/>
                        </a:spcBef>
                        <a:spcAft>
                          <a:spcPts val="0"/>
                        </a:spcAft>
                        <a:buSzPts val="300"/>
                        <a:buFont typeface="Arial"/>
                        <a:buNone/>
                      </a:pPr>
                      <a:r>
                        <a:rPr lang="hr-HR" sz="1000" u="none" strike="noStrike" cap="none">
                          <a:latin typeface="Cabin"/>
                          <a:cs typeface="Times New Roman"/>
                        </a:rPr>
                        <a:t>1.12.2023. do 1.12.2024.</a:t>
                      </a:r>
                      <a:endParaRPr lang="hr-HR" sz="1000" u="none" strike="noStrike" cap="none" dirty="0">
                        <a:latin typeface="Cabin"/>
                        <a:cs typeface="Times New Roman"/>
                      </a:endParaRPr>
                    </a:p>
                    <a:p>
                      <a:pPr marL="0" marR="0" lvl="0" indent="0" algn="l">
                        <a:lnSpc>
                          <a:spcPct val="100000"/>
                        </a:lnSpc>
                        <a:spcBef>
                          <a:spcPts val="0"/>
                        </a:spcBef>
                        <a:spcAft>
                          <a:spcPts val="0"/>
                        </a:spcAft>
                        <a:buSzPts val="300"/>
                        <a:buFont typeface="Arial"/>
                        <a:buNone/>
                      </a:pPr>
                      <a:endParaRPr lang="hr-HR" sz="1000" u="none" strike="noStrike" cap="none" dirty="0">
                        <a:latin typeface="Cabin"/>
                        <a:cs typeface="Times New Roman"/>
                        <a:sym typeface="Times New Roman"/>
                      </a:endParaRPr>
                    </a:p>
                  </a:txBody>
                  <a:tcPr marL="68575" marR="68575" marT="0" marB="0" anchor="ctr"/>
                </a:tc>
                <a:tc>
                  <a:txBody>
                    <a:bodyPr/>
                    <a:lstStyle/>
                    <a:p>
                      <a:pPr marL="0" marR="0" lvl="0" indent="0" algn="l" rtl="0">
                        <a:lnSpc>
                          <a:spcPct val="100000"/>
                        </a:lnSpc>
                        <a:spcBef>
                          <a:spcPts val="0"/>
                        </a:spcBef>
                        <a:spcAft>
                          <a:spcPts val="0"/>
                        </a:spcAft>
                        <a:buSzPts val="300"/>
                        <a:buFont typeface="Arial"/>
                        <a:buNone/>
                      </a:pPr>
                      <a:r>
                        <a:rPr lang="hr-HR" sz="1000" u="none" strike="noStrike" cap="none" dirty="0">
                          <a:latin typeface="Cabin"/>
                          <a:cs typeface="Times New Roman"/>
                        </a:rPr>
                        <a:t>Prehrana sudionika 1500 €</a:t>
                      </a:r>
                      <a:endParaRPr lang="hr-HR" sz="1000" u="none" strike="noStrike" cap="none" dirty="0">
                        <a:latin typeface="Cabin"/>
                      </a:endParaRPr>
                    </a:p>
                    <a:p>
                      <a:pPr marL="0" marR="0" lvl="0" indent="0" algn="l">
                        <a:lnSpc>
                          <a:spcPct val="100000"/>
                        </a:lnSpc>
                        <a:spcBef>
                          <a:spcPts val="0"/>
                        </a:spcBef>
                        <a:spcAft>
                          <a:spcPts val="0"/>
                        </a:spcAft>
                        <a:buSzPts val="300"/>
                        <a:buFont typeface="Arial"/>
                        <a:buNone/>
                      </a:pPr>
                      <a:r>
                        <a:rPr lang="hr-HR" sz="1000" u="none" strike="noStrike" cap="none" dirty="0">
                          <a:latin typeface="Cabin"/>
                          <a:cs typeface="Times New Roman"/>
                        </a:rPr>
                        <a:t>Ostalo </a:t>
                      </a:r>
                      <a:endParaRPr lang="hr-HR" sz="1000" u="none" strike="noStrike" cap="none" dirty="0">
                        <a:latin typeface="Cabin"/>
                      </a:endParaRPr>
                    </a:p>
                    <a:p>
                      <a:pPr marL="0" marR="0" lvl="0" indent="0" algn="l" rtl="0">
                        <a:lnSpc>
                          <a:spcPct val="100000"/>
                        </a:lnSpc>
                        <a:spcBef>
                          <a:spcPts val="0"/>
                        </a:spcBef>
                        <a:spcAft>
                          <a:spcPts val="0"/>
                        </a:spcAft>
                        <a:buSzPts val="300"/>
                        <a:buFont typeface="Arial"/>
                        <a:buNone/>
                      </a:pPr>
                      <a:r>
                        <a:rPr lang="hr-HR" sz="1000" u="none" strike="noStrike" cap="none" dirty="0">
                          <a:latin typeface="Cabin"/>
                          <a:cs typeface="Times New Roman"/>
                        </a:rPr>
                        <a:t>1000 €</a:t>
                      </a:r>
                      <a:endParaRPr lang="hr-HR" sz="1000" u="none" strike="noStrike" cap="none" dirty="0">
                        <a:latin typeface="Cabin"/>
                        <a:sym typeface="Times New Roman"/>
                      </a:endParaRPr>
                    </a:p>
                  </a:txBody>
                  <a:tcPr marL="68575" marR="68575" marT="0" marB="0" anchor="ctr"/>
                </a:tc>
                <a:tc>
                  <a:txBody>
                    <a:bodyPr/>
                    <a:lstStyle/>
                    <a:p>
                      <a:pPr marL="0" marR="0" lvl="0" indent="0" algn="l" rtl="0">
                        <a:lnSpc>
                          <a:spcPct val="100000"/>
                        </a:lnSpc>
                        <a:spcBef>
                          <a:spcPts val="0"/>
                        </a:spcBef>
                        <a:spcAft>
                          <a:spcPts val="0"/>
                        </a:spcAft>
                        <a:buSzPts val="300"/>
                        <a:buFont typeface="Arial"/>
                        <a:buNone/>
                      </a:pPr>
                      <a:r>
                        <a:rPr lang="hr-HR" sz="1000" u="none" strike="noStrike" cap="none" dirty="0">
                          <a:latin typeface="Cabin"/>
                          <a:cs typeface="Times New Roman"/>
                        </a:rPr>
                        <a:t>Evaluacijski upitnici za roditelje, polaznike i voditelje, stručna analiza voditelja radionica</a:t>
                      </a:r>
                      <a:endParaRPr lang="sr-Latn-RS" sz="1000" u="none" strike="noStrike" cap="none" dirty="0">
                        <a:latin typeface="Cabin"/>
                      </a:endParaRPr>
                    </a:p>
                    <a:p>
                      <a:pPr marL="0" marR="0" lvl="0" indent="0" algn="l" rtl="0">
                        <a:lnSpc>
                          <a:spcPct val="100000"/>
                        </a:lnSpc>
                        <a:spcBef>
                          <a:spcPts val="0"/>
                        </a:spcBef>
                        <a:spcAft>
                          <a:spcPts val="0"/>
                        </a:spcAft>
                        <a:buSzPts val="300"/>
                        <a:buFont typeface="Arial"/>
                        <a:buNone/>
                      </a:pPr>
                      <a:endParaRPr lang="hr-HR" sz="1000" u="none" strike="noStrike" cap="none">
                        <a:latin typeface="Cabin"/>
                        <a:ea typeface="Times New Roman"/>
                        <a:cs typeface="Times New Roman"/>
                        <a:sym typeface="Times New Roman"/>
                      </a:endParaRPr>
                    </a:p>
                  </a:txBody>
                  <a:tcPr marL="68575" marR="68575" marT="0" marB="0" anchor="ctr"/>
                </a:tc>
                <a:extLst>
                  <a:ext uri="{0D108BD9-81ED-4DB2-BD59-A6C34878D82A}">
                    <a16:rowId xmlns:a16="http://schemas.microsoft.com/office/drawing/2014/main" val="10002"/>
                  </a:ext>
                </a:extLst>
              </a:tr>
            </a:tbl>
          </a:graphicData>
        </a:graphic>
      </p:graphicFrame>
      <p:sp>
        <p:nvSpPr>
          <p:cNvPr id="409" name="Google Shape;409;p36"/>
          <p:cNvSpPr txBox="1">
            <a:spLocks noGrp="1"/>
          </p:cNvSpPr>
          <p:nvPr>
            <p:ph type="ftr" idx="11"/>
          </p:nvPr>
        </p:nvSpPr>
        <p:spPr>
          <a:xfrm>
            <a:off x="5253442" y="6434033"/>
            <a:ext cx="3505200" cy="365759"/>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2"/>
              </a:buClr>
              <a:buSzPts val="350"/>
              <a:buFont typeface="Cabin"/>
              <a:buNone/>
            </a:pPr>
            <a:r>
              <a:rPr lang="hr-HR" sz="1400" b="0" i="0" u="none" strike="noStrike" cap="none" dirty="0">
                <a:latin typeface="Cabin"/>
                <a:ea typeface="Cabin"/>
                <a:cs typeface="Cabin"/>
                <a:sym typeface="Cabin"/>
              </a:rPr>
              <a:t>Školski kurikulum </a:t>
            </a:r>
            <a:r>
              <a:rPr lang="hr-HR" dirty="0"/>
              <a:t>2023./2024</a:t>
            </a:r>
            <a:r>
              <a:rPr lang="hr-HR" sz="1400" b="0" i="0" u="none" strike="noStrike" cap="none" dirty="0">
                <a:latin typeface="Cabin"/>
                <a:ea typeface="Cabin"/>
                <a:cs typeface="Cabin"/>
                <a:sym typeface="Cabin"/>
              </a:rPr>
              <a:t>.</a:t>
            </a:r>
            <a:endParaRPr sz="1400" b="0" i="0" u="none" strike="noStrike" cap="none" dirty="0">
              <a:latin typeface="Cabin"/>
              <a:ea typeface="Cabin"/>
              <a:cs typeface="Cabin"/>
              <a:sym typeface="Cabin"/>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421"/>
        <p:cNvGrpSpPr/>
        <p:nvPr/>
      </p:nvGrpSpPr>
      <p:grpSpPr>
        <a:xfrm>
          <a:off x="0" y="0"/>
          <a:ext cx="0" cy="0"/>
          <a:chOff x="0" y="0"/>
          <a:chExt cx="0" cy="0"/>
        </a:xfrm>
      </p:grpSpPr>
      <p:sp>
        <p:nvSpPr>
          <p:cNvPr id="422" name="Google Shape;422;p38"/>
          <p:cNvSpPr txBox="1">
            <a:spLocks noGrp="1"/>
          </p:cNvSpPr>
          <p:nvPr>
            <p:ph type="title"/>
          </p:nvPr>
        </p:nvSpPr>
        <p:spPr>
          <a:xfrm>
            <a:off x="395536" y="116631"/>
            <a:ext cx="7859215" cy="404662"/>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dk2"/>
              </a:buClr>
              <a:buSzPts val="600"/>
              <a:buFont typeface="Domine"/>
              <a:buNone/>
            </a:pPr>
            <a:r>
              <a:rPr lang="hr-HR" sz="2400" b="0" i="0" u="none" strike="noStrike" cap="none">
                <a:solidFill>
                  <a:schemeClr val="dk2"/>
                </a:solidFill>
                <a:latin typeface="Cabin" charset="0"/>
                <a:sym typeface="Times New Roman"/>
              </a:rPr>
              <a:t>Predmetna nastava / projekti</a:t>
            </a:r>
            <a:endParaRPr>
              <a:latin typeface="Cabin" charset="0"/>
            </a:endParaRPr>
          </a:p>
        </p:txBody>
      </p:sp>
      <p:sp>
        <p:nvSpPr>
          <p:cNvPr id="423" name="Google Shape;423;p38"/>
          <p:cNvSpPr txBox="1">
            <a:spLocks noGrp="1"/>
          </p:cNvSpPr>
          <p:nvPr>
            <p:ph type="ftr" idx="11"/>
          </p:nvPr>
        </p:nvSpPr>
        <p:spPr>
          <a:xfrm>
            <a:off x="5285260" y="6420494"/>
            <a:ext cx="3505200" cy="365759"/>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2"/>
              </a:buClr>
              <a:buSzPts val="350"/>
              <a:buFont typeface="Cabin"/>
              <a:buNone/>
            </a:pPr>
            <a:r>
              <a:rPr lang="hr-HR" sz="1400" b="0" i="0" u="none" strike="noStrike" cap="none">
                <a:latin typeface="Cabin"/>
                <a:ea typeface="Cabin"/>
                <a:cs typeface="Cabin"/>
                <a:sym typeface="Cabin"/>
              </a:rPr>
              <a:t>Školski kurikulum </a:t>
            </a:r>
            <a:r>
              <a:rPr lang="hr-HR"/>
              <a:t>2022./2023</a:t>
            </a:r>
            <a:r>
              <a:rPr lang="hr-HR" sz="1400" b="0" i="0" u="none" strike="noStrike" cap="none">
                <a:latin typeface="Cabin"/>
                <a:ea typeface="Cabin"/>
                <a:cs typeface="Cabin"/>
                <a:sym typeface="Cabin"/>
              </a:rPr>
              <a:t>.</a:t>
            </a:r>
            <a:endParaRPr sz="1400" b="0" i="0" u="none" strike="noStrike" cap="none">
              <a:latin typeface="Cabin"/>
              <a:ea typeface="Cabin"/>
              <a:cs typeface="Cabin"/>
              <a:sym typeface="Cabin"/>
            </a:endParaRPr>
          </a:p>
        </p:txBody>
      </p:sp>
      <p:sp>
        <p:nvSpPr>
          <p:cNvPr id="424" name="Google Shape;424;p38"/>
          <p:cNvSpPr txBox="1">
            <a:spLocks noGrp="1"/>
          </p:cNvSpPr>
          <p:nvPr>
            <p:ph type="sldNum" idx="12"/>
          </p:nvPr>
        </p:nvSpPr>
        <p:spPr>
          <a:xfrm>
            <a:off x="612647" y="6356350"/>
            <a:ext cx="1981199" cy="36575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2"/>
              </a:buClr>
              <a:buSzPts val="350"/>
              <a:buFont typeface="Cabin"/>
              <a:buNone/>
            </a:pPr>
            <a:fld id="{00000000-1234-1234-1234-123412341234}" type="slidenum">
              <a:rPr lang="hr-HR" sz="1400" b="0" i="0" u="none" strike="noStrike" cap="none">
                <a:solidFill>
                  <a:schemeClr val="dk2"/>
                </a:solidFill>
                <a:latin typeface="Cabin"/>
                <a:ea typeface="Cabin"/>
                <a:cs typeface="Cabin"/>
                <a:sym typeface="Cabin"/>
              </a:rPr>
              <a:pPr marL="0" marR="0" lvl="0" indent="0" algn="l" rtl="0">
                <a:lnSpc>
                  <a:spcPct val="100000"/>
                </a:lnSpc>
                <a:spcBef>
                  <a:spcPts val="0"/>
                </a:spcBef>
                <a:spcAft>
                  <a:spcPts val="0"/>
                </a:spcAft>
                <a:buClr>
                  <a:schemeClr val="dk2"/>
                </a:buClr>
                <a:buSzPts val="350"/>
                <a:buFont typeface="Cabin"/>
                <a:buNone/>
              </a:pPr>
              <a:t>47</a:t>
            </a:fld>
            <a:endParaRPr sz="1400" b="0" i="0" u="none" strike="noStrike" cap="none">
              <a:solidFill>
                <a:schemeClr val="dk2"/>
              </a:solidFill>
              <a:latin typeface="Cabin"/>
              <a:ea typeface="Cabin"/>
              <a:cs typeface="Cabin"/>
              <a:sym typeface="Cabin"/>
            </a:endParaRPr>
          </a:p>
        </p:txBody>
      </p:sp>
      <p:graphicFrame>
        <p:nvGraphicFramePr>
          <p:cNvPr id="425" name="Google Shape;425;p38"/>
          <p:cNvGraphicFramePr/>
          <p:nvPr>
            <p:extLst>
              <p:ext uri="{D42A27DB-BD31-4B8C-83A1-F6EECF244321}">
                <p14:modId xmlns:p14="http://schemas.microsoft.com/office/powerpoint/2010/main" val="99848394"/>
              </p:ext>
            </p:extLst>
          </p:nvPr>
        </p:nvGraphicFramePr>
        <p:xfrm>
          <a:off x="156701" y="700548"/>
          <a:ext cx="8799183" cy="5355470"/>
        </p:xfrm>
        <a:graphic>
          <a:graphicData uri="http://schemas.openxmlformats.org/drawingml/2006/table">
            <a:tbl>
              <a:tblPr firstRow="1" bandRow="1">
                <a:noFill/>
                <a:tableStyleId>{2B1E4052-6B5D-4648-950B-1C1C1EDA2936}</a:tableStyleId>
              </a:tblPr>
              <a:tblGrid>
                <a:gridCol w="1186784">
                  <a:extLst>
                    <a:ext uri="{9D8B030D-6E8A-4147-A177-3AD203B41FA5}">
                      <a16:colId xmlns:a16="http://schemas.microsoft.com/office/drawing/2014/main" val="20000"/>
                    </a:ext>
                  </a:extLst>
                </a:gridCol>
                <a:gridCol w="1042235">
                  <a:extLst>
                    <a:ext uri="{9D8B030D-6E8A-4147-A177-3AD203B41FA5}">
                      <a16:colId xmlns:a16="http://schemas.microsoft.com/office/drawing/2014/main" val="20001"/>
                    </a:ext>
                  </a:extLst>
                </a:gridCol>
                <a:gridCol w="1095023">
                  <a:extLst>
                    <a:ext uri="{9D8B030D-6E8A-4147-A177-3AD203B41FA5}">
                      <a16:colId xmlns:a16="http://schemas.microsoft.com/office/drawing/2014/main" val="20002"/>
                    </a:ext>
                  </a:extLst>
                </a:gridCol>
                <a:gridCol w="1095023">
                  <a:extLst>
                    <a:ext uri="{9D8B030D-6E8A-4147-A177-3AD203B41FA5}">
                      <a16:colId xmlns:a16="http://schemas.microsoft.com/office/drawing/2014/main" val="20003"/>
                    </a:ext>
                  </a:extLst>
                </a:gridCol>
                <a:gridCol w="1095023">
                  <a:extLst>
                    <a:ext uri="{9D8B030D-6E8A-4147-A177-3AD203B41FA5}">
                      <a16:colId xmlns:a16="http://schemas.microsoft.com/office/drawing/2014/main" val="20004"/>
                    </a:ext>
                  </a:extLst>
                </a:gridCol>
                <a:gridCol w="994098">
                  <a:extLst>
                    <a:ext uri="{9D8B030D-6E8A-4147-A177-3AD203B41FA5}">
                      <a16:colId xmlns:a16="http://schemas.microsoft.com/office/drawing/2014/main" val="20005"/>
                    </a:ext>
                  </a:extLst>
                </a:gridCol>
                <a:gridCol w="924723">
                  <a:extLst>
                    <a:ext uri="{9D8B030D-6E8A-4147-A177-3AD203B41FA5}">
                      <a16:colId xmlns:a16="http://schemas.microsoft.com/office/drawing/2014/main" val="20006"/>
                    </a:ext>
                  </a:extLst>
                </a:gridCol>
                <a:gridCol w="1366274">
                  <a:extLst>
                    <a:ext uri="{9D8B030D-6E8A-4147-A177-3AD203B41FA5}">
                      <a16:colId xmlns:a16="http://schemas.microsoft.com/office/drawing/2014/main" val="20007"/>
                    </a:ext>
                  </a:extLst>
                </a:gridCol>
              </a:tblGrid>
              <a:tr h="699650">
                <a:tc>
                  <a:txBody>
                    <a:bodyPr/>
                    <a:lstStyle/>
                    <a:p>
                      <a:pPr marL="0" marR="0" lvl="0" indent="0" algn="ctr" rtl="0">
                        <a:lnSpc>
                          <a:spcPct val="100000"/>
                        </a:lnSpc>
                        <a:spcBef>
                          <a:spcPts val="0"/>
                        </a:spcBef>
                        <a:spcAft>
                          <a:spcPts val="0"/>
                        </a:spcAft>
                        <a:buClr>
                          <a:srgbClr val="000000"/>
                        </a:buClr>
                        <a:buSzPts val="250"/>
                        <a:buFont typeface="Arial"/>
                        <a:buNone/>
                      </a:pPr>
                      <a:endParaRPr sz="1050" b="1" u="none" strike="noStrike" cap="none">
                        <a:latin typeface="Cabin" charset="0"/>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250"/>
                        <a:buFont typeface="Arial"/>
                        <a:buNone/>
                      </a:pPr>
                      <a:r>
                        <a:rPr lang="hr-HR" sz="1050" b="1" u="none" strike="noStrike" cap="none" dirty="0">
                          <a:latin typeface="Cabin"/>
                          <a:ea typeface="Times New Roman"/>
                          <a:cs typeface="Times New Roman"/>
                          <a:sym typeface="Times New Roman"/>
                        </a:rPr>
                        <a:t>Aktivnosti</a:t>
                      </a:r>
                      <a:endParaRPr sz="1050" u="none" strike="noStrike" cap="none" dirty="0">
                        <a:latin typeface="Cabin"/>
                      </a:endParaRPr>
                    </a:p>
                  </a:txBody>
                  <a:tcPr marL="68575" marR="68575" marT="0" marB="0"/>
                </a:tc>
                <a:tc>
                  <a:txBody>
                    <a:bodyPr/>
                    <a:lstStyle/>
                    <a:p>
                      <a:pPr marL="0" marR="0" lvl="0" indent="0" algn="ctr" rtl="0">
                        <a:lnSpc>
                          <a:spcPct val="100000"/>
                        </a:lnSpc>
                        <a:spcBef>
                          <a:spcPts val="0"/>
                        </a:spcBef>
                        <a:spcAft>
                          <a:spcPts val="0"/>
                        </a:spcAft>
                        <a:buClr>
                          <a:srgbClr val="000000"/>
                        </a:buClr>
                        <a:buSzPts val="300"/>
                        <a:buFont typeface="Arial"/>
                        <a:buNone/>
                      </a:pPr>
                      <a:endParaRPr sz="1050" u="none" strike="noStrike" cap="none">
                        <a:latin typeface="Cabin" charset="0"/>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200"/>
                        <a:buFont typeface="Arial"/>
                        <a:buNone/>
                      </a:pPr>
                      <a:r>
                        <a:rPr lang="hr-HR" sz="1050" b="1" u="none" strike="noStrike" cap="none" dirty="0">
                          <a:latin typeface="Cabin"/>
                          <a:ea typeface="Times New Roman"/>
                          <a:cs typeface="Times New Roman"/>
                          <a:sym typeface="Times New Roman"/>
                        </a:rPr>
                        <a:t>Ciljevi</a:t>
                      </a:r>
                      <a:endParaRPr sz="1050" u="none" strike="noStrike" cap="none" dirty="0">
                        <a:latin typeface="Cabin"/>
                      </a:endParaRPr>
                    </a:p>
                  </a:txBody>
                  <a:tcPr marL="68575" marR="68575" marT="0" marB="0"/>
                </a:tc>
                <a:tc>
                  <a:txBody>
                    <a:bodyPr/>
                    <a:lstStyle/>
                    <a:p>
                      <a:pPr marL="0" marR="0" lvl="0" indent="0" algn="ctr" rtl="0">
                        <a:lnSpc>
                          <a:spcPct val="100000"/>
                        </a:lnSpc>
                        <a:spcBef>
                          <a:spcPts val="0"/>
                        </a:spcBef>
                        <a:spcAft>
                          <a:spcPts val="0"/>
                        </a:spcAft>
                        <a:buClr>
                          <a:srgbClr val="000000"/>
                        </a:buClr>
                        <a:buSzPts val="300"/>
                        <a:buFont typeface="Arial"/>
                        <a:buNone/>
                      </a:pPr>
                      <a:endParaRPr sz="1050" u="none" strike="noStrike" cap="none">
                        <a:latin typeface="Cabin" charset="0"/>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200"/>
                        <a:buFont typeface="Arial"/>
                        <a:buNone/>
                      </a:pPr>
                      <a:r>
                        <a:rPr lang="hr-HR" sz="1050" b="1" u="none" strike="noStrike" cap="none" dirty="0">
                          <a:latin typeface="Cabin"/>
                          <a:ea typeface="Times New Roman"/>
                          <a:cs typeface="Times New Roman"/>
                          <a:sym typeface="Times New Roman"/>
                        </a:rPr>
                        <a:t>Namjena</a:t>
                      </a:r>
                      <a:endParaRPr sz="1050" u="none" strike="noStrike" cap="none" dirty="0">
                        <a:latin typeface="Cabin"/>
                      </a:endParaRPr>
                    </a:p>
                  </a:txBody>
                  <a:tcPr marL="68575" marR="68575" marT="0" marB="0"/>
                </a:tc>
                <a:tc>
                  <a:txBody>
                    <a:bodyPr/>
                    <a:lstStyle/>
                    <a:p>
                      <a:pPr marL="0" marR="0" lvl="0" indent="0" algn="ctr" rtl="0">
                        <a:lnSpc>
                          <a:spcPct val="100000"/>
                        </a:lnSpc>
                        <a:spcBef>
                          <a:spcPts val="0"/>
                        </a:spcBef>
                        <a:spcAft>
                          <a:spcPts val="0"/>
                        </a:spcAft>
                        <a:buClr>
                          <a:srgbClr val="000000"/>
                        </a:buClr>
                        <a:buSzPts val="300"/>
                        <a:buFont typeface="Arial"/>
                        <a:buNone/>
                      </a:pPr>
                      <a:endParaRPr sz="1050" u="none" strike="noStrike" cap="none">
                        <a:latin typeface="Cabin" charset="0"/>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200"/>
                        <a:buFont typeface="Arial"/>
                        <a:buNone/>
                      </a:pPr>
                      <a:r>
                        <a:rPr lang="hr-HR" sz="1050" b="1" u="none" strike="noStrike" cap="none" dirty="0">
                          <a:latin typeface="Cabin"/>
                          <a:ea typeface="Times New Roman"/>
                          <a:cs typeface="Times New Roman"/>
                          <a:sym typeface="Times New Roman"/>
                        </a:rPr>
                        <a:t>Nositelji i njihova odgovornost</a:t>
                      </a:r>
                      <a:endParaRPr sz="1050" u="none" strike="noStrike" cap="none" dirty="0">
                        <a:latin typeface="Cabin"/>
                      </a:endParaRPr>
                    </a:p>
                  </a:txBody>
                  <a:tcPr marL="68575" marR="68575" marT="0" marB="0"/>
                </a:tc>
                <a:tc>
                  <a:txBody>
                    <a:bodyPr/>
                    <a:lstStyle/>
                    <a:p>
                      <a:pPr marL="0" marR="0" lvl="0" indent="0" algn="ctr" rtl="0">
                        <a:lnSpc>
                          <a:spcPct val="100000"/>
                        </a:lnSpc>
                        <a:spcBef>
                          <a:spcPts val="0"/>
                        </a:spcBef>
                        <a:spcAft>
                          <a:spcPts val="0"/>
                        </a:spcAft>
                        <a:buClr>
                          <a:srgbClr val="000000"/>
                        </a:buClr>
                        <a:buSzPts val="300"/>
                        <a:buFont typeface="Arial"/>
                        <a:buNone/>
                      </a:pPr>
                      <a:endParaRPr sz="1050" u="none" strike="noStrike" cap="none">
                        <a:latin typeface="Cabin" charset="0"/>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200"/>
                        <a:buFont typeface="Arial"/>
                        <a:buNone/>
                      </a:pPr>
                      <a:r>
                        <a:rPr lang="hr-HR" sz="1050" b="1" u="none" strike="noStrike" cap="none" dirty="0">
                          <a:latin typeface="Cabin"/>
                          <a:ea typeface="Times New Roman"/>
                          <a:cs typeface="Times New Roman"/>
                          <a:sym typeface="Times New Roman"/>
                        </a:rPr>
                        <a:t>Način realizacije</a:t>
                      </a:r>
                      <a:endParaRPr sz="1050" u="none" strike="noStrike" cap="none" dirty="0">
                        <a:latin typeface="Cabin"/>
                      </a:endParaRPr>
                    </a:p>
                  </a:txBody>
                  <a:tcPr marL="68575" marR="68575" marT="0" marB="0"/>
                </a:tc>
                <a:tc>
                  <a:txBody>
                    <a:bodyPr/>
                    <a:lstStyle/>
                    <a:p>
                      <a:pPr marL="0" marR="0" lvl="0" indent="0" algn="ctr" rtl="0">
                        <a:lnSpc>
                          <a:spcPct val="100000"/>
                        </a:lnSpc>
                        <a:spcBef>
                          <a:spcPts val="0"/>
                        </a:spcBef>
                        <a:spcAft>
                          <a:spcPts val="0"/>
                        </a:spcAft>
                        <a:buClr>
                          <a:srgbClr val="000000"/>
                        </a:buClr>
                        <a:buSzPts val="300"/>
                        <a:buFont typeface="Arial"/>
                        <a:buNone/>
                      </a:pPr>
                      <a:endParaRPr sz="1050" u="none" strike="noStrike" cap="none">
                        <a:latin typeface="Cabin" charset="0"/>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200"/>
                        <a:buFont typeface="Arial"/>
                        <a:buNone/>
                      </a:pPr>
                      <a:r>
                        <a:rPr lang="hr-HR" sz="1050" b="1" u="none" strike="noStrike" cap="none" err="1">
                          <a:latin typeface="Cabin"/>
                          <a:ea typeface="Times New Roman"/>
                          <a:cs typeface="Times New Roman"/>
                          <a:sym typeface="Times New Roman"/>
                        </a:rPr>
                        <a:t>Vremenik</a:t>
                      </a:r>
                      <a:endParaRPr sz="1050" u="none" strike="noStrike" cap="none" err="1">
                        <a:latin typeface="Cabin"/>
                      </a:endParaRPr>
                    </a:p>
                  </a:txBody>
                  <a:tcPr marL="68575" marR="68575" marT="0" marB="0"/>
                </a:tc>
                <a:tc>
                  <a:txBody>
                    <a:bodyPr/>
                    <a:lstStyle/>
                    <a:p>
                      <a:pPr marL="0" marR="0" lvl="0" indent="0" algn="ctr" rtl="0">
                        <a:lnSpc>
                          <a:spcPct val="100000"/>
                        </a:lnSpc>
                        <a:spcBef>
                          <a:spcPts val="0"/>
                        </a:spcBef>
                        <a:spcAft>
                          <a:spcPts val="0"/>
                        </a:spcAft>
                        <a:buClr>
                          <a:srgbClr val="000000"/>
                        </a:buClr>
                        <a:buSzPts val="300"/>
                        <a:buFont typeface="Arial"/>
                        <a:buNone/>
                      </a:pPr>
                      <a:endParaRPr sz="1050" u="none" strike="noStrike" cap="none">
                        <a:latin typeface="Cabin" charset="0"/>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200"/>
                        <a:buFont typeface="Arial"/>
                        <a:buNone/>
                      </a:pPr>
                      <a:r>
                        <a:rPr lang="hr-HR" sz="1050" b="1" u="none" strike="noStrike" cap="none" dirty="0">
                          <a:latin typeface="Cabin"/>
                          <a:ea typeface="Times New Roman"/>
                          <a:cs typeface="Times New Roman"/>
                          <a:sym typeface="Times New Roman"/>
                        </a:rPr>
                        <a:t>Detaljan troškovnik</a:t>
                      </a:r>
                      <a:endParaRPr sz="1050" u="none" strike="noStrike" cap="none" dirty="0">
                        <a:latin typeface="Cabin"/>
                      </a:endParaRPr>
                    </a:p>
                  </a:txBody>
                  <a:tcPr marL="68575" marR="68575" marT="0" marB="0"/>
                </a:tc>
                <a:tc>
                  <a:txBody>
                    <a:bodyPr/>
                    <a:lstStyle/>
                    <a:p>
                      <a:pPr marL="0" marR="0" lvl="0" indent="0" algn="l" rtl="0">
                        <a:lnSpc>
                          <a:spcPct val="100000"/>
                        </a:lnSpc>
                        <a:spcBef>
                          <a:spcPts val="0"/>
                        </a:spcBef>
                        <a:spcAft>
                          <a:spcPts val="0"/>
                        </a:spcAft>
                        <a:buClr>
                          <a:srgbClr val="000000"/>
                        </a:buClr>
                        <a:buSzPts val="200"/>
                        <a:buFont typeface="Arial"/>
                        <a:buNone/>
                      </a:pPr>
                      <a:r>
                        <a:rPr lang="hr-HR" sz="1050" b="1" u="none" strike="noStrike" cap="none" dirty="0">
                          <a:latin typeface="Cabin"/>
                          <a:ea typeface="Times New Roman"/>
                          <a:cs typeface="Times New Roman"/>
                          <a:sym typeface="Times New Roman"/>
                        </a:rPr>
                        <a:t>Način vrednovanja i korištenja rezultata vrednovanja</a:t>
                      </a:r>
                      <a:endParaRPr sz="1050" u="none" strike="noStrike" cap="none" dirty="0">
                        <a:latin typeface="Cabin"/>
                      </a:endParaRPr>
                    </a:p>
                  </a:txBody>
                  <a:tcPr marL="68575" marR="68575" marT="0" marB="0"/>
                </a:tc>
                <a:extLst>
                  <a:ext uri="{0D108BD9-81ED-4DB2-BD59-A6C34878D82A}">
                    <a16:rowId xmlns:a16="http://schemas.microsoft.com/office/drawing/2014/main" val="10000"/>
                  </a:ext>
                </a:extLst>
              </a:tr>
              <a:tr h="1197200">
                <a:tc>
                  <a:txBody>
                    <a:bodyPr/>
                    <a:lstStyle/>
                    <a:p>
                      <a:pPr marL="0" marR="0" lvl="0" indent="0" algn="l" rtl="0">
                        <a:lnSpc>
                          <a:spcPct val="100000"/>
                        </a:lnSpc>
                        <a:spcBef>
                          <a:spcPts val="0"/>
                        </a:spcBef>
                        <a:spcAft>
                          <a:spcPts val="0"/>
                        </a:spcAft>
                        <a:buClr>
                          <a:srgbClr val="000000"/>
                        </a:buClr>
                        <a:buSzPts val="350"/>
                        <a:buFont typeface="Arial"/>
                        <a:buNone/>
                      </a:pPr>
                      <a:r>
                        <a:rPr lang="hr-HR" sz="1050" b="1" u="none" strike="noStrike" cap="none" dirty="0">
                          <a:latin typeface="Cabin"/>
                          <a:ea typeface="Times New Roman"/>
                          <a:cs typeface="Times New Roman"/>
                          <a:sym typeface="Times New Roman"/>
                        </a:rPr>
                        <a:t>Noć knjige</a:t>
                      </a:r>
                    </a:p>
                    <a:p>
                      <a:pPr marL="0" marR="0" lvl="0" indent="0" algn="l">
                        <a:lnSpc>
                          <a:spcPct val="100000"/>
                        </a:lnSpc>
                        <a:spcBef>
                          <a:spcPts val="0"/>
                        </a:spcBef>
                        <a:spcAft>
                          <a:spcPts val="0"/>
                        </a:spcAft>
                        <a:buSzPts val="350"/>
                        <a:buFont typeface="Arial"/>
                        <a:buNone/>
                      </a:pPr>
                      <a:endParaRPr lang="hr-HR" sz="1050" b="1" u="none" strike="noStrike" cap="none">
                        <a:solidFill>
                          <a:srgbClr val="FF0000"/>
                        </a:solidFill>
                        <a:latin typeface="Cabin"/>
                        <a:ea typeface="Times New Roman"/>
                        <a:cs typeface="Times New Roman"/>
                      </a:endParaRPr>
                    </a:p>
                  </a:txBody>
                  <a:tcPr marL="68575" marR="68575" marT="0" marB="0" anchor="ctr" anchorCtr="1"/>
                </a:tc>
                <a:tc>
                  <a:txBody>
                    <a:bodyPr/>
                    <a:lstStyle/>
                    <a:p>
                      <a:pPr marL="0" marR="0" lvl="0" indent="0" algn="l" rtl="0">
                        <a:lnSpc>
                          <a:spcPct val="100000"/>
                        </a:lnSpc>
                        <a:spcBef>
                          <a:spcPts val="0"/>
                        </a:spcBef>
                        <a:spcAft>
                          <a:spcPts val="0"/>
                        </a:spcAft>
                        <a:buClr>
                          <a:srgbClr val="000000"/>
                        </a:buClr>
                        <a:buSzPts val="300"/>
                        <a:buFont typeface="Arial"/>
                        <a:buNone/>
                      </a:pPr>
                      <a:r>
                        <a:rPr lang="hr-HR" sz="1050" u="none" strike="noStrike" cap="none" dirty="0">
                          <a:latin typeface="Cabin"/>
                          <a:ea typeface="Times New Roman"/>
                          <a:cs typeface="Times New Roman"/>
                          <a:sym typeface="Times New Roman"/>
                        </a:rPr>
                        <a:t>Obilježavanje manifestacije Noć knjige na drugačiji način-spavanjem u školi</a:t>
                      </a:r>
                      <a:r>
                        <a:rPr lang="hr-HR" sz="1050" u="none" strike="noStrike" cap="none" dirty="0">
                          <a:latin typeface="Cabin"/>
                          <a:ea typeface="Times New Roman"/>
                          <a:cs typeface="Times New Roman"/>
                        </a:rPr>
                        <a:t>, čitanjem bajki na njemačkom jeziku.</a:t>
                      </a:r>
                      <a:endParaRPr sz="1050" u="none" strike="noStrike" cap="none" dirty="0">
                        <a:latin typeface="Cabin"/>
                        <a:ea typeface="Times New Roman"/>
                        <a:cs typeface="Times New Roman"/>
                        <a:sym typeface="Times New Roman"/>
                      </a:endParaRPr>
                    </a:p>
                  </a:txBody>
                  <a:tcPr marL="68575" marR="68575" marT="0" marB="0" anchor="ctr" anchorCtr="1"/>
                </a:tc>
                <a:tc>
                  <a:txBody>
                    <a:bodyPr/>
                    <a:lstStyle/>
                    <a:p>
                      <a:pPr marL="0" marR="0" lvl="0" indent="0" algn="l" rtl="0">
                        <a:lnSpc>
                          <a:spcPct val="100000"/>
                        </a:lnSpc>
                        <a:spcBef>
                          <a:spcPts val="0"/>
                        </a:spcBef>
                        <a:spcAft>
                          <a:spcPts val="0"/>
                        </a:spcAft>
                        <a:buClr>
                          <a:schemeClr val="dk1"/>
                        </a:buClr>
                        <a:buSzPts val="300"/>
                        <a:buFont typeface="Arial"/>
                        <a:buNone/>
                      </a:pPr>
                      <a:r>
                        <a:rPr lang="hr-HR" sz="1050" u="none" strike="noStrike" cap="none" dirty="0">
                          <a:latin typeface="Cabin"/>
                          <a:ea typeface="Times New Roman"/>
                          <a:cs typeface="Times New Roman"/>
                          <a:sym typeface="Times New Roman"/>
                        </a:rPr>
                        <a:t>Približiti učenicima knjigu i čitanje na zanimljiv i neobičan način.</a:t>
                      </a:r>
                      <a:endParaRPr sz="1050" u="none" strike="noStrike" cap="none" dirty="0">
                        <a:latin typeface="Cabin"/>
                        <a:ea typeface="Times New Roman"/>
                        <a:cs typeface="Times New Roman"/>
                        <a:sym typeface="Times New Roman"/>
                      </a:endParaRPr>
                    </a:p>
                  </a:txBody>
                  <a:tcPr marL="68575" marR="68575" marT="0" marB="0" anchor="ctr" anchorCtr="1"/>
                </a:tc>
                <a:tc>
                  <a:txBody>
                    <a:bodyPr/>
                    <a:lstStyle/>
                    <a:p>
                      <a:pPr marL="0" marR="0" lvl="0" indent="0" algn="l" rtl="0">
                        <a:lnSpc>
                          <a:spcPct val="100000"/>
                        </a:lnSpc>
                        <a:spcBef>
                          <a:spcPts val="0"/>
                        </a:spcBef>
                        <a:spcAft>
                          <a:spcPts val="0"/>
                        </a:spcAft>
                        <a:buClr>
                          <a:srgbClr val="000000"/>
                        </a:buClr>
                        <a:buSzPts val="300"/>
                        <a:buFont typeface="Arial"/>
                        <a:buNone/>
                      </a:pPr>
                      <a:r>
                        <a:rPr lang="hr-HR" sz="1050" u="none" strike="noStrike" cap="none" dirty="0">
                          <a:latin typeface="Cabin"/>
                          <a:ea typeface="Times New Roman"/>
                          <a:cs typeface="Times New Roman"/>
                          <a:sym typeface="Times New Roman"/>
                        </a:rPr>
                        <a:t>Tihana Pavić Varga</a:t>
                      </a:r>
                      <a:r>
                        <a:rPr lang="hr-HR" sz="1050" u="none" strike="noStrike" cap="none" dirty="0">
                          <a:latin typeface="Cabin"/>
                          <a:ea typeface="Times New Roman"/>
                          <a:cs typeface="Times New Roman"/>
                        </a:rPr>
                        <a:t> ,</a:t>
                      </a:r>
                      <a:r>
                        <a:rPr lang="hr-HR" sz="1050" u="none" strike="noStrike" cap="none" dirty="0">
                          <a:latin typeface="Cabin"/>
                          <a:ea typeface="Times New Roman"/>
                          <a:cs typeface="Times New Roman"/>
                          <a:sym typeface="Times New Roman"/>
                        </a:rPr>
                        <a:t> knjižničarka</a:t>
                      </a:r>
                      <a:r>
                        <a:rPr lang="hr-HR" sz="1050" u="none" strike="noStrike" cap="none" dirty="0">
                          <a:latin typeface="Cabin"/>
                          <a:ea typeface="Times New Roman"/>
                          <a:cs typeface="Times New Roman"/>
                        </a:rPr>
                        <a:t>, </a:t>
                      </a:r>
                      <a:r>
                        <a:rPr lang="hr-HR" sz="1050" u="none" strike="noStrike" cap="none" dirty="0">
                          <a:latin typeface="Cabin"/>
                          <a:ea typeface="Times New Roman"/>
                          <a:cs typeface="Times New Roman"/>
                          <a:sym typeface="Times New Roman"/>
                        </a:rPr>
                        <a:t> Ivana Vučemilović-Šimunović, </a:t>
                      </a:r>
                      <a:r>
                        <a:rPr lang="hr-HR" sz="1050" u="none" strike="noStrike" cap="none" dirty="0" err="1">
                          <a:latin typeface="Cabin"/>
                          <a:ea typeface="Times New Roman"/>
                          <a:cs typeface="Times New Roman"/>
                          <a:sym typeface="Times New Roman"/>
                        </a:rPr>
                        <a:t>prof.hrv.jezika</a:t>
                      </a:r>
                      <a:r>
                        <a:rPr lang="hr-HR" sz="1050" u="none" strike="noStrike" cap="none" dirty="0">
                          <a:latin typeface="Cabin"/>
                          <a:ea typeface="Times New Roman"/>
                          <a:cs typeface="Times New Roman"/>
                        </a:rPr>
                        <a:t>,</a:t>
                      </a:r>
                      <a:br>
                        <a:rPr lang="hr-HR" sz="1050" u="none" strike="noStrike" cap="none" dirty="0">
                          <a:latin typeface="Cabin"/>
                          <a:ea typeface="Times New Roman"/>
                          <a:cs typeface="Times New Roman"/>
                        </a:rPr>
                      </a:br>
                      <a:r>
                        <a:rPr lang="hr-HR" sz="1050" u="none" strike="noStrike" cap="none" dirty="0">
                          <a:latin typeface="Cabin"/>
                          <a:ea typeface="Times New Roman"/>
                          <a:cs typeface="Times New Roman"/>
                        </a:rPr>
                        <a:t>Dijana Mišević,</a:t>
                      </a:r>
                      <a:br>
                        <a:rPr lang="hr-HR" sz="1050" u="none" strike="noStrike" cap="none" dirty="0">
                          <a:latin typeface="Cabin"/>
                          <a:ea typeface="Times New Roman"/>
                          <a:cs typeface="Times New Roman"/>
                        </a:rPr>
                      </a:br>
                      <a:r>
                        <a:rPr lang="hr-HR" sz="1050" u="none" strike="noStrike" cap="none" dirty="0">
                          <a:latin typeface="Cabin"/>
                          <a:ea typeface="Times New Roman"/>
                          <a:cs typeface="Times New Roman"/>
                        </a:rPr>
                        <a:t>magistra engleskog i njemačkog jezika i književnosti</a:t>
                      </a:r>
                      <a:endParaRPr sz="1050" u="none" strike="noStrike" cap="none" dirty="0" err="1">
                        <a:latin typeface="Cabin"/>
                        <a:ea typeface="Times New Roman"/>
                        <a:cs typeface="Times New Roman"/>
                        <a:sym typeface="Times New Roman"/>
                      </a:endParaRPr>
                    </a:p>
                  </a:txBody>
                  <a:tcPr marL="68575" marR="68575" marT="0" marB="0" anchor="ctr" anchorCtr="1"/>
                </a:tc>
                <a:tc>
                  <a:txBody>
                    <a:bodyPr/>
                    <a:lstStyle/>
                    <a:p>
                      <a:pPr marL="0" marR="0" lvl="0" indent="0" algn="l" rtl="0">
                        <a:lnSpc>
                          <a:spcPct val="100000"/>
                        </a:lnSpc>
                        <a:spcBef>
                          <a:spcPts val="0"/>
                        </a:spcBef>
                        <a:spcAft>
                          <a:spcPts val="0"/>
                        </a:spcAft>
                        <a:buClr>
                          <a:srgbClr val="000000"/>
                        </a:buClr>
                        <a:buSzPts val="300"/>
                        <a:buFont typeface="Arial"/>
                        <a:buNone/>
                      </a:pPr>
                      <a:r>
                        <a:rPr lang="hr-HR" sz="1050" u="none" strike="noStrike" cap="none" dirty="0">
                          <a:latin typeface="Cabin"/>
                          <a:ea typeface="Times New Roman"/>
                          <a:cs typeface="Times New Roman"/>
                          <a:sym typeface="Times New Roman"/>
                        </a:rPr>
                        <a:t>Radionice, gledanje filma, čitanje ulomka iz knjige, kviz znanja</a:t>
                      </a:r>
                      <a:endParaRPr sz="1050" u="none" strike="noStrike" cap="none" dirty="0">
                        <a:latin typeface="Cabin"/>
                        <a:ea typeface="Times New Roman"/>
                        <a:cs typeface="Times New Roman"/>
                        <a:sym typeface="Times New Roman"/>
                      </a:endParaRPr>
                    </a:p>
                  </a:txBody>
                  <a:tcPr marL="68575" marR="68575" marT="0" marB="0" anchor="ctr" anchorCtr="1"/>
                </a:tc>
                <a:tc>
                  <a:txBody>
                    <a:bodyPr/>
                    <a:lstStyle/>
                    <a:p>
                      <a:pPr marL="0" marR="0" lvl="0" indent="0" algn="l" rtl="0">
                        <a:lnSpc>
                          <a:spcPct val="100000"/>
                        </a:lnSpc>
                        <a:spcBef>
                          <a:spcPts val="0"/>
                        </a:spcBef>
                        <a:spcAft>
                          <a:spcPts val="0"/>
                        </a:spcAft>
                        <a:buClr>
                          <a:srgbClr val="000000"/>
                        </a:buClr>
                        <a:buSzPts val="300"/>
                        <a:buFont typeface="Arial"/>
                        <a:buNone/>
                      </a:pPr>
                      <a:r>
                        <a:rPr lang="hr-HR" sz="1050" u="none" strike="noStrike" cap="none" dirty="0">
                          <a:latin typeface="Cabin"/>
                          <a:ea typeface="Times New Roman"/>
                          <a:cs typeface="Times New Roman"/>
                          <a:sym typeface="Times New Roman"/>
                        </a:rPr>
                        <a:t>Travanj, </a:t>
                      </a:r>
                      <a:r>
                        <a:rPr lang="hr-HR" sz="1050" u="none" strike="noStrike" cap="none" dirty="0">
                          <a:latin typeface="Cabin"/>
                          <a:ea typeface="Times New Roman"/>
                          <a:cs typeface="Times New Roman"/>
                        </a:rPr>
                        <a:t>2024.</a:t>
                      </a:r>
                      <a:endParaRPr lang="hr-HR" sz="1050" u="none" strike="noStrike" cap="none" dirty="0">
                        <a:latin typeface="Cabin"/>
                        <a:ea typeface="Times New Roman"/>
                        <a:cs typeface="Times New Roman"/>
                        <a:sym typeface="Times New Roman"/>
                      </a:endParaRPr>
                    </a:p>
                  </a:txBody>
                  <a:tcPr marL="68575" marR="68575" marT="0" marB="0" anchor="ctr" anchorCtr="1"/>
                </a:tc>
                <a:tc>
                  <a:txBody>
                    <a:bodyPr/>
                    <a:lstStyle/>
                    <a:p>
                      <a:pPr marL="0" marR="0" lvl="0" indent="0" algn="l" rtl="0">
                        <a:lnSpc>
                          <a:spcPct val="100000"/>
                        </a:lnSpc>
                        <a:spcBef>
                          <a:spcPts val="0"/>
                        </a:spcBef>
                        <a:spcAft>
                          <a:spcPts val="0"/>
                        </a:spcAft>
                        <a:buClr>
                          <a:srgbClr val="000000"/>
                        </a:buClr>
                        <a:buSzPts val="300"/>
                        <a:buFont typeface="Arial"/>
                        <a:buNone/>
                      </a:pPr>
                      <a:r>
                        <a:rPr lang="hr-HR" sz="1050" u="none" strike="noStrike" cap="none" dirty="0">
                          <a:latin typeface="Cabin"/>
                          <a:ea typeface="Times New Roman"/>
                          <a:cs typeface="Times New Roman"/>
                        </a:rPr>
                        <a:t>150 €</a:t>
                      </a:r>
                      <a:endParaRPr lang="hr-HR" sz="1050" u="none" strike="noStrike" cap="none" dirty="0">
                        <a:latin typeface="Cabin"/>
                        <a:ea typeface="Times New Roman"/>
                        <a:cs typeface="Times New Roman"/>
                        <a:sym typeface="Times New Roman"/>
                      </a:endParaRPr>
                    </a:p>
                  </a:txBody>
                  <a:tcPr marL="68575" marR="68575" marT="0" marB="0" anchor="ctr" anchorCtr="1"/>
                </a:tc>
                <a:tc>
                  <a:txBody>
                    <a:bodyPr/>
                    <a:lstStyle/>
                    <a:p>
                      <a:pPr marL="0" marR="0" lvl="0" indent="0" algn="l" rtl="0">
                        <a:lnSpc>
                          <a:spcPct val="100000"/>
                        </a:lnSpc>
                        <a:spcBef>
                          <a:spcPts val="0"/>
                        </a:spcBef>
                        <a:spcAft>
                          <a:spcPts val="0"/>
                        </a:spcAft>
                        <a:buClr>
                          <a:srgbClr val="000000"/>
                        </a:buClr>
                        <a:buSzPts val="300"/>
                        <a:buFont typeface="Arial"/>
                        <a:buNone/>
                      </a:pPr>
                      <a:r>
                        <a:rPr lang="hr-HR" sz="1050" u="none" strike="noStrike" cap="none" dirty="0">
                          <a:latin typeface="Cabin"/>
                          <a:ea typeface="Times New Roman"/>
                          <a:cs typeface="Times New Roman"/>
                          <a:sym typeface="Times New Roman"/>
                        </a:rPr>
                        <a:t>Kviz znanja, evaluacijski listić</a:t>
                      </a:r>
                      <a:endParaRPr sz="1050" u="none" strike="noStrike" cap="none" dirty="0">
                        <a:latin typeface="Cabin"/>
                        <a:ea typeface="Times New Roman"/>
                        <a:cs typeface="Times New Roman"/>
                        <a:sym typeface="Times New Roman"/>
                      </a:endParaRPr>
                    </a:p>
                  </a:txBody>
                  <a:tcPr marL="68575" marR="68575" marT="0" marB="0" anchor="ctr" anchorCtr="1"/>
                </a:tc>
                <a:extLst>
                  <a:ext uri="{0D108BD9-81ED-4DB2-BD59-A6C34878D82A}">
                    <a16:rowId xmlns:a16="http://schemas.microsoft.com/office/drawing/2014/main" val="10002"/>
                  </a:ext>
                </a:extLst>
              </a:tr>
              <a:tr h="1197200">
                <a:tc>
                  <a:txBody>
                    <a:bodyPr/>
                    <a:lstStyle/>
                    <a:p>
                      <a:pPr marL="0" marR="0" lvl="0" indent="0" algn="ctr">
                        <a:lnSpc>
                          <a:spcPct val="100000"/>
                        </a:lnSpc>
                        <a:spcBef>
                          <a:spcPts val="0"/>
                        </a:spcBef>
                        <a:spcAft>
                          <a:spcPts val="0"/>
                        </a:spcAft>
                        <a:buSzPts val="275"/>
                        <a:buFont typeface="Arial"/>
                        <a:buNone/>
                      </a:pPr>
                      <a:endParaRPr lang="hr-HR" sz="1050" b="1" u="none" strike="noStrike" cap="none">
                        <a:highlight>
                          <a:srgbClr val="FFFF00"/>
                        </a:highlight>
                        <a:latin typeface="Cabin"/>
                        <a:cs typeface="Times New Roman"/>
                      </a:endParaRPr>
                    </a:p>
                    <a:p>
                      <a:pPr marL="0" marR="0" lvl="0" indent="0" algn="ctr">
                        <a:lnSpc>
                          <a:spcPct val="100000"/>
                        </a:lnSpc>
                        <a:spcBef>
                          <a:spcPts val="0"/>
                        </a:spcBef>
                        <a:spcAft>
                          <a:spcPts val="0"/>
                        </a:spcAft>
                        <a:buSzPts val="275"/>
                        <a:buFont typeface="Arial"/>
                        <a:buNone/>
                      </a:pPr>
                      <a:endParaRPr lang="hr-HR" sz="1050" b="1" u="none" strike="noStrike" cap="none">
                        <a:highlight>
                          <a:srgbClr val="FFFF00"/>
                        </a:highlight>
                        <a:latin typeface="Cabin"/>
                        <a:cs typeface="Times New Roman"/>
                      </a:endParaRPr>
                    </a:p>
                    <a:p>
                      <a:pPr marL="0" lvl="0" indent="0" algn="ctr">
                        <a:lnSpc>
                          <a:spcPct val="100000"/>
                        </a:lnSpc>
                        <a:buNone/>
                      </a:pPr>
                      <a:r>
                        <a:rPr lang="hr-HR" sz="1050" b="1" i="0" u="none" strike="noStrike" cap="none" baseline="0" noProof="0" dirty="0">
                          <a:solidFill>
                            <a:srgbClr val="000000"/>
                          </a:solidFill>
                          <a:latin typeface="Cabin"/>
                        </a:rPr>
                        <a:t>„MALA DJELA ZA VELIKE STVARI“ </a:t>
                      </a:r>
                      <a:endParaRPr lang="hr-HR" dirty="0"/>
                    </a:p>
                    <a:p>
                      <a:pPr marL="0" lvl="0" indent="0" algn="ctr">
                        <a:lnSpc>
                          <a:spcPct val="100000"/>
                        </a:lnSpc>
                        <a:buNone/>
                      </a:pPr>
                      <a:r>
                        <a:rPr lang="hr-HR" sz="1050" b="1" i="0" u="none" strike="noStrike" cap="none" baseline="0" noProof="0" dirty="0">
                          <a:solidFill>
                            <a:srgbClr val="000000"/>
                          </a:solidFill>
                          <a:latin typeface="Cabin"/>
                        </a:rPr>
                        <a:t>projekt humanitarnog karaktera u suradnji s humanitarnom udrugom Marijini obroci, Hrvatska</a:t>
                      </a:r>
                      <a:endParaRPr lang="hr-HR" dirty="0"/>
                    </a:p>
                    <a:p>
                      <a:pPr marL="0" marR="0" lvl="0" indent="0" algn="ctr">
                        <a:lnSpc>
                          <a:spcPct val="100000"/>
                        </a:lnSpc>
                        <a:spcBef>
                          <a:spcPts val="0"/>
                        </a:spcBef>
                        <a:spcAft>
                          <a:spcPts val="0"/>
                        </a:spcAft>
                        <a:buSzPts val="275"/>
                        <a:buFont typeface="Arial"/>
                        <a:buNone/>
                      </a:pPr>
                      <a:endParaRPr lang="hr-HR" sz="1050" b="1" u="none" strike="noStrike" cap="none">
                        <a:highlight>
                          <a:srgbClr val="FFFF00"/>
                        </a:highlight>
                        <a:latin typeface="Cabin"/>
                        <a:cs typeface="Times New Roman"/>
                      </a:endParaRPr>
                    </a:p>
                  </a:txBody>
                  <a:tcPr marL="68575" marR="68575" marT="0" marB="0">
                    <a:lnB w="12700">
                      <a:solidFill>
                        <a:schemeClr val="lt1"/>
                      </a:solidFill>
                    </a:lnB>
                  </a:tcPr>
                </a:tc>
                <a:tc>
                  <a:txBody>
                    <a:bodyPr/>
                    <a:lstStyle/>
                    <a:p>
                      <a:pPr marL="0" marR="0" lvl="0" indent="0" algn="l" rtl="0">
                        <a:lnSpc>
                          <a:spcPct val="100000"/>
                        </a:lnSpc>
                        <a:spcBef>
                          <a:spcPts val="0"/>
                        </a:spcBef>
                        <a:spcAft>
                          <a:spcPts val="0"/>
                        </a:spcAft>
                        <a:buSzPts val="300"/>
                        <a:buFont typeface="Arial"/>
                        <a:buNone/>
                      </a:pPr>
                      <a:endParaRPr lang="hr-HR" sz="1000" u="none" strike="noStrike" cap="none">
                        <a:latin typeface="Cabin"/>
                        <a:ea typeface="Times New Roman"/>
                        <a:cs typeface="Times New Roman"/>
                        <a:sym typeface="Times New Roman"/>
                      </a:endParaRPr>
                    </a:p>
                    <a:p>
                      <a:pPr marL="0" lvl="0" indent="0" algn="l">
                        <a:lnSpc>
                          <a:spcPct val="100000"/>
                        </a:lnSpc>
                        <a:buNone/>
                      </a:pPr>
                      <a:r>
                        <a:rPr lang="hr-HR" sz="1000" b="0" i="0" u="none" strike="noStrike" cap="none" baseline="0" noProof="0" dirty="0">
                          <a:solidFill>
                            <a:srgbClr val="000000"/>
                          </a:solidFill>
                          <a:latin typeface="Cabin"/>
                        </a:rPr>
                        <a:t>Upoznati djecu, roditelje, zaposlenike škole i lokalnu zajednicu s problematikom gladi u svijetu i rješenjem koje nude Marijini obroci te osvijestili važnost školovanja i kvalitetnog obrazovanja za budućnost djece.</a:t>
                      </a:r>
                      <a:endParaRPr lang="hr-HR" dirty="0"/>
                    </a:p>
                    <a:p>
                      <a:pPr marL="0" marR="0" lvl="0" indent="0" algn="l">
                        <a:lnSpc>
                          <a:spcPct val="100000"/>
                        </a:lnSpc>
                        <a:spcBef>
                          <a:spcPts val="0"/>
                        </a:spcBef>
                        <a:spcAft>
                          <a:spcPts val="0"/>
                        </a:spcAft>
                        <a:buSzPts val="300"/>
                        <a:buFont typeface="Arial"/>
                        <a:buNone/>
                      </a:pPr>
                      <a:endParaRPr lang="hr-HR" sz="1000" u="none" strike="noStrike" cap="none">
                        <a:latin typeface="Cabin"/>
                        <a:ea typeface="Times New Roman"/>
                        <a:cs typeface="Times New Roman"/>
                      </a:endParaRPr>
                    </a:p>
                  </a:txBody>
                  <a:tcPr marL="68575" marR="68575" marT="0" marB="0">
                    <a:lnB w="12700">
                      <a:solidFill>
                        <a:schemeClr val="lt1"/>
                      </a:solidFill>
                    </a:lnB>
                  </a:tcPr>
                </a:tc>
                <a:tc>
                  <a:txBody>
                    <a:bodyPr/>
                    <a:lstStyle/>
                    <a:p>
                      <a:pPr marL="0" lvl="0" indent="0" algn="l">
                        <a:lnSpc>
                          <a:spcPct val="100000"/>
                        </a:lnSpc>
                        <a:buNone/>
                      </a:pPr>
                      <a:endParaRPr lang="hr-HR" sz="1000" b="0" i="0" u="none" strike="noStrike" cap="none" baseline="0" noProof="0">
                        <a:solidFill>
                          <a:srgbClr val="000000"/>
                        </a:solidFill>
                        <a:latin typeface="Cabin"/>
                      </a:endParaRPr>
                    </a:p>
                    <a:p>
                      <a:pPr marL="0" lvl="0" indent="0" algn="l">
                        <a:lnSpc>
                          <a:spcPct val="100000"/>
                        </a:lnSpc>
                        <a:buNone/>
                      </a:pPr>
                      <a:r>
                        <a:rPr lang="hr-HR" sz="1000" b="0" i="0" u="none" strike="noStrike" cap="none" baseline="0" noProof="0" dirty="0">
                          <a:solidFill>
                            <a:srgbClr val="000000"/>
                          </a:solidFill>
                          <a:latin typeface="Cabin"/>
                        </a:rPr>
                        <a:t>Poticati timski rad, planiranje, upravljanje zadatcima i rješavanje problema.</a:t>
                      </a:r>
                      <a:endParaRPr lang="sr-Latn-RS" dirty="0"/>
                    </a:p>
                    <a:p>
                      <a:pPr marL="0" lvl="0" indent="0" algn="l">
                        <a:lnSpc>
                          <a:spcPct val="100000"/>
                        </a:lnSpc>
                        <a:buNone/>
                      </a:pPr>
                      <a:r>
                        <a:rPr lang="hr-HR" sz="1000" b="0" i="0" u="none" strike="noStrike" cap="none" baseline="0" noProof="0" dirty="0">
                          <a:solidFill>
                            <a:srgbClr val="000000"/>
                          </a:solidFill>
                          <a:latin typeface="Cabin"/>
                        </a:rPr>
                        <a:t>Stjecati radne navike i razvijati osjećaj odgovornosti za zajednicu.</a:t>
                      </a:r>
                      <a:endParaRPr lang="hr-HR" dirty="0"/>
                    </a:p>
                    <a:p>
                      <a:pPr marL="0" lvl="0" indent="0" algn="l">
                        <a:lnSpc>
                          <a:spcPct val="100000"/>
                        </a:lnSpc>
                        <a:buNone/>
                      </a:pPr>
                      <a:r>
                        <a:rPr lang="hr-HR" sz="1000" b="0" i="0" u="none" strike="noStrike" cap="none" baseline="0" noProof="0" dirty="0">
                          <a:solidFill>
                            <a:srgbClr val="000000"/>
                          </a:solidFill>
                          <a:latin typeface="Cabin"/>
                        </a:rPr>
                        <a:t>Promicati pozitivnu sliku škole u javnosti.</a:t>
                      </a:r>
                      <a:endParaRPr lang="hr-HR" dirty="0"/>
                    </a:p>
                    <a:p>
                      <a:pPr marL="0" marR="0" lvl="0" indent="0" algn="l">
                        <a:lnSpc>
                          <a:spcPct val="100000"/>
                        </a:lnSpc>
                        <a:spcBef>
                          <a:spcPts val="0"/>
                        </a:spcBef>
                        <a:spcAft>
                          <a:spcPts val="0"/>
                        </a:spcAft>
                        <a:buSzPts val="300"/>
                        <a:buFont typeface="Arial"/>
                        <a:buNone/>
                      </a:pPr>
                      <a:endParaRPr lang="hr-HR" sz="1000" u="none" strike="noStrike" cap="none">
                        <a:latin typeface="Cabin"/>
                        <a:ea typeface="Times New Roman"/>
                        <a:cs typeface="Times New Roman"/>
                        <a:sym typeface="Times New Roman"/>
                      </a:endParaRPr>
                    </a:p>
                  </a:txBody>
                  <a:tcPr marL="68575" marR="68575" marT="0" marB="0">
                    <a:lnB w="12700">
                      <a:solidFill>
                        <a:schemeClr val="lt1"/>
                      </a:solidFill>
                    </a:lnB>
                  </a:tcPr>
                </a:tc>
                <a:tc>
                  <a:txBody>
                    <a:bodyPr/>
                    <a:lstStyle/>
                    <a:p>
                      <a:pPr marL="0" lvl="0" indent="0" algn="l">
                        <a:lnSpc>
                          <a:spcPct val="100000"/>
                        </a:lnSpc>
                        <a:buNone/>
                      </a:pPr>
                      <a:endParaRPr lang="hr-HR" sz="1000" b="0" i="0" u="none" strike="noStrike" cap="none" baseline="0" noProof="0">
                        <a:solidFill>
                          <a:srgbClr val="000000"/>
                        </a:solidFill>
                        <a:latin typeface="Cabin"/>
                      </a:endParaRPr>
                    </a:p>
                    <a:p>
                      <a:pPr marL="0" lvl="0" indent="0" algn="l">
                        <a:lnSpc>
                          <a:spcPct val="100000"/>
                        </a:lnSpc>
                        <a:buNone/>
                      </a:pPr>
                      <a:r>
                        <a:rPr lang="hr-HR" sz="1000" b="0" i="0" u="none" strike="noStrike" cap="none" baseline="0" noProof="0" dirty="0">
                          <a:solidFill>
                            <a:srgbClr val="000000"/>
                          </a:solidFill>
                          <a:latin typeface="Cabin"/>
                        </a:rPr>
                        <a:t>Damir </a:t>
                      </a:r>
                      <a:r>
                        <a:rPr lang="hr-HR" sz="1000" b="0" i="0" u="none" strike="noStrike" cap="none" baseline="0" noProof="0" dirty="0" err="1">
                          <a:solidFill>
                            <a:srgbClr val="000000"/>
                          </a:solidFill>
                          <a:latin typeface="Cabin"/>
                        </a:rPr>
                        <a:t>Škrlec</a:t>
                      </a:r>
                      <a:r>
                        <a:rPr lang="hr-HR" sz="1000" b="0" i="0" u="none" strike="noStrike" cap="none" baseline="0" noProof="0" dirty="0">
                          <a:solidFill>
                            <a:srgbClr val="000000"/>
                          </a:solidFill>
                          <a:latin typeface="Cabin"/>
                        </a:rPr>
                        <a:t>  (ravnatelj),Ivana </a:t>
                      </a:r>
                      <a:r>
                        <a:rPr lang="hr-HR" sz="1000" b="0" i="0" u="none" strike="noStrike" cap="none" baseline="0" noProof="0" dirty="0" err="1">
                          <a:solidFill>
                            <a:srgbClr val="000000"/>
                          </a:solidFill>
                          <a:latin typeface="Cabin"/>
                        </a:rPr>
                        <a:t>Jalšovec</a:t>
                      </a:r>
                      <a:r>
                        <a:rPr lang="hr-HR" sz="1000" b="0" i="0" u="none" strike="noStrike" cap="none" baseline="0" noProof="0" dirty="0">
                          <a:solidFill>
                            <a:srgbClr val="000000"/>
                          </a:solidFill>
                          <a:latin typeface="Cabin"/>
                        </a:rPr>
                        <a:t>  (pedagoginja), Suzana Katić, Marina Alerić, Silva Kovač, Dragana </a:t>
                      </a:r>
                      <a:r>
                        <a:rPr lang="hr-HR" sz="1000" b="0" i="0" u="none" strike="noStrike" cap="none" baseline="0" noProof="0" dirty="0" err="1">
                          <a:solidFill>
                            <a:srgbClr val="000000"/>
                          </a:solidFill>
                          <a:latin typeface="Cabin"/>
                        </a:rPr>
                        <a:t>Magoč</a:t>
                      </a:r>
                      <a:r>
                        <a:rPr lang="hr-HR" sz="1000" b="0" i="0" u="none" strike="noStrike" cap="none" baseline="0" noProof="0" dirty="0">
                          <a:solidFill>
                            <a:srgbClr val="000000"/>
                          </a:solidFill>
                          <a:latin typeface="Cabin"/>
                        </a:rPr>
                        <a:t>, Ivana </a:t>
                      </a:r>
                      <a:r>
                        <a:rPr lang="hr-HR" sz="1000" b="0" i="0" u="none" strike="noStrike" cap="none" baseline="0" noProof="0" dirty="0" err="1">
                          <a:solidFill>
                            <a:srgbClr val="000000"/>
                          </a:solidFill>
                          <a:latin typeface="Cabin"/>
                        </a:rPr>
                        <a:t>Kardo</a:t>
                      </a:r>
                      <a:r>
                        <a:rPr lang="hr-HR" sz="1000" b="0" i="0" u="none" strike="noStrike" cap="none" baseline="0" noProof="0" dirty="0">
                          <a:solidFill>
                            <a:srgbClr val="000000"/>
                          </a:solidFill>
                          <a:latin typeface="Cabin"/>
                        </a:rPr>
                        <a:t>  i ostali učitelji  koji su se voljni uključiti</a:t>
                      </a:r>
                      <a:endParaRPr lang="sr-Latn-RS" dirty="0"/>
                    </a:p>
                    <a:p>
                      <a:pPr marL="0" marR="0" lvl="0" indent="0" algn="l">
                        <a:lnSpc>
                          <a:spcPct val="100000"/>
                        </a:lnSpc>
                        <a:spcBef>
                          <a:spcPts val="0"/>
                        </a:spcBef>
                        <a:spcAft>
                          <a:spcPts val="0"/>
                        </a:spcAft>
                        <a:buSzPts val="300"/>
                        <a:buFont typeface="Arial"/>
                        <a:buNone/>
                      </a:pPr>
                      <a:endParaRPr lang="hr-HR" sz="1000" u="none" strike="noStrike" cap="none">
                        <a:latin typeface="Cabin"/>
                        <a:ea typeface="Times New Roman"/>
                        <a:cs typeface="Times New Roman"/>
                        <a:sym typeface="Times New Roman"/>
                      </a:endParaRPr>
                    </a:p>
                  </a:txBody>
                  <a:tcPr marL="68575" marR="68575" marT="0" marB="0">
                    <a:lnB w="12700">
                      <a:solidFill>
                        <a:schemeClr val="lt1"/>
                      </a:solidFill>
                    </a:lnB>
                  </a:tcPr>
                </a:tc>
                <a:tc>
                  <a:txBody>
                    <a:bodyPr/>
                    <a:lstStyle/>
                    <a:p>
                      <a:pPr marL="0" marR="0" lvl="0" indent="0" algn="l" rtl="0">
                        <a:lnSpc>
                          <a:spcPct val="100000"/>
                        </a:lnSpc>
                        <a:spcBef>
                          <a:spcPts val="0"/>
                        </a:spcBef>
                        <a:spcAft>
                          <a:spcPts val="0"/>
                        </a:spcAft>
                        <a:buSzPts val="300"/>
                        <a:buFont typeface="Arial"/>
                        <a:buNone/>
                      </a:pPr>
                      <a:endParaRPr lang="hr-HR" sz="1000" u="none" strike="noStrike" cap="none">
                        <a:latin typeface="Cabin"/>
                        <a:ea typeface="Times New Roman"/>
                        <a:cs typeface="Times New Roman"/>
                        <a:sym typeface="Times New Roman"/>
                      </a:endParaRPr>
                    </a:p>
                    <a:p>
                      <a:pPr marL="0" marR="0" lvl="0" indent="0" algn="l">
                        <a:lnSpc>
                          <a:spcPct val="100000"/>
                        </a:lnSpc>
                        <a:spcBef>
                          <a:spcPts val="0"/>
                        </a:spcBef>
                        <a:spcAft>
                          <a:spcPts val="0"/>
                        </a:spcAft>
                        <a:buSzPts val="300"/>
                        <a:buFont typeface="Arial"/>
                        <a:buNone/>
                      </a:pPr>
                      <a:r>
                        <a:rPr lang="hr-HR" sz="1000" u="none" strike="noStrike" cap="none" dirty="0">
                          <a:latin typeface="Cabin"/>
                          <a:ea typeface="Times New Roman"/>
                          <a:cs typeface="Times New Roman"/>
                        </a:rPr>
                        <a:t>Radionice, gledanje filmova, prikupljanje novčanih sredstava: skupljanje </a:t>
                      </a:r>
                      <a:r>
                        <a:rPr lang="hr-HR" sz="1000" u="none" strike="noStrike" cap="none" dirty="0" err="1">
                          <a:latin typeface="Cabin"/>
                          <a:ea typeface="Times New Roman"/>
                          <a:cs typeface="Times New Roman"/>
                        </a:rPr>
                        <a:t>platičnih</a:t>
                      </a:r>
                      <a:r>
                        <a:rPr lang="hr-HR" sz="1000" u="none" strike="noStrike" cap="none" dirty="0">
                          <a:latin typeface="Cabin"/>
                          <a:ea typeface="Times New Roman"/>
                          <a:cs typeface="Times New Roman"/>
                        </a:rPr>
                        <a:t> boca, baterija, starog papira, Korizmena akcija, </a:t>
                      </a:r>
                      <a:r>
                        <a:rPr lang="hr-HR" sz="1000" u="none" strike="noStrike" cap="none" dirty="0" err="1">
                          <a:latin typeface="Cabin"/>
                          <a:ea typeface="Times New Roman"/>
                          <a:cs typeface="Times New Roman"/>
                        </a:rPr>
                        <a:t>Jesenjski</a:t>
                      </a:r>
                      <a:r>
                        <a:rPr lang="hr-HR" sz="1000" u="none" strike="noStrike" cap="none" dirty="0">
                          <a:latin typeface="Cabin"/>
                          <a:ea typeface="Times New Roman"/>
                          <a:cs typeface="Times New Roman"/>
                        </a:rPr>
                        <a:t> sajam; pripremom Plavog doručka, organiziranjem pješačenja, ...</a:t>
                      </a:r>
                    </a:p>
                  </a:txBody>
                  <a:tcPr marL="68575" marR="68575" marT="0" marB="0">
                    <a:lnB w="12700">
                      <a:solidFill>
                        <a:schemeClr val="lt1"/>
                      </a:solidFill>
                    </a:lnB>
                  </a:tcPr>
                </a:tc>
                <a:tc>
                  <a:txBody>
                    <a:bodyPr/>
                    <a:lstStyle/>
                    <a:p>
                      <a:pPr marL="0" marR="0" lvl="0" indent="0" algn="l" rtl="0">
                        <a:lnSpc>
                          <a:spcPct val="100000"/>
                        </a:lnSpc>
                        <a:spcBef>
                          <a:spcPts val="0"/>
                        </a:spcBef>
                        <a:spcAft>
                          <a:spcPts val="0"/>
                        </a:spcAft>
                        <a:buSzPts val="300"/>
                        <a:buFont typeface="Arial"/>
                        <a:buNone/>
                      </a:pPr>
                      <a:endParaRPr lang="hr-HR" sz="1000" u="none" strike="noStrike" cap="none">
                        <a:latin typeface="Cabin"/>
                        <a:ea typeface="Times New Roman"/>
                        <a:cs typeface="Times New Roman"/>
                        <a:sym typeface="Times New Roman"/>
                      </a:endParaRPr>
                    </a:p>
                    <a:p>
                      <a:pPr marL="0" marR="0" lvl="0" indent="0" algn="l">
                        <a:lnSpc>
                          <a:spcPct val="100000"/>
                        </a:lnSpc>
                        <a:spcBef>
                          <a:spcPts val="0"/>
                        </a:spcBef>
                        <a:spcAft>
                          <a:spcPts val="0"/>
                        </a:spcAft>
                        <a:buSzPts val="300"/>
                        <a:buFont typeface="Arial"/>
                        <a:buNone/>
                      </a:pPr>
                      <a:r>
                        <a:rPr lang="hr-HR" sz="1000" u="none" strike="noStrike" cap="none" dirty="0">
                          <a:latin typeface="Cabin"/>
                          <a:ea typeface="Times New Roman"/>
                          <a:cs typeface="Times New Roman"/>
                        </a:rPr>
                        <a:t>Tijekom šk. god. 2023./24.</a:t>
                      </a:r>
                    </a:p>
                  </a:txBody>
                  <a:tcPr marL="68575" marR="68575" marT="0" marB="0">
                    <a:lnB w="12700">
                      <a:solidFill>
                        <a:schemeClr val="lt1"/>
                      </a:solidFill>
                    </a:lnB>
                  </a:tcPr>
                </a:tc>
                <a:tc>
                  <a:txBody>
                    <a:bodyPr/>
                    <a:lstStyle/>
                    <a:p>
                      <a:pPr marL="0" marR="0" lvl="0" indent="0" algn="l" rtl="0">
                        <a:lnSpc>
                          <a:spcPct val="100000"/>
                        </a:lnSpc>
                        <a:spcBef>
                          <a:spcPts val="0"/>
                        </a:spcBef>
                        <a:spcAft>
                          <a:spcPts val="0"/>
                        </a:spcAft>
                        <a:buSzPts val="300"/>
                        <a:buFont typeface="Arial"/>
                        <a:buNone/>
                      </a:pPr>
                      <a:endParaRPr lang="hr-HR" sz="1000" u="none" strike="noStrike" cap="none">
                        <a:latin typeface="Cabin"/>
                        <a:ea typeface="Times New Roman"/>
                        <a:cs typeface="Times New Roman"/>
                        <a:sym typeface="Times New Roman"/>
                      </a:endParaRPr>
                    </a:p>
                    <a:p>
                      <a:pPr marL="0" marR="0" lvl="0" indent="0" algn="l">
                        <a:lnSpc>
                          <a:spcPct val="100000"/>
                        </a:lnSpc>
                        <a:spcBef>
                          <a:spcPts val="0"/>
                        </a:spcBef>
                        <a:spcAft>
                          <a:spcPts val="0"/>
                        </a:spcAft>
                        <a:buSzPts val="300"/>
                        <a:buFont typeface="Arial"/>
                        <a:buNone/>
                      </a:pPr>
                      <a:r>
                        <a:rPr lang="hr-HR" sz="1000" u="none" strike="noStrike" cap="none" dirty="0">
                          <a:latin typeface="Cabin"/>
                          <a:ea typeface="Times New Roman"/>
                          <a:cs typeface="Times New Roman"/>
                        </a:rPr>
                        <a:t>150 €</a:t>
                      </a:r>
                    </a:p>
                  </a:txBody>
                  <a:tcPr marL="68575" marR="68575" marT="0" marB="0">
                    <a:lnB w="12700">
                      <a:solidFill>
                        <a:schemeClr val="lt1"/>
                      </a:solidFill>
                    </a:lnB>
                  </a:tcPr>
                </a:tc>
                <a:tc>
                  <a:txBody>
                    <a:bodyPr/>
                    <a:lstStyle/>
                    <a:p>
                      <a:pPr marL="0" marR="0" lvl="0" indent="0" algn="l" rtl="0">
                        <a:lnSpc>
                          <a:spcPct val="100000"/>
                        </a:lnSpc>
                        <a:spcBef>
                          <a:spcPts val="0"/>
                        </a:spcBef>
                        <a:spcAft>
                          <a:spcPts val="0"/>
                        </a:spcAft>
                        <a:buSzPts val="300"/>
                        <a:buFont typeface="Times New Roman"/>
                        <a:buNone/>
                      </a:pPr>
                      <a:endParaRPr lang="hr-HR" sz="1000" u="none" strike="noStrike" cap="none">
                        <a:latin typeface="Cabin"/>
                        <a:ea typeface="Times New Roman"/>
                        <a:cs typeface="Times New Roman"/>
                        <a:sym typeface="Times New Roman"/>
                      </a:endParaRPr>
                    </a:p>
                    <a:p>
                      <a:pPr marL="0" marR="0" lvl="0" indent="0" algn="l">
                        <a:lnSpc>
                          <a:spcPct val="100000"/>
                        </a:lnSpc>
                        <a:spcBef>
                          <a:spcPts val="0"/>
                        </a:spcBef>
                        <a:spcAft>
                          <a:spcPts val="0"/>
                        </a:spcAft>
                        <a:buSzPts val="300"/>
                        <a:buFont typeface="Times New Roman"/>
                        <a:buNone/>
                      </a:pPr>
                      <a:r>
                        <a:rPr lang="hr-HR" sz="1000" u="none" strike="noStrike" cap="none" dirty="0">
                          <a:latin typeface="Cabin"/>
                          <a:ea typeface="Times New Roman"/>
                          <a:cs typeface="Times New Roman"/>
                        </a:rPr>
                        <a:t>Izrada plakata, panoa, </a:t>
                      </a:r>
                      <a:r>
                        <a:rPr lang="hr-HR" sz="1000" u="none" strike="noStrike" cap="none" dirty="0" err="1">
                          <a:latin typeface="Cabin"/>
                          <a:ea typeface="Times New Roman"/>
                          <a:cs typeface="Times New Roman"/>
                        </a:rPr>
                        <a:t>slikokaza</a:t>
                      </a:r>
                      <a:r>
                        <a:rPr lang="hr-HR" sz="1000" u="none" strike="noStrike" cap="none" dirty="0">
                          <a:latin typeface="Cabin"/>
                          <a:ea typeface="Times New Roman"/>
                          <a:cs typeface="Times New Roman"/>
                        </a:rPr>
                        <a:t>, uplata prikupljenih novčanih sredstava na račun Marijinih obroka</a:t>
                      </a:r>
                    </a:p>
                  </a:txBody>
                  <a:tcPr marL="68575" marR="68575" marT="0" marB="0">
                    <a:lnB w="12700">
                      <a:solidFill>
                        <a:schemeClr val="lt1"/>
                      </a:solidFill>
                    </a:lnB>
                  </a:tcPr>
                </a:tc>
                <a:extLst>
                  <a:ext uri="{0D108BD9-81ED-4DB2-BD59-A6C34878D82A}">
                    <a16:rowId xmlns:a16="http://schemas.microsoft.com/office/drawing/2014/main" val="3110817093"/>
                  </a:ext>
                </a:extLst>
              </a:tr>
            </a:tbl>
          </a:graphicData>
        </a:graphic>
      </p:graphicFrame>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429"/>
        <p:cNvGrpSpPr/>
        <p:nvPr/>
      </p:nvGrpSpPr>
      <p:grpSpPr>
        <a:xfrm>
          <a:off x="0" y="0"/>
          <a:ext cx="0" cy="0"/>
          <a:chOff x="0" y="0"/>
          <a:chExt cx="0" cy="0"/>
        </a:xfrm>
      </p:grpSpPr>
      <p:sp>
        <p:nvSpPr>
          <p:cNvPr id="430" name="Google Shape;430;p39"/>
          <p:cNvSpPr txBox="1">
            <a:spLocks noGrp="1"/>
          </p:cNvSpPr>
          <p:nvPr>
            <p:ph type="title"/>
          </p:nvPr>
        </p:nvSpPr>
        <p:spPr>
          <a:xfrm>
            <a:off x="180820" y="0"/>
            <a:ext cx="8435279" cy="476671"/>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dk2"/>
              </a:buClr>
              <a:buSzPts val="600"/>
              <a:buFont typeface="Domine"/>
              <a:buNone/>
            </a:pPr>
            <a:r>
              <a:rPr lang="hr-HR" sz="2400" b="0" i="0" u="none" strike="noStrike" cap="none">
                <a:solidFill>
                  <a:schemeClr val="dk2"/>
                </a:solidFill>
                <a:latin typeface="Cabin" charset="0"/>
                <a:sym typeface="Times New Roman"/>
              </a:rPr>
              <a:t>Predmetna nastava / projekti</a:t>
            </a:r>
            <a:endParaRPr>
              <a:latin typeface="Cabin" charset="0"/>
            </a:endParaRPr>
          </a:p>
        </p:txBody>
      </p:sp>
      <p:sp>
        <p:nvSpPr>
          <p:cNvPr id="431" name="Google Shape;431;p39"/>
          <p:cNvSpPr txBox="1">
            <a:spLocks noGrp="1"/>
          </p:cNvSpPr>
          <p:nvPr>
            <p:ph type="ftr" idx="11"/>
          </p:nvPr>
        </p:nvSpPr>
        <p:spPr>
          <a:xfrm>
            <a:off x="5333248" y="6411751"/>
            <a:ext cx="3505200" cy="310358"/>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2"/>
              </a:buClr>
              <a:buSzPts val="350"/>
              <a:buFont typeface="Cabin"/>
              <a:buNone/>
            </a:pPr>
            <a:r>
              <a:rPr lang="hr-HR" sz="1400" b="0" i="0" u="none" strike="noStrike" cap="none">
                <a:solidFill>
                  <a:schemeClr val="dk2"/>
                </a:solidFill>
                <a:latin typeface="Cabin"/>
                <a:ea typeface="Cabin"/>
                <a:cs typeface="Cabin"/>
                <a:sym typeface="Cabin"/>
              </a:rPr>
              <a:t>Školski kurikulum 2020./2021.</a:t>
            </a:r>
            <a:endParaRPr sz="1400" b="0" i="0" u="none" strike="noStrike" cap="none">
              <a:solidFill>
                <a:schemeClr val="dk2"/>
              </a:solidFill>
              <a:latin typeface="Cabin"/>
              <a:ea typeface="Cabin"/>
              <a:cs typeface="Cabin"/>
              <a:sym typeface="Cabin"/>
            </a:endParaRPr>
          </a:p>
        </p:txBody>
      </p:sp>
      <p:sp>
        <p:nvSpPr>
          <p:cNvPr id="432" name="Google Shape;432;p39"/>
          <p:cNvSpPr txBox="1">
            <a:spLocks noGrp="1"/>
          </p:cNvSpPr>
          <p:nvPr>
            <p:ph type="sldNum" idx="12"/>
          </p:nvPr>
        </p:nvSpPr>
        <p:spPr>
          <a:xfrm>
            <a:off x="612647" y="6356350"/>
            <a:ext cx="1981199" cy="36575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2"/>
              </a:buClr>
              <a:buSzPts val="350"/>
              <a:buFont typeface="Cabin"/>
              <a:buNone/>
            </a:pPr>
            <a:fld id="{00000000-1234-1234-1234-123412341234}" type="slidenum">
              <a:rPr lang="hr-HR" sz="1400" b="0" i="0" u="none" strike="noStrike" cap="none">
                <a:solidFill>
                  <a:schemeClr val="dk2"/>
                </a:solidFill>
                <a:latin typeface="Cabin"/>
                <a:ea typeface="Cabin"/>
                <a:cs typeface="Cabin"/>
                <a:sym typeface="Cabin"/>
              </a:rPr>
              <a:pPr marL="0" marR="0" lvl="0" indent="0" algn="l" rtl="0">
                <a:lnSpc>
                  <a:spcPct val="100000"/>
                </a:lnSpc>
                <a:spcBef>
                  <a:spcPts val="0"/>
                </a:spcBef>
                <a:spcAft>
                  <a:spcPts val="0"/>
                </a:spcAft>
                <a:buClr>
                  <a:schemeClr val="dk2"/>
                </a:buClr>
                <a:buSzPts val="350"/>
                <a:buFont typeface="Cabin"/>
                <a:buNone/>
              </a:pPr>
              <a:t>48</a:t>
            </a:fld>
            <a:endParaRPr sz="1400" b="0" i="0" u="none" strike="noStrike" cap="none">
              <a:solidFill>
                <a:schemeClr val="dk2"/>
              </a:solidFill>
              <a:latin typeface="Cabin"/>
              <a:ea typeface="Cabin"/>
              <a:cs typeface="Cabin"/>
              <a:sym typeface="Cabin"/>
            </a:endParaRPr>
          </a:p>
        </p:txBody>
      </p:sp>
      <p:graphicFrame>
        <p:nvGraphicFramePr>
          <p:cNvPr id="433" name="Google Shape;433;p39"/>
          <p:cNvGraphicFramePr/>
          <p:nvPr>
            <p:extLst>
              <p:ext uri="{D42A27DB-BD31-4B8C-83A1-F6EECF244321}">
                <p14:modId xmlns:p14="http://schemas.microsoft.com/office/powerpoint/2010/main" val="505071156"/>
              </p:ext>
            </p:extLst>
          </p:nvPr>
        </p:nvGraphicFramePr>
        <p:xfrm>
          <a:off x="163144" y="747365"/>
          <a:ext cx="8842600" cy="2567525"/>
        </p:xfrm>
        <a:graphic>
          <a:graphicData uri="http://schemas.openxmlformats.org/drawingml/2006/table">
            <a:tbl>
              <a:tblPr firstRow="1" bandRow="1">
                <a:noFill/>
                <a:tableStyleId>{2B1E4052-6B5D-4648-950B-1C1C1EDA2936}</a:tableStyleId>
              </a:tblPr>
              <a:tblGrid>
                <a:gridCol w="1219075">
                  <a:extLst>
                    <a:ext uri="{9D8B030D-6E8A-4147-A177-3AD203B41FA5}">
                      <a16:colId xmlns:a16="http://schemas.microsoft.com/office/drawing/2014/main" val="20000"/>
                    </a:ext>
                  </a:extLst>
                </a:gridCol>
                <a:gridCol w="1360900">
                  <a:extLst>
                    <a:ext uri="{9D8B030D-6E8A-4147-A177-3AD203B41FA5}">
                      <a16:colId xmlns:a16="http://schemas.microsoft.com/office/drawing/2014/main" val="20001"/>
                    </a:ext>
                  </a:extLst>
                </a:gridCol>
                <a:gridCol w="1298350">
                  <a:extLst>
                    <a:ext uri="{9D8B030D-6E8A-4147-A177-3AD203B41FA5}">
                      <a16:colId xmlns:a16="http://schemas.microsoft.com/office/drawing/2014/main" val="20002"/>
                    </a:ext>
                  </a:extLst>
                </a:gridCol>
                <a:gridCol w="1335200">
                  <a:extLst>
                    <a:ext uri="{9D8B030D-6E8A-4147-A177-3AD203B41FA5}">
                      <a16:colId xmlns:a16="http://schemas.microsoft.com/office/drawing/2014/main" val="20003"/>
                    </a:ext>
                  </a:extLst>
                </a:gridCol>
                <a:gridCol w="856625">
                  <a:extLst>
                    <a:ext uri="{9D8B030D-6E8A-4147-A177-3AD203B41FA5}">
                      <a16:colId xmlns:a16="http://schemas.microsoft.com/office/drawing/2014/main" val="20004"/>
                    </a:ext>
                  </a:extLst>
                </a:gridCol>
                <a:gridCol w="965375">
                  <a:extLst>
                    <a:ext uri="{9D8B030D-6E8A-4147-A177-3AD203B41FA5}">
                      <a16:colId xmlns:a16="http://schemas.microsoft.com/office/drawing/2014/main" val="20005"/>
                    </a:ext>
                  </a:extLst>
                </a:gridCol>
                <a:gridCol w="884850">
                  <a:extLst>
                    <a:ext uri="{9D8B030D-6E8A-4147-A177-3AD203B41FA5}">
                      <a16:colId xmlns:a16="http://schemas.microsoft.com/office/drawing/2014/main" val="20006"/>
                    </a:ext>
                  </a:extLst>
                </a:gridCol>
                <a:gridCol w="922225">
                  <a:extLst>
                    <a:ext uri="{9D8B030D-6E8A-4147-A177-3AD203B41FA5}">
                      <a16:colId xmlns:a16="http://schemas.microsoft.com/office/drawing/2014/main" val="20007"/>
                    </a:ext>
                  </a:extLst>
                </a:gridCol>
              </a:tblGrid>
              <a:tr h="765525">
                <a:tc>
                  <a:txBody>
                    <a:bodyPr/>
                    <a:lstStyle/>
                    <a:p>
                      <a:pPr marL="0" marR="0" lvl="0" indent="0" algn="ctr" rtl="0">
                        <a:lnSpc>
                          <a:spcPct val="100000"/>
                        </a:lnSpc>
                        <a:spcBef>
                          <a:spcPts val="0"/>
                        </a:spcBef>
                        <a:spcAft>
                          <a:spcPts val="0"/>
                        </a:spcAft>
                        <a:buClr>
                          <a:srgbClr val="000000"/>
                        </a:buClr>
                        <a:buSzPts val="300"/>
                        <a:buFont typeface="Arial"/>
                        <a:buNone/>
                      </a:pPr>
                      <a:endParaRPr sz="1050" b="1" u="none" strike="noStrike" cap="none">
                        <a:latin typeface="Cabin" charset="0"/>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300"/>
                        <a:buFont typeface="Arial"/>
                        <a:buNone/>
                      </a:pPr>
                      <a:r>
                        <a:rPr lang="hr-HR" sz="1050" b="1" u="none" strike="noStrike" cap="none" dirty="0">
                          <a:latin typeface="Cabin"/>
                          <a:ea typeface="Times New Roman"/>
                          <a:cs typeface="Times New Roman"/>
                          <a:sym typeface="Times New Roman"/>
                        </a:rPr>
                        <a:t>Aktivnosti</a:t>
                      </a:r>
                      <a:endParaRPr sz="1050" u="none" strike="noStrike" cap="none" dirty="0">
                        <a:latin typeface="Cabin"/>
                      </a:endParaRPr>
                    </a:p>
                  </a:txBody>
                  <a:tcPr marL="68575" marR="68575" marT="0" marB="0"/>
                </a:tc>
                <a:tc>
                  <a:txBody>
                    <a:bodyPr/>
                    <a:lstStyle/>
                    <a:p>
                      <a:pPr marL="0" marR="0" lvl="0" indent="0" algn="ctr" rtl="0">
                        <a:lnSpc>
                          <a:spcPct val="100000"/>
                        </a:lnSpc>
                        <a:spcBef>
                          <a:spcPts val="0"/>
                        </a:spcBef>
                        <a:spcAft>
                          <a:spcPts val="0"/>
                        </a:spcAft>
                        <a:buClr>
                          <a:srgbClr val="000000"/>
                        </a:buClr>
                        <a:buSzPts val="450"/>
                        <a:buFont typeface="Arial"/>
                        <a:buNone/>
                      </a:pPr>
                      <a:endParaRPr sz="1050" u="none" strike="noStrike" cap="none">
                        <a:latin typeface="Cabin" charset="0"/>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263"/>
                        <a:buFont typeface="Arial"/>
                        <a:buNone/>
                      </a:pPr>
                      <a:r>
                        <a:rPr lang="hr-HR" sz="1050" b="1" u="none" strike="noStrike" cap="none" dirty="0">
                          <a:latin typeface="Cabin"/>
                          <a:ea typeface="Times New Roman"/>
                          <a:cs typeface="Times New Roman"/>
                          <a:sym typeface="Times New Roman"/>
                        </a:rPr>
                        <a:t>Ciljevi</a:t>
                      </a:r>
                      <a:endParaRPr sz="1050" u="none" strike="noStrike" cap="none" dirty="0">
                        <a:latin typeface="Cabin"/>
                      </a:endParaRPr>
                    </a:p>
                  </a:txBody>
                  <a:tcPr marL="68575" marR="68575" marT="0" marB="0"/>
                </a:tc>
                <a:tc>
                  <a:txBody>
                    <a:bodyPr/>
                    <a:lstStyle/>
                    <a:p>
                      <a:pPr marL="0" marR="0" lvl="0" indent="0" algn="ctr" rtl="0">
                        <a:lnSpc>
                          <a:spcPct val="100000"/>
                        </a:lnSpc>
                        <a:spcBef>
                          <a:spcPts val="0"/>
                        </a:spcBef>
                        <a:spcAft>
                          <a:spcPts val="0"/>
                        </a:spcAft>
                        <a:buClr>
                          <a:srgbClr val="000000"/>
                        </a:buClr>
                        <a:buSzPts val="450"/>
                        <a:buFont typeface="Arial"/>
                        <a:buNone/>
                      </a:pPr>
                      <a:endParaRPr sz="1050" u="none" strike="noStrike" cap="none">
                        <a:latin typeface="Cabin" charset="0"/>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263"/>
                        <a:buFont typeface="Arial"/>
                        <a:buNone/>
                      </a:pPr>
                      <a:r>
                        <a:rPr lang="hr-HR" sz="1050" b="1" u="none" strike="noStrike" cap="none" dirty="0">
                          <a:latin typeface="Cabin"/>
                          <a:ea typeface="Times New Roman"/>
                          <a:cs typeface="Times New Roman"/>
                          <a:sym typeface="Times New Roman"/>
                        </a:rPr>
                        <a:t>Namjena</a:t>
                      </a:r>
                      <a:endParaRPr sz="1050" u="none" strike="noStrike" cap="none" dirty="0">
                        <a:latin typeface="Cabin"/>
                      </a:endParaRPr>
                    </a:p>
                  </a:txBody>
                  <a:tcPr marL="68575" marR="68575" marT="0" marB="0"/>
                </a:tc>
                <a:tc>
                  <a:txBody>
                    <a:bodyPr/>
                    <a:lstStyle/>
                    <a:p>
                      <a:pPr marL="0" marR="0" lvl="0" indent="0" algn="ctr" rtl="0">
                        <a:lnSpc>
                          <a:spcPct val="100000"/>
                        </a:lnSpc>
                        <a:spcBef>
                          <a:spcPts val="0"/>
                        </a:spcBef>
                        <a:spcAft>
                          <a:spcPts val="0"/>
                        </a:spcAft>
                        <a:buClr>
                          <a:srgbClr val="000000"/>
                        </a:buClr>
                        <a:buSzPts val="450"/>
                        <a:buFont typeface="Arial"/>
                        <a:buNone/>
                      </a:pPr>
                      <a:endParaRPr sz="1050" u="none" strike="noStrike" cap="none">
                        <a:latin typeface="Cabin" charset="0"/>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263"/>
                        <a:buFont typeface="Arial"/>
                        <a:buNone/>
                      </a:pPr>
                      <a:r>
                        <a:rPr lang="hr-HR" sz="1050" b="1" u="none" strike="noStrike" cap="none" dirty="0">
                          <a:latin typeface="Cabin"/>
                          <a:ea typeface="Times New Roman"/>
                          <a:cs typeface="Times New Roman"/>
                          <a:sym typeface="Times New Roman"/>
                        </a:rPr>
                        <a:t>Nositelji i njihova odgovornost</a:t>
                      </a:r>
                      <a:endParaRPr sz="1050" u="none" strike="noStrike" cap="none" dirty="0">
                        <a:latin typeface="Cabin"/>
                      </a:endParaRPr>
                    </a:p>
                  </a:txBody>
                  <a:tcPr marL="68575" marR="68575" marT="0" marB="0"/>
                </a:tc>
                <a:tc>
                  <a:txBody>
                    <a:bodyPr/>
                    <a:lstStyle/>
                    <a:p>
                      <a:pPr marL="0" marR="0" lvl="0" indent="0" algn="ctr" rtl="0">
                        <a:lnSpc>
                          <a:spcPct val="100000"/>
                        </a:lnSpc>
                        <a:spcBef>
                          <a:spcPts val="0"/>
                        </a:spcBef>
                        <a:spcAft>
                          <a:spcPts val="0"/>
                        </a:spcAft>
                        <a:buClr>
                          <a:srgbClr val="000000"/>
                        </a:buClr>
                        <a:buSzPts val="450"/>
                        <a:buFont typeface="Arial"/>
                        <a:buNone/>
                      </a:pPr>
                      <a:endParaRPr sz="1050" u="none" strike="noStrike" cap="none">
                        <a:latin typeface="Cabin" charset="0"/>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263"/>
                        <a:buFont typeface="Arial"/>
                        <a:buNone/>
                      </a:pPr>
                      <a:r>
                        <a:rPr lang="hr-HR" sz="1050" b="1" u="none" strike="noStrike" cap="none" dirty="0">
                          <a:latin typeface="Cabin"/>
                          <a:ea typeface="Times New Roman"/>
                          <a:cs typeface="Times New Roman"/>
                          <a:sym typeface="Times New Roman"/>
                        </a:rPr>
                        <a:t>Način realizacije</a:t>
                      </a:r>
                      <a:endParaRPr sz="1050" u="none" strike="noStrike" cap="none" dirty="0">
                        <a:latin typeface="Cabin"/>
                      </a:endParaRPr>
                    </a:p>
                  </a:txBody>
                  <a:tcPr marL="68575" marR="68575" marT="0" marB="0"/>
                </a:tc>
                <a:tc>
                  <a:txBody>
                    <a:bodyPr/>
                    <a:lstStyle/>
                    <a:p>
                      <a:pPr marL="0" marR="0" lvl="0" indent="0" algn="ctr" rtl="0">
                        <a:lnSpc>
                          <a:spcPct val="100000"/>
                        </a:lnSpc>
                        <a:spcBef>
                          <a:spcPts val="0"/>
                        </a:spcBef>
                        <a:spcAft>
                          <a:spcPts val="0"/>
                        </a:spcAft>
                        <a:buClr>
                          <a:srgbClr val="000000"/>
                        </a:buClr>
                        <a:buSzPts val="450"/>
                        <a:buFont typeface="Arial"/>
                        <a:buNone/>
                      </a:pPr>
                      <a:endParaRPr sz="1050" u="none" strike="noStrike" cap="none">
                        <a:latin typeface="Cabin" charset="0"/>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263"/>
                        <a:buFont typeface="Arial"/>
                        <a:buNone/>
                      </a:pPr>
                      <a:r>
                        <a:rPr lang="hr-HR" sz="1050" b="1" u="none" strike="noStrike" cap="none" err="1">
                          <a:latin typeface="Cabin"/>
                          <a:ea typeface="Times New Roman"/>
                          <a:cs typeface="Times New Roman"/>
                          <a:sym typeface="Times New Roman"/>
                        </a:rPr>
                        <a:t>Vremenik</a:t>
                      </a:r>
                      <a:endParaRPr sz="1050" u="none" strike="noStrike" cap="none" err="1">
                        <a:latin typeface="Cabin"/>
                      </a:endParaRPr>
                    </a:p>
                  </a:txBody>
                  <a:tcPr marL="68575" marR="68575" marT="0" marB="0"/>
                </a:tc>
                <a:tc>
                  <a:txBody>
                    <a:bodyPr/>
                    <a:lstStyle/>
                    <a:p>
                      <a:pPr marL="0" marR="0" lvl="0" indent="0" algn="ctr" rtl="0">
                        <a:lnSpc>
                          <a:spcPct val="100000"/>
                        </a:lnSpc>
                        <a:spcBef>
                          <a:spcPts val="0"/>
                        </a:spcBef>
                        <a:spcAft>
                          <a:spcPts val="0"/>
                        </a:spcAft>
                        <a:buClr>
                          <a:srgbClr val="000000"/>
                        </a:buClr>
                        <a:buSzPts val="450"/>
                        <a:buFont typeface="Arial"/>
                        <a:buNone/>
                      </a:pPr>
                      <a:endParaRPr sz="1050" u="none" strike="noStrike" cap="none">
                        <a:latin typeface="Cabin" charset="0"/>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263"/>
                        <a:buFont typeface="Arial"/>
                        <a:buNone/>
                      </a:pPr>
                      <a:r>
                        <a:rPr lang="hr-HR" sz="1050" b="1" u="none" strike="noStrike" cap="none" dirty="0">
                          <a:latin typeface="Cabin"/>
                          <a:ea typeface="Times New Roman"/>
                          <a:cs typeface="Times New Roman"/>
                          <a:sym typeface="Times New Roman"/>
                        </a:rPr>
                        <a:t>Detaljan troškovnik</a:t>
                      </a:r>
                      <a:endParaRPr sz="1050" u="none" strike="noStrike" cap="none" dirty="0">
                        <a:latin typeface="Cabin"/>
                      </a:endParaRPr>
                    </a:p>
                  </a:txBody>
                  <a:tcPr marL="68575" marR="68575" marT="0" marB="0"/>
                </a:tc>
                <a:tc>
                  <a:txBody>
                    <a:bodyPr/>
                    <a:lstStyle/>
                    <a:p>
                      <a:pPr marL="0" marR="0" lvl="0" indent="0" algn="ctr" rtl="0">
                        <a:lnSpc>
                          <a:spcPct val="100000"/>
                        </a:lnSpc>
                        <a:spcBef>
                          <a:spcPts val="0"/>
                        </a:spcBef>
                        <a:spcAft>
                          <a:spcPts val="0"/>
                        </a:spcAft>
                        <a:buClr>
                          <a:srgbClr val="000000"/>
                        </a:buClr>
                        <a:buSzPts val="263"/>
                        <a:buFont typeface="Arial"/>
                        <a:buNone/>
                      </a:pPr>
                      <a:r>
                        <a:rPr lang="hr-HR" sz="1050" b="1" u="none" strike="noStrike" cap="none" dirty="0">
                          <a:latin typeface="Cabin"/>
                          <a:ea typeface="Times New Roman"/>
                          <a:cs typeface="Times New Roman"/>
                          <a:sym typeface="Times New Roman"/>
                        </a:rPr>
                        <a:t>Način vrednovanja i korištenja rezultata vrednovanja</a:t>
                      </a:r>
                      <a:endParaRPr sz="1050" u="none" strike="noStrike" cap="none" dirty="0">
                        <a:latin typeface="Cabin"/>
                      </a:endParaRPr>
                    </a:p>
                  </a:txBody>
                  <a:tcPr marL="68575" marR="68575" marT="0" marB="0"/>
                </a:tc>
                <a:extLst>
                  <a:ext uri="{0D108BD9-81ED-4DB2-BD59-A6C34878D82A}">
                    <a16:rowId xmlns:a16="http://schemas.microsoft.com/office/drawing/2014/main" val="10000"/>
                  </a:ext>
                </a:extLst>
              </a:tr>
              <a:tr h="871875">
                <a:tc>
                  <a:txBody>
                    <a:bodyPr/>
                    <a:lstStyle/>
                    <a:p>
                      <a:pPr marL="0" marR="0" lvl="0" indent="0" algn="l" rtl="0">
                        <a:lnSpc>
                          <a:spcPct val="100000"/>
                        </a:lnSpc>
                        <a:spcBef>
                          <a:spcPts val="0"/>
                        </a:spcBef>
                        <a:spcAft>
                          <a:spcPts val="0"/>
                        </a:spcAft>
                        <a:buClr>
                          <a:srgbClr val="000000"/>
                        </a:buClr>
                        <a:buSzPts val="350"/>
                        <a:buFont typeface="Arial"/>
                        <a:buNone/>
                      </a:pPr>
                      <a:r>
                        <a:rPr lang="hr-HR" sz="1050" b="1" u="none" strike="noStrike" cap="none" dirty="0">
                          <a:latin typeface="Cabin"/>
                          <a:ea typeface="Times New Roman"/>
                          <a:cs typeface="Times New Roman"/>
                          <a:sym typeface="Times New Roman"/>
                        </a:rPr>
                        <a:t>Večer matematike</a:t>
                      </a:r>
                    </a:p>
                    <a:p>
                      <a:pPr lvl="0" algn="l">
                        <a:lnSpc>
                          <a:spcPct val="100000"/>
                        </a:lnSpc>
                        <a:spcBef>
                          <a:spcPts val="0"/>
                        </a:spcBef>
                        <a:spcAft>
                          <a:spcPts val="0"/>
                        </a:spcAft>
                        <a:buNone/>
                      </a:pPr>
                      <a:endParaRPr lang="hr-HR" sz="1050" b="0" i="0" u="none" strike="noStrike" cap="none" noProof="0">
                        <a:highlight>
                          <a:srgbClr val="FFFF00"/>
                        </a:highlight>
                      </a:endParaRPr>
                    </a:p>
                    <a:p>
                      <a:pPr marL="0" marR="0" lvl="0" indent="0" algn="l">
                        <a:lnSpc>
                          <a:spcPct val="100000"/>
                        </a:lnSpc>
                        <a:spcBef>
                          <a:spcPts val="0"/>
                        </a:spcBef>
                        <a:spcAft>
                          <a:spcPts val="0"/>
                        </a:spcAft>
                        <a:buSzPts val="350"/>
                        <a:buFont typeface="Arial"/>
                        <a:buNone/>
                      </a:pPr>
                      <a:endParaRPr lang="hr-HR" sz="1050" b="1" u="none" strike="noStrike" cap="none">
                        <a:latin typeface="Cabin"/>
                        <a:ea typeface="Times New Roman"/>
                        <a:cs typeface="Times New Roman"/>
                      </a:endParaRPr>
                    </a:p>
                  </a:txBody>
                  <a:tcPr marL="114300" marR="114300" marT="0" marB="0"/>
                </a:tc>
                <a:tc>
                  <a:txBody>
                    <a:bodyPr/>
                    <a:lstStyle/>
                    <a:p>
                      <a:pPr marL="0" marR="0" lvl="0" indent="0" algn="ctr" rtl="0">
                        <a:lnSpc>
                          <a:spcPct val="100000"/>
                        </a:lnSpc>
                        <a:spcBef>
                          <a:spcPts val="0"/>
                        </a:spcBef>
                        <a:spcAft>
                          <a:spcPts val="0"/>
                        </a:spcAft>
                        <a:buClr>
                          <a:srgbClr val="000000"/>
                        </a:buClr>
                        <a:buSzPts val="350"/>
                        <a:buFont typeface="Arial"/>
                        <a:buNone/>
                      </a:pPr>
                      <a:r>
                        <a:rPr lang="hr-HR" sz="1050" u="none" strike="noStrike" cap="none" dirty="0">
                          <a:latin typeface="Cabin"/>
                          <a:ea typeface="Times New Roman"/>
                          <a:cs typeface="Times New Roman"/>
                          <a:sym typeface="Times New Roman"/>
                        </a:rPr>
                        <a:t>Razvijati matematičku</a:t>
                      </a:r>
                      <a:endParaRPr sz="1050" u="none" strike="noStrike" cap="none" dirty="0">
                        <a:latin typeface="Cabin"/>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350"/>
                        <a:buFont typeface="Arial"/>
                        <a:buNone/>
                      </a:pPr>
                      <a:r>
                        <a:rPr lang="hr-HR" sz="1050" u="none" strike="noStrike" cap="none" dirty="0">
                          <a:latin typeface="Cabin"/>
                          <a:ea typeface="Times New Roman"/>
                          <a:cs typeface="Times New Roman"/>
                          <a:sym typeface="Times New Roman"/>
                        </a:rPr>
                        <a:t>pismenost</a:t>
                      </a:r>
                      <a:endParaRPr sz="1050" u="none" strike="noStrike" cap="none" dirty="0">
                        <a:latin typeface="Cabin"/>
                        <a:ea typeface="Times New Roman"/>
                        <a:cs typeface="Times New Roman"/>
                        <a:sym typeface="Times New Roman"/>
                      </a:endParaRPr>
                    </a:p>
                  </a:txBody>
                  <a:tcPr marL="114300" marR="114300" marT="0" marB="0"/>
                </a:tc>
                <a:tc>
                  <a:txBody>
                    <a:bodyPr/>
                    <a:lstStyle/>
                    <a:p>
                      <a:pPr marL="0" marR="0" lvl="0" indent="0" algn="l" rtl="0">
                        <a:lnSpc>
                          <a:spcPct val="100000"/>
                        </a:lnSpc>
                        <a:spcBef>
                          <a:spcPts val="0"/>
                        </a:spcBef>
                        <a:spcAft>
                          <a:spcPts val="0"/>
                        </a:spcAft>
                        <a:buClr>
                          <a:srgbClr val="000000"/>
                        </a:buClr>
                        <a:buSzPts val="350"/>
                        <a:buFont typeface="Arial"/>
                        <a:buNone/>
                      </a:pPr>
                      <a:r>
                        <a:rPr lang="hr-HR" sz="1050" u="none" strike="noStrike" cap="none" dirty="0">
                          <a:latin typeface="Cabin"/>
                          <a:ea typeface="Times New Roman"/>
                          <a:cs typeface="Times New Roman"/>
                          <a:sym typeface="Times New Roman"/>
                        </a:rPr>
                        <a:t>Osposobiti </a:t>
                      </a:r>
                      <a:r>
                        <a:rPr lang="hr-HR" sz="1050" u="none" strike="noStrike" cap="none" dirty="0" err="1">
                          <a:latin typeface="Cabin"/>
                          <a:ea typeface="Times New Roman"/>
                          <a:cs typeface="Times New Roman"/>
                          <a:sym typeface="Times New Roman"/>
                        </a:rPr>
                        <a:t>uč</a:t>
                      </a:r>
                      <a:r>
                        <a:rPr lang="hr-HR" sz="1050" u="none" strike="noStrike" cap="none" dirty="0">
                          <a:latin typeface="Cabin"/>
                          <a:ea typeface="Times New Roman"/>
                          <a:cs typeface="Times New Roman"/>
                          <a:sym typeface="Times New Roman"/>
                        </a:rPr>
                        <a:t>. za samostalno rješavanje matematičkih zadataka</a:t>
                      </a:r>
                      <a:endParaRPr sz="1050" u="none" strike="noStrike" cap="none" dirty="0">
                        <a:latin typeface="Cabin"/>
                        <a:ea typeface="Times New Roman"/>
                        <a:cs typeface="Times New Roman"/>
                        <a:sym typeface="Times New Roman"/>
                      </a:endParaRPr>
                    </a:p>
                  </a:txBody>
                  <a:tcPr marL="114300" marR="114300" marT="0" marB="0"/>
                </a:tc>
                <a:tc>
                  <a:txBody>
                    <a:bodyPr/>
                    <a:lstStyle/>
                    <a:p>
                      <a:pPr marL="0" marR="0" lvl="0" indent="0" algn="l" rtl="0">
                        <a:lnSpc>
                          <a:spcPct val="100000"/>
                        </a:lnSpc>
                        <a:spcBef>
                          <a:spcPts val="0"/>
                        </a:spcBef>
                        <a:spcAft>
                          <a:spcPts val="0"/>
                        </a:spcAft>
                        <a:buClr>
                          <a:schemeClr val="dk1"/>
                        </a:buClr>
                        <a:buSzPts val="350"/>
                        <a:buFont typeface="Times New Roman"/>
                        <a:buNone/>
                      </a:pPr>
                      <a:r>
                        <a:rPr lang="hr-HR" sz="1050" u="none" strike="noStrike" cap="none" dirty="0">
                          <a:latin typeface="Cabin"/>
                          <a:ea typeface="Times New Roman"/>
                          <a:cs typeface="Times New Roman"/>
                          <a:sym typeface="Times New Roman"/>
                        </a:rPr>
                        <a:t>M. Alerić</a:t>
                      </a:r>
                      <a:endParaRPr sz="1050" u="none" strike="noStrike" cap="none" dirty="0">
                        <a:latin typeface="Cabi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350"/>
                        <a:buFont typeface="Times New Roman"/>
                        <a:buNone/>
                      </a:pPr>
                      <a:r>
                        <a:rPr lang="hr-HR" sz="1050" u="none" strike="noStrike" cap="none" dirty="0">
                          <a:latin typeface="Cabin"/>
                          <a:ea typeface="Times New Roman"/>
                          <a:cs typeface="Times New Roman"/>
                          <a:sym typeface="Times New Roman"/>
                        </a:rPr>
                        <a:t>D. Burazin</a:t>
                      </a:r>
                      <a:endParaRPr sz="1050" u="none" strike="noStrike" cap="none" dirty="0">
                        <a:latin typeface="Cabi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350"/>
                        <a:buFont typeface="Times New Roman"/>
                        <a:buNone/>
                      </a:pPr>
                      <a:r>
                        <a:rPr lang="hr-HR" sz="1050" u="none" strike="noStrike" cap="none" dirty="0">
                          <a:latin typeface="Cabin"/>
                          <a:ea typeface="Times New Roman"/>
                          <a:cs typeface="Times New Roman"/>
                        </a:rPr>
                        <a:t>D. </a:t>
                      </a:r>
                      <a:r>
                        <a:rPr lang="hr-HR" sz="1050" u="none" strike="noStrike" cap="none" dirty="0" err="1">
                          <a:latin typeface="Cabin"/>
                          <a:ea typeface="Times New Roman"/>
                          <a:cs typeface="Times New Roman"/>
                        </a:rPr>
                        <a:t>Cvenić</a:t>
                      </a:r>
                      <a:endParaRPr lang="hr-HR" sz="1050" u="none" strike="noStrike" cap="none" dirty="0" err="1">
                        <a:latin typeface="Cabin"/>
                        <a:ea typeface="Times New Roman"/>
                        <a:cs typeface="Times New Roman"/>
                        <a:sym typeface="Times New Roman"/>
                      </a:endParaRPr>
                    </a:p>
                  </a:txBody>
                  <a:tcPr marL="68575" marR="68575" marT="0" marB="0" anchorCtr="1"/>
                </a:tc>
                <a:tc>
                  <a:txBody>
                    <a:bodyPr/>
                    <a:lstStyle/>
                    <a:p>
                      <a:pPr marL="0" marR="0" lvl="0" indent="0" algn="ctr" rtl="0">
                        <a:lnSpc>
                          <a:spcPct val="100000"/>
                        </a:lnSpc>
                        <a:spcBef>
                          <a:spcPts val="0"/>
                        </a:spcBef>
                        <a:spcAft>
                          <a:spcPts val="0"/>
                        </a:spcAft>
                        <a:buClr>
                          <a:srgbClr val="000000"/>
                        </a:buClr>
                        <a:buSzPts val="350"/>
                        <a:buFont typeface="Arial"/>
                        <a:buNone/>
                      </a:pPr>
                      <a:r>
                        <a:rPr lang="hr-HR" sz="1050" u="none" strike="noStrike" cap="none" dirty="0">
                          <a:latin typeface="Cabin"/>
                          <a:ea typeface="Times New Roman"/>
                          <a:cs typeface="Times New Roman"/>
                          <a:sym typeface="Times New Roman"/>
                        </a:rPr>
                        <a:t>Organizirani školski sat</a:t>
                      </a:r>
                      <a:endParaRPr sz="1050" u="none" strike="noStrike" cap="none" dirty="0">
                        <a:latin typeface="Cabin"/>
                        <a:ea typeface="Times New Roman"/>
                        <a:cs typeface="Times New Roman"/>
                        <a:sym typeface="Times New Roman"/>
                      </a:endParaRPr>
                    </a:p>
                  </a:txBody>
                  <a:tcPr marL="114300" marR="114300" marT="0" marB="0"/>
                </a:tc>
                <a:tc>
                  <a:txBody>
                    <a:bodyPr/>
                    <a:lstStyle/>
                    <a:p>
                      <a:pPr marL="0" marR="0" lvl="0" indent="0" algn="ctr" rtl="0">
                        <a:lnSpc>
                          <a:spcPct val="100000"/>
                        </a:lnSpc>
                        <a:spcBef>
                          <a:spcPts val="0"/>
                        </a:spcBef>
                        <a:spcAft>
                          <a:spcPts val="0"/>
                        </a:spcAft>
                        <a:buClr>
                          <a:srgbClr val="000000"/>
                        </a:buClr>
                        <a:buSzPts val="350"/>
                        <a:buFont typeface="Arial"/>
                        <a:buNone/>
                      </a:pPr>
                      <a:r>
                        <a:rPr lang="hr-HR" sz="1050" u="none" strike="noStrike" cap="none" dirty="0">
                          <a:latin typeface="Cabin"/>
                          <a:ea typeface="Times New Roman"/>
                          <a:cs typeface="Times New Roman"/>
                        </a:rPr>
                        <a:t>prosinac</a:t>
                      </a:r>
                      <a:r>
                        <a:rPr lang="hr-HR" sz="1050" u="none" strike="noStrike" cap="none" dirty="0">
                          <a:latin typeface="Cabin"/>
                          <a:ea typeface="Times New Roman"/>
                          <a:cs typeface="Times New Roman"/>
                          <a:sym typeface="Times New Roman"/>
                        </a:rPr>
                        <a:t> </a:t>
                      </a:r>
                      <a:r>
                        <a:rPr lang="hr-HR" sz="1050" u="none" strike="noStrike" cap="none" dirty="0">
                          <a:latin typeface="Cabin"/>
                          <a:ea typeface="Times New Roman"/>
                          <a:cs typeface="Times New Roman"/>
                        </a:rPr>
                        <a:t>2023</a:t>
                      </a:r>
                      <a:r>
                        <a:rPr lang="hr-HR" sz="1050" u="none" strike="noStrike" cap="none" dirty="0">
                          <a:latin typeface="Cabin"/>
                          <a:ea typeface="Times New Roman"/>
                          <a:cs typeface="Times New Roman"/>
                          <a:sym typeface="Times New Roman"/>
                        </a:rPr>
                        <a:t>.</a:t>
                      </a:r>
                      <a:endParaRPr sz="1050" u="none" strike="noStrike" cap="none" dirty="0">
                        <a:latin typeface="Cabin"/>
                        <a:ea typeface="Times New Roman"/>
                        <a:cs typeface="Times New Roman"/>
                        <a:sym typeface="Times New Roman"/>
                      </a:endParaRPr>
                    </a:p>
                  </a:txBody>
                  <a:tcPr marL="114300" marR="114300" marT="0" marB="0"/>
                </a:tc>
                <a:tc>
                  <a:txBody>
                    <a:bodyPr/>
                    <a:lstStyle/>
                    <a:p>
                      <a:pPr marL="0" marR="0" lvl="0" indent="0" algn="l" rtl="0">
                        <a:lnSpc>
                          <a:spcPct val="100000"/>
                        </a:lnSpc>
                        <a:spcBef>
                          <a:spcPts val="0"/>
                        </a:spcBef>
                        <a:spcAft>
                          <a:spcPts val="0"/>
                        </a:spcAft>
                        <a:buClr>
                          <a:srgbClr val="000000"/>
                        </a:buClr>
                        <a:buSzPts val="350"/>
                        <a:buFont typeface="Arial"/>
                        <a:buNone/>
                      </a:pPr>
                      <a:r>
                        <a:rPr lang="hr-HR" sz="1050" u="none" strike="noStrike" cap="none" dirty="0">
                          <a:latin typeface="Cabin"/>
                          <a:ea typeface="Times New Roman"/>
                          <a:cs typeface="Times New Roman"/>
                          <a:sym typeface="Times New Roman"/>
                        </a:rPr>
                        <a:t>0 kn</a:t>
                      </a:r>
                      <a:endParaRPr sz="1050" u="none" strike="noStrike" cap="none" dirty="0">
                        <a:latin typeface="Cabin"/>
                        <a:ea typeface="Times New Roman"/>
                        <a:cs typeface="Times New Roman"/>
                        <a:sym typeface="Times New Roman"/>
                      </a:endParaRPr>
                    </a:p>
                  </a:txBody>
                  <a:tcPr marL="68575" marR="68575" marT="0" marB="0" anchor="ctr" anchorCtr="1"/>
                </a:tc>
                <a:tc>
                  <a:txBody>
                    <a:bodyPr/>
                    <a:lstStyle/>
                    <a:p>
                      <a:pPr marL="0" marR="0" lvl="0" indent="0" algn="ctr" rtl="0">
                        <a:lnSpc>
                          <a:spcPct val="100000"/>
                        </a:lnSpc>
                        <a:spcBef>
                          <a:spcPts val="0"/>
                        </a:spcBef>
                        <a:spcAft>
                          <a:spcPts val="0"/>
                        </a:spcAft>
                        <a:buClr>
                          <a:srgbClr val="000000"/>
                        </a:buClr>
                        <a:buSzPts val="350"/>
                        <a:buFont typeface="Arial"/>
                        <a:buNone/>
                      </a:pPr>
                      <a:r>
                        <a:rPr lang="hr-HR" sz="1050" u="none" strike="noStrike" cap="none" dirty="0">
                          <a:latin typeface="Cabin"/>
                          <a:ea typeface="Times New Roman"/>
                          <a:cs typeface="Times New Roman"/>
                          <a:sym typeface="Times New Roman"/>
                        </a:rPr>
                        <a:t>Ispitni zadaci-listići</a:t>
                      </a:r>
                      <a:endParaRPr sz="1050" u="none" strike="noStrike" cap="none" dirty="0">
                        <a:latin typeface="Cabin"/>
                        <a:ea typeface="Times New Roman"/>
                        <a:cs typeface="Times New Roman"/>
                        <a:sym typeface="Times New Roman"/>
                      </a:endParaRPr>
                    </a:p>
                  </a:txBody>
                  <a:tcPr marL="114300" marR="114300" marT="0" marB="0"/>
                </a:tc>
                <a:extLst>
                  <a:ext uri="{0D108BD9-81ED-4DB2-BD59-A6C34878D82A}">
                    <a16:rowId xmlns:a16="http://schemas.microsoft.com/office/drawing/2014/main" val="10001"/>
                  </a:ext>
                </a:extLst>
              </a:tr>
              <a:tr h="895550">
                <a:tc>
                  <a:txBody>
                    <a:bodyPr/>
                    <a:lstStyle/>
                    <a:p>
                      <a:pPr marL="0" marR="0" lvl="0" indent="0" algn="l" rtl="0">
                        <a:lnSpc>
                          <a:spcPct val="115000"/>
                        </a:lnSpc>
                        <a:spcBef>
                          <a:spcPts val="0"/>
                        </a:spcBef>
                        <a:spcAft>
                          <a:spcPts val="0"/>
                        </a:spcAft>
                        <a:buClr>
                          <a:srgbClr val="000000"/>
                        </a:buClr>
                        <a:buSzPts val="350"/>
                        <a:buFont typeface="Arial"/>
                        <a:buNone/>
                      </a:pPr>
                      <a:r>
                        <a:rPr lang="hr-HR" sz="1050" b="1" u="none" strike="noStrike" cap="none" dirty="0">
                          <a:latin typeface="Cabin"/>
                          <a:ea typeface="Times New Roman"/>
                          <a:cs typeface="Times New Roman"/>
                          <a:sym typeface="Times New Roman"/>
                        </a:rPr>
                        <a:t>Europski</a:t>
                      </a:r>
                      <a:r>
                        <a:rPr lang="hr-HR" sz="1050" b="1" u="none" strike="noStrike" cap="none" dirty="0">
                          <a:latin typeface="Cabin"/>
                          <a:ea typeface="Times New Roman"/>
                          <a:cs typeface="Times New Roman"/>
                        </a:rPr>
                        <a:t> </a:t>
                      </a:r>
                      <a:r>
                        <a:rPr lang="hr-HR" sz="1050" b="1" u="none" strike="noStrike" cap="none" dirty="0">
                          <a:latin typeface="Cabin"/>
                          <a:ea typeface="Times New Roman"/>
                          <a:cs typeface="Times New Roman"/>
                          <a:sym typeface="Times New Roman"/>
                        </a:rPr>
                        <a:t> dan jezika</a:t>
                      </a:r>
                    </a:p>
                    <a:p>
                      <a:pPr marL="0" marR="0" lvl="0" indent="0" algn="l">
                        <a:lnSpc>
                          <a:spcPct val="114999"/>
                        </a:lnSpc>
                        <a:spcBef>
                          <a:spcPts val="0"/>
                        </a:spcBef>
                        <a:spcAft>
                          <a:spcPts val="0"/>
                        </a:spcAft>
                        <a:buSzPts val="350"/>
                        <a:buFont typeface="Arial"/>
                        <a:buNone/>
                      </a:pPr>
                      <a:endParaRPr lang="hr-HR" sz="1050" b="1" u="none" strike="noStrike" cap="none">
                        <a:solidFill>
                          <a:srgbClr val="FF0000"/>
                        </a:solidFill>
                        <a:latin typeface="Cabin"/>
                        <a:ea typeface="Times New Roman"/>
                        <a:cs typeface="Times New Roman"/>
                      </a:endParaRPr>
                    </a:p>
                  </a:txBody>
                  <a:tcPr marL="68575" marR="68575" marT="0" marB="0" anchor="ctr" anchorCtr="1"/>
                </a:tc>
                <a:tc>
                  <a:txBody>
                    <a:bodyPr/>
                    <a:lstStyle/>
                    <a:p>
                      <a:pPr marL="0" marR="0" lvl="0" indent="0" algn="l" rtl="0">
                        <a:lnSpc>
                          <a:spcPct val="115000"/>
                        </a:lnSpc>
                        <a:spcBef>
                          <a:spcPts val="0"/>
                        </a:spcBef>
                        <a:spcAft>
                          <a:spcPts val="0"/>
                        </a:spcAft>
                        <a:buClr>
                          <a:srgbClr val="000000"/>
                        </a:buClr>
                        <a:buSzPts val="350"/>
                        <a:buFont typeface="Arial"/>
                        <a:buNone/>
                      </a:pPr>
                      <a:r>
                        <a:rPr lang="hr-HR" sz="1050" u="none" strike="noStrike" cap="none" dirty="0">
                          <a:latin typeface="Cabin"/>
                          <a:ea typeface="Times New Roman"/>
                          <a:cs typeface="Times New Roman"/>
                          <a:sym typeface="Times New Roman"/>
                        </a:rPr>
                        <a:t>Osvijestiti važnost (učenja) stranih jezika u EU</a:t>
                      </a:r>
                      <a:endParaRPr sz="1050" u="none" strike="noStrike" cap="none" dirty="0">
                        <a:latin typeface="Cabin"/>
                        <a:ea typeface="Times New Roman"/>
                        <a:cs typeface="Times New Roman"/>
                        <a:sym typeface="Times New Roman"/>
                      </a:endParaRPr>
                    </a:p>
                  </a:txBody>
                  <a:tcPr marL="68575" marR="68575" marT="0" marB="0" anchor="ctr"/>
                </a:tc>
                <a:tc>
                  <a:txBody>
                    <a:bodyPr/>
                    <a:lstStyle/>
                    <a:p>
                      <a:pPr marL="0" marR="0" lvl="0" indent="0" algn="l" rtl="0">
                        <a:lnSpc>
                          <a:spcPct val="115000"/>
                        </a:lnSpc>
                        <a:spcBef>
                          <a:spcPts val="0"/>
                        </a:spcBef>
                        <a:spcAft>
                          <a:spcPts val="0"/>
                        </a:spcAft>
                        <a:buClr>
                          <a:srgbClr val="000000"/>
                        </a:buClr>
                        <a:buSzPts val="350"/>
                        <a:buFont typeface="Arial"/>
                        <a:buNone/>
                      </a:pPr>
                      <a:r>
                        <a:rPr lang="hr-HR" sz="1050" u="none" strike="noStrike" cap="none" dirty="0">
                          <a:latin typeface="Cabin"/>
                          <a:ea typeface="Times New Roman"/>
                          <a:cs typeface="Times New Roman"/>
                          <a:sym typeface="Times New Roman"/>
                        </a:rPr>
                        <a:t>Osposobiti učenike za istraživačko učenje</a:t>
                      </a:r>
                      <a:endParaRPr sz="1050" u="none" strike="noStrike" cap="none" dirty="0">
                        <a:latin typeface="Cabin"/>
                        <a:ea typeface="Times New Roman"/>
                        <a:cs typeface="Times New Roman"/>
                        <a:sym typeface="Times New Roman"/>
                      </a:endParaRPr>
                    </a:p>
                  </a:txBody>
                  <a:tcPr marL="68575" marR="68575" marT="0" marB="0" anchor="ctr" anchorCtr="1"/>
                </a:tc>
                <a:tc>
                  <a:txBody>
                    <a:bodyPr/>
                    <a:lstStyle/>
                    <a:p>
                      <a:pPr marL="0" marR="0" lvl="0" indent="0" algn="l" rtl="0">
                        <a:lnSpc>
                          <a:spcPct val="115000"/>
                        </a:lnSpc>
                        <a:spcBef>
                          <a:spcPts val="0"/>
                        </a:spcBef>
                        <a:spcAft>
                          <a:spcPts val="0"/>
                        </a:spcAft>
                        <a:buClr>
                          <a:srgbClr val="000000"/>
                        </a:buClr>
                        <a:buSzPts val="350"/>
                        <a:buFont typeface="Arial"/>
                        <a:buNone/>
                      </a:pPr>
                      <a:endParaRPr lang="hr-HR" sz="1050" u="none" strike="noStrike" cap="none">
                        <a:latin typeface="Cabin"/>
                        <a:ea typeface="Times New Roman"/>
                        <a:cs typeface="Times New Roman"/>
                        <a:sym typeface="Times New Roman"/>
                      </a:endParaRPr>
                    </a:p>
                    <a:p>
                      <a:pPr marL="0" marR="0" lvl="0" indent="0" algn="l" rtl="0">
                        <a:lnSpc>
                          <a:spcPct val="115000"/>
                        </a:lnSpc>
                        <a:spcBef>
                          <a:spcPts val="0"/>
                        </a:spcBef>
                        <a:spcAft>
                          <a:spcPts val="0"/>
                        </a:spcAft>
                        <a:buClr>
                          <a:srgbClr val="000000"/>
                        </a:buClr>
                        <a:buSzPts val="350"/>
                        <a:buFont typeface="Arial"/>
                        <a:buNone/>
                      </a:pPr>
                      <a:r>
                        <a:rPr lang="hr-HR" sz="1050" u="none" strike="noStrike" cap="none" dirty="0">
                          <a:latin typeface="Cabin"/>
                          <a:ea typeface="Times New Roman"/>
                          <a:cs typeface="Times New Roman"/>
                          <a:sym typeface="Times New Roman"/>
                        </a:rPr>
                        <a:t>Dijana Mišević</a:t>
                      </a:r>
                      <a:endParaRPr sz="1050" u="none" strike="noStrike" cap="none" dirty="0">
                        <a:latin typeface="Cabin"/>
                        <a:ea typeface="Times New Roman"/>
                        <a:cs typeface="Times New Roman"/>
                        <a:sym typeface="Times New Roman"/>
                      </a:endParaRPr>
                    </a:p>
                  </a:txBody>
                  <a:tcPr marL="68575" marR="68575" marT="0" marB="0" anchor="ctr" anchorCtr="1"/>
                </a:tc>
                <a:tc>
                  <a:txBody>
                    <a:bodyPr/>
                    <a:lstStyle/>
                    <a:p>
                      <a:pPr marL="0" marR="0" lvl="0" indent="0" algn="l" rtl="0">
                        <a:lnSpc>
                          <a:spcPct val="115000"/>
                        </a:lnSpc>
                        <a:spcBef>
                          <a:spcPts val="0"/>
                        </a:spcBef>
                        <a:spcAft>
                          <a:spcPts val="0"/>
                        </a:spcAft>
                        <a:buClr>
                          <a:srgbClr val="000000"/>
                        </a:buClr>
                        <a:buSzPts val="350"/>
                        <a:buFont typeface="Arial"/>
                        <a:buNone/>
                      </a:pPr>
                      <a:r>
                        <a:rPr lang="hr-HR" sz="1050" u="none" strike="noStrike" cap="none" dirty="0">
                          <a:latin typeface="Cabin"/>
                          <a:ea typeface="Times New Roman"/>
                          <a:cs typeface="Times New Roman"/>
                          <a:sym typeface="Times New Roman"/>
                        </a:rPr>
                        <a:t>razgovor, radionica,</a:t>
                      </a:r>
                      <a:r>
                        <a:rPr lang="hr-HR" sz="1050" u="none" strike="noStrike" cap="none" dirty="0">
                          <a:latin typeface="Cabin"/>
                          <a:ea typeface="Times New Roman"/>
                          <a:cs typeface="Times New Roman"/>
                        </a:rPr>
                        <a:t> </a:t>
                      </a:r>
                      <a:endParaRPr sz="1050" u="none" strike="noStrike" cap="none" dirty="0">
                        <a:latin typeface="Cabin" charset="0"/>
                        <a:ea typeface="Times New Roman"/>
                        <a:cs typeface="Times New Roman"/>
                        <a:sym typeface="Times New Roman"/>
                      </a:endParaRPr>
                    </a:p>
                    <a:p>
                      <a:pPr marL="0" marR="0" lvl="0" indent="0" algn="l" rtl="0">
                        <a:lnSpc>
                          <a:spcPct val="115000"/>
                        </a:lnSpc>
                        <a:spcBef>
                          <a:spcPts val="0"/>
                        </a:spcBef>
                        <a:spcAft>
                          <a:spcPts val="0"/>
                        </a:spcAft>
                        <a:buClr>
                          <a:srgbClr val="000000"/>
                        </a:buClr>
                        <a:buSzPts val="350"/>
                        <a:buFont typeface="Arial"/>
                        <a:buNone/>
                      </a:pPr>
                      <a:r>
                        <a:rPr lang="hr-HR" sz="1050" u="none" strike="noStrike" cap="none" dirty="0">
                          <a:latin typeface="Cabin"/>
                          <a:ea typeface="Times New Roman"/>
                          <a:cs typeface="Times New Roman"/>
                          <a:sym typeface="Times New Roman"/>
                        </a:rPr>
                        <a:t>istraživački rad učenika</a:t>
                      </a:r>
                      <a:r>
                        <a:rPr lang="hr-HR" sz="1050" u="none" strike="noStrike" cap="none" dirty="0">
                          <a:latin typeface="Cabin"/>
                          <a:ea typeface="Times New Roman"/>
                          <a:cs typeface="Times New Roman"/>
                        </a:rPr>
                        <a:t> </a:t>
                      </a:r>
                      <a:endParaRPr sz="1050" u="none" strike="noStrike" cap="none" dirty="0">
                        <a:latin typeface="Cabin" charset="0"/>
                        <a:ea typeface="Times New Roman"/>
                        <a:cs typeface="Times New Roman"/>
                        <a:sym typeface="Times New Roman"/>
                      </a:endParaRPr>
                    </a:p>
                  </a:txBody>
                  <a:tcPr marL="68575" marR="68575" marT="0" marB="0" anchor="ctr" anchorCtr="1"/>
                </a:tc>
                <a:tc>
                  <a:txBody>
                    <a:bodyPr/>
                    <a:lstStyle/>
                    <a:p>
                      <a:pPr marL="0" marR="0" lvl="0" indent="0" algn="ctr" rtl="0">
                        <a:lnSpc>
                          <a:spcPct val="115000"/>
                        </a:lnSpc>
                        <a:spcBef>
                          <a:spcPts val="0"/>
                        </a:spcBef>
                        <a:spcAft>
                          <a:spcPts val="0"/>
                        </a:spcAft>
                        <a:buClr>
                          <a:srgbClr val="000000"/>
                        </a:buClr>
                        <a:buSzPts val="350"/>
                        <a:buFont typeface="Arial"/>
                        <a:buNone/>
                      </a:pPr>
                      <a:r>
                        <a:rPr lang="hr-HR" sz="1050" u="none" strike="noStrike" cap="none" dirty="0">
                          <a:latin typeface="Cabin"/>
                          <a:ea typeface="Times New Roman"/>
                          <a:cs typeface="Times New Roman"/>
                          <a:sym typeface="Times New Roman"/>
                        </a:rPr>
                        <a:t>rujan</a:t>
                      </a:r>
                      <a:endParaRPr sz="1050" u="none" strike="noStrike" cap="none" dirty="0">
                        <a:latin typeface="Cabin"/>
                        <a:ea typeface="Times New Roman"/>
                        <a:cs typeface="Times New Roman"/>
                        <a:sym typeface="Times New Roman"/>
                      </a:endParaRPr>
                    </a:p>
                  </a:txBody>
                  <a:tcPr marL="68575" marR="68575" marT="0" marB="0" anchor="ctr" anchorCtr="1"/>
                </a:tc>
                <a:tc>
                  <a:txBody>
                    <a:bodyPr/>
                    <a:lstStyle/>
                    <a:p>
                      <a:pPr marL="0" marR="0" lvl="0" indent="0" algn="l" rtl="0">
                        <a:lnSpc>
                          <a:spcPct val="115000"/>
                        </a:lnSpc>
                        <a:spcBef>
                          <a:spcPts val="0"/>
                        </a:spcBef>
                        <a:spcAft>
                          <a:spcPts val="0"/>
                        </a:spcAft>
                        <a:buClr>
                          <a:srgbClr val="000000"/>
                        </a:buClr>
                        <a:buSzPts val="350"/>
                        <a:buFont typeface="Arial"/>
                        <a:buNone/>
                      </a:pPr>
                      <a:r>
                        <a:rPr lang="hr-HR" sz="1050" u="none" strike="noStrike" cap="none" dirty="0">
                          <a:latin typeface="Cabin"/>
                          <a:ea typeface="Times New Roman"/>
                          <a:cs typeface="Times New Roman"/>
                        </a:rPr>
                        <a:t>10 €</a:t>
                      </a:r>
                      <a:endParaRPr lang="hr-HR" sz="1050" u="none" strike="noStrike" cap="none" dirty="0">
                        <a:latin typeface="Cabin"/>
                        <a:ea typeface="Times New Roman"/>
                        <a:cs typeface="Times New Roman"/>
                        <a:sym typeface="Times New Roman"/>
                      </a:endParaRPr>
                    </a:p>
                  </a:txBody>
                  <a:tcPr marL="68575" marR="68575" marT="0" marB="0" anchor="ctr" anchorCtr="1"/>
                </a:tc>
                <a:tc>
                  <a:txBody>
                    <a:bodyPr/>
                    <a:lstStyle/>
                    <a:p>
                      <a:pPr marL="0" marR="0" lvl="0" indent="0" algn="l" rtl="0">
                        <a:lnSpc>
                          <a:spcPct val="115000"/>
                        </a:lnSpc>
                        <a:spcBef>
                          <a:spcPts val="0"/>
                        </a:spcBef>
                        <a:spcAft>
                          <a:spcPts val="0"/>
                        </a:spcAft>
                        <a:buClr>
                          <a:srgbClr val="000000"/>
                        </a:buClr>
                        <a:buSzPts val="350"/>
                        <a:buFont typeface="Arial"/>
                        <a:buNone/>
                      </a:pPr>
                      <a:r>
                        <a:rPr lang="hr-HR" sz="1050" u="none" strike="noStrike" cap="none" dirty="0">
                          <a:latin typeface="Cabin"/>
                          <a:ea typeface="Times New Roman"/>
                          <a:cs typeface="Times New Roman"/>
                          <a:sym typeface="Times New Roman"/>
                        </a:rPr>
                        <a:t>izrada plakata</a:t>
                      </a:r>
                      <a:endParaRPr sz="1050" u="none" strike="noStrike" cap="none" dirty="0">
                        <a:latin typeface="Cabin"/>
                        <a:ea typeface="Times New Roman"/>
                        <a:cs typeface="Times New Roman"/>
                        <a:sym typeface="Times New Roman"/>
                      </a:endParaRPr>
                    </a:p>
                  </a:txBody>
                  <a:tcPr marL="68575" marR="68575" marT="0" marB="0" anchor="ctr" anchorCtr="1"/>
                </a:tc>
                <a:extLst>
                  <a:ext uri="{0D108BD9-81ED-4DB2-BD59-A6C34878D82A}">
                    <a16:rowId xmlns:a16="http://schemas.microsoft.com/office/drawing/2014/main" val="10002"/>
                  </a:ext>
                </a:extLst>
              </a:tr>
            </a:tbl>
          </a:graphicData>
        </a:graphic>
      </p:graphicFrame>
      <p:graphicFrame>
        <p:nvGraphicFramePr>
          <p:cNvPr id="6" name="Table 5">
            <a:extLst>
              <a:ext uri="{FF2B5EF4-FFF2-40B4-BE49-F238E27FC236}">
                <a16:creationId xmlns:a16="http://schemas.microsoft.com/office/drawing/2014/main" id="{FE4E5172-7AA6-43BC-AA19-4CA33804A795}"/>
              </a:ext>
            </a:extLst>
          </p:cNvPr>
          <p:cNvGraphicFramePr>
            <a:graphicFrameLocks noGrp="1"/>
          </p:cNvGraphicFramePr>
          <p:nvPr>
            <p:extLst>
              <p:ext uri="{D42A27DB-BD31-4B8C-83A1-F6EECF244321}">
                <p14:modId xmlns:p14="http://schemas.microsoft.com/office/powerpoint/2010/main" val="1824438562"/>
              </p:ext>
            </p:extLst>
          </p:nvPr>
        </p:nvGraphicFramePr>
        <p:xfrm>
          <a:off x="176492" y="3277720"/>
          <a:ext cx="8825102" cy="3451860"/>
        </p:xfrm>
        <a:graphic>
          <a:graphicData uri="http://schemas.openxmlformats.org/drawingml/2006/table">
            <a:tbl>
              <a:tblPr firstRow="1" bandRow="1">
                <a:tableStyleId>{F7E27FA6-EBC5-44F6-8029-002676096429}</a:tableStyleId>
              </a:tblPr>
              <a:tblGrid>
                <a:gridCol w="1244224">
                  <a:extLst>
                    <a:ext uri="{9D8B030D-6E8A-4147-A177-3AD203B41FA5}">
                      <a16:colId xmlns:a16="http://schemas.microsoft.com/office/drawing/2014/main" val="2891647693"/>
                    </a:ext>
                  </a:extLst>
                </a:gridCol>
                <a:gridCol w="1330649">
                  <a:extLst>
                    <a:ext uri="{9D8B030D-6E8A-4147-A177-3AD203B41FA5}">
                      <a16:colId xmlns:a16="http://schemas.microsoft.com/office/drawing/2014/main" val="553764203"/>
                    </a:ext>
                  </a:extLst>
                </a:gridCol>
                <a:gridCol w="1295783">
                  <a:extLst>
                    <a:ext uri="{9D8B030D-6E8A-4147-A177-3AD203B41FA5}">
                      <a16:colId xmlns:a16="http://schemas.microsoft.com/office/drawing/2014/main" val="1534470496"/>
                    </a:ext>
                  </a:extLst>
                </a:gridCol>
                <a:gridCol w="1332563">
                  <a:extLst>
                    <a:ext uri="{9D8B030D-6E8A-4147-A177-3AD203B41FA5}">
                      <a16:colId xmlns:a16="http://schemas.microsoft.com/office/drawing/2014/main" val="3138295420"/>
                    </a:ext>
                  </a:extLst>
                </a:gridCol>
                <a:gridCol w="854923">
                  <a:extLst>
                    <a:ext uri="{9D8B030D-6E8A-4147-A177-3AD203B41FA5}">
                      <a16:colId xmlns:a16="http://schemas.microsoft.com/office/drawing/2014/main" val="1399153734"/>
                    </a:ext>
                  </a:extLst>
                </a:gridCol>
                <a:gridCol w="963464">
                  <a:extLst>
                    <a:ext uri="{9D8B030D-6E8A-4147-A177-3AD203B41FA5}">
                      <a16:colId xmlns:a16="http://schemas.microsoft.com/office/drawing/2014/main" val="2797151881"/>
                    </a:ext>
                  </a:extLst>
                </a:gridCol>
                <a:gridCol w="883095">
                  <a:extLst>
                    <a:ext uri="{9D8B030D-6E8A-4147-A177-3AD203B41FA5}">
                      <a16:colId xmlns:a16="http://schemas.microsoft.com/office/drawing/2014/main" val="230508445"/>
                    </a:ext>
                  </a:extLst>
                </a:gridCol>
                <a:gridCol w="920401">
                  <a:extLst>
                    <a:ext uri="{9D8B030D-6E8A-4147-A177-3AD203B41FA5}">
                      <a16:colId xmlns:a16="http://schemas.microsoft.com/office/drawing/2014/main" val="2297333121"/>
                    </a:ext>
                  </a:extLst>
                </a:gridCol>
              </a:tblGrid>
              <a:tr h="1623819">
                <a:tc>
                  <a:txBody>
                    <a:bodyPr/>
                    <a:lstStyle/>
                    <a:p>
                      <a:pPr rtl="0" fontAlgn="base"/>
                      <a:r>
                        <a:rPr lang="hr-HR" sz="1100" err="1">
                          <a:effectLst/>
                        </a:rPr>
                        <a:t>Martinstag</a:t>
                      </a:r>
                    </a:p>
                    <a:p>
                      <a:pPr rtl="0" fontAlgn="base"/>
                      <a:r>
                        <a:rPr lang="hr-HR" dirty="0">
                          <a:effectLst/>
                        </a:rPr>
                        <a:t>​</a:t>
                      </a:r>
                    </a:p>
                  </a:txBody>
                  <a:tcPr anchor="ctr">
                    <a:solidFill>
                      <a:schemeClr val="accent1">
                        <a:lumMod val="40000"/>
                        <a:lumOff val="60000"/>
                      </a:schemeClr>
                    </a:solidFill>
                  </a:tcPr>
                </a:tc>
                <a:tc>
                  <a:txBody>
                    <a:bodyPr/>
                    <a:lstStyle/>
                    <a:p>
                      <a:pPr lvl="0" algn="l">
                        <a:lnSpc>
                          <a:spcPct val="100000"/>
                        </a:lnSpc>
                        <a:spcBef>
                          <a:spcPts val="0"/>
                        </a:spcBef>
                        <a:spcAft>
                          <a:spcPts val="0"/>
                        </a:spcAft>
                        <a:buNone/>
                      </a:pPr>
                      <a:r>
                        <a:rPr lang="hr-HR" sz="1050" b="0" i="0" u="none" strike="noStrike" noProof="0" dirty="0">
                          <a:effectLst/>
                          <a:latin typeface="Cabin"/>
                        </a:rPr>
                        <a:t>Poticati i razvijati interkulturalne kompetencije kod učenika, poticati na razmišljanje o</a:t>
                      </a:r>
                      <a:endParaRPr lang="en-US" sz="1050" dirty="0">
                        <a:latin typeface="Cabin"/>
                      </a:endParaRPr>
                    </a:p>
                    <a:p>
                      <a:pPr lvl="0" algn="l">
                        <a:lnSpc>
                          <a:spcPct val="100000"/>
                        </a:lnSpc>
                        <a:spcBef>
                          <a:spcPts val="0"/>
                        </a:spcBef>
                        <a:spcAft>
                          <a:spcPts val="0"/>
                        </a:spcAft>
                        <a:buNone/>
                      </a:pPr>
                      <a:r>
                        <a:rPr lang="hr-HR" sz="1050" b="0" i="0" u="none" strike="noStrike" noProof="0" dirty="0">
                          <a:effectLst/>
                          <a:latin typeface="Cabin"/>
                        </a:rPr>
                        <a:t>važnosti vlastite i tuđe kulture, razvijati i stvarati interkulturalne dimenzije odgoja i</a:t>
                      </a:r>
                      <a:endParaRPr lang="hr-HR" sz="1050" dirty="0">
                        <a:latin typeface="Cabin"/>
                      </a:endParaRPr>
                    </a:p>
                    <a:p>
                      <a:pPr lvl="0" algn="l">
                        <a:lnSpc>
                          <a:spcPct val="100000"/>
                        </a:lnSpc>
                        <a:spcBef>
                          <a:spcPts val="0"/>
                        </a:spcBef>
                        <a:spcAft>
                          <a:spcPts val="0"/>
                        </a:spcAft>
                        <a:buNone/>
                      </a:pPr>
                      <a:r>
                        <a:rPr lang="hr-HR" sz="1050" b="0" i="0" u="none" strike="noStrike" noProof="0" dirty="0">
                          <a:effectLst/>
                          <a:latin typeface="Cabin"/>
                        </a:rPr>
                        <a:t>obrazovanja.; steći nova saznanja o drugoj kulturi, bolje upoznati</a:t>
                      </a:r>
                      <a:endParaRPr lang="hr-HR" sz="1050" dirty="0">
                        <a:latin typeface="Cabin"/>
                      </a:endParaRPr>
                    </a:p>
                    <a:p>
                      <a:pPr lvl="0" algn="l">
                        <a:lnSpc>
                          <a:spcPct val="100000"/>
                        </a:lnSpc>
                        <a:spcBef>
                          <a:spcPts val="0"/>
                        </a:spcBef>
                        <a:spcAft>
                          <a:spcPts val="0"/>
                        </a:spcAft>
                        <a:buNone/>
                      </a:pPr>
                      <a:r>
                        <a:rPr lang="hr-HR" sz="1050" b="0" i="0" u="none" strike="noStrike" noProof="0" dirty="0">
                          <a:effectLst/>
                          <a:latin typeface="Cabin"/>
                        </a:rPr>
                        <a:t>vlastito kulturno nasljeđe i na taj način jačati otvorenost prema drugim kulturama. </a:t>
                      </a:r>
                    </a:p>
                  </a:txBody>
                  <a:tcPr anchor="ctr">
                    <a:solidFill>
                      <a:schemeClr val="accent1">
                        <a:lumMod val="40000"/>
                        <a:lumOff val="60000"/>
                      </a:schemeClr>
                    </a:solidFill>
                  </a:tcPr>
                </a:tc>
                <a:tc>
                  <a:txBody>
                    <a:bodyPr/>
                    <a:lstStyle/>
                    <a:p>
                      <a:pPr lvl="0" algn="l">
                        <a:lnSpc>
                          <a:spcPct val="100000"/>
                        </a:lnSpc>
                        <a:spcBef>
                          <a:spcPts val="0"/>
                        </a:spcBef>
                        <a:spcAft>
                          <a:spcPts val="0"/>
                        </a:spcAft>
                        <a:buNone/>
                      </a:pPr>
                      <a:r>
                        <a:rPr lang="hr-HR" sz="1050" b="0" i="0" u="none" strike="noStrike" noProof="0" dirty="0">
                          <a:effectLst/>
                          <a:latin typeface="Cabin"/>
                        </a:rPr>
                        <a:t>Razvijati </a:t>
                      </a:r>
                      <a:endParaRPr lang="hr-HR" sz="1050" b="1" i="0" u="none" strike="noStrike" noProof="0" dirty="0">
                        <a:effectLst/>
                        <a:latin typeface="Gill Sans MT"/>
                      </a:endParaRPr>
                    </a:p>
                    <a:p>
                      <a:pPr lvl="0" algn="l">
                        <a:lnSpc>
                          <a:spcPct val="100000"/>
                        </a:lnSpc>
                        <a:spcBef>
                          <a:spcPts val="0"/>
                        </a:spcBef>
                        <a:spcAft>
                          <a:spcPts val="0"/>
                        </a:spcAft>
                        <a:buNone/>
                      </a:pPr>
                      <a:r>
                        <a:rPr lang="hr-HR" sz="1050" b="0" i="0" u="none" strike="noStrike" noProof="0" dirty="0">
                          <a:effectLst/>
                          <a:latin typeface="Cabin"/>
                        </a:rPr>
                        <a:t>motivacijske čimbenike za učenje njemačkog jezika, njihove</a:t>
                      </a:r>
                      <a:endParaRPr lang="hr-HR" sz="1050" b="1" i="0" u="none" strike="noStrike" noProof="0" dirty="0">
                        <a:effectLst/>
                        <a:latin typeface="Gill Sans MT"/>
                      </a:endParaRPr>
                    </a:p>
                    <a:p>
                      <a:pPr lvl="0" algn="l">
                        <a:lnSpc>
                          <a:spcPct val="100000"/>
                        </a:lnSpc>
                        <a:spcBef>
                          <a:spcPts val="0"/>
                        </a:spcBef>
                        <a:spcAft>
                          <a:spcPts val="0"/>
                        </a:spcAft>
                        <a:buNone/>
                      </a:pPr>
                      <a:r>
                        <a:rPr lang="hr-HR" sz="1050" b="0" i="0" u="none" strike="noStrike" noProof="0" dirty="0">
                          <a:effectLst/>
                          <a:latin typeface="Cabin"/>
                        </a:rPr>
                        <a:t>interpersonalne, socijalne i kompetitivne vještine, jačati samopouzdanje te komunikacijske</a:t>
                      </a:r>
                      <a:endParaRPr lang="hr-HR" sz="1050" b="1" i="0" u="none" strike="noStrike" noProof="0" dirty="0">
                        <a:effectLst/>
                        <a:latin typeface="Gill Sans MT"/>
                      </a:endParaRPr>
                    </a:p>
                    <a:p>
                      <a:pPr lvl="0" algn="l">
                        <a:lnSpc>
                          <a:spcPct val="100000"/>
                        </a:lnSpc>
                        <a:spcBef>
                          <a:spcPts val="0"/>
                        </a:spcBef>
                        <a:spcAft>
                          <a:spcPts val="0"/>
                        </a:spcAft>
                        <a:buNone/>
                      </a:pPr>
                      <a:r>
                        <a:rPr lang="hr-HR" sz="1050" b="0" i="0" u="none" strike="noStrike" noProof="0" dirty="0">
                          <a:effectLst/>
                          <a:latin typeface="Cabin"/>
                        </a:rPr>
                        <a:t>kompetencije </a:t>
                      </a:r>
                      <a:endParaRPr lang="hr-HR" sz="1050" b="1" i="0" u="none" strike="noStrike" noProof="0" dirty="0">
                        <a:effectLst/>
                        <a:latin typeface="Gill Sans MT"/>
                      </a:endParaRPr>
                    </a:p>
                    <a:p>
                      <a:pPr lvl="0" algn="l">
                        <a:lnSpc>
                          <a:spcPct val="100000"/>
                        </a:lnSpc>
                        <a:spcBef>
                          <a:spcPts val="0"/>
                        </a:spcBef>
                        <a:spcAft>
                          <a:spcPts val="0"/>
                        </a:spcAft>
                        <a:buNone/>
                      </a:pPr>
                      <a:r>
                        <a:rPr lang="hr-HR" sz="1050" b="0" i="0" u="none" strike="noStrike" noProof="0" dirty="0">
                          <a:effectLst/>
                          <a:latin typeface="Cabin"/>
                        </a:rPr>
                        <a:t>učenika, poticati druženje i sklapanje prijateljstava vršnjaka u školi te među</a:t>
                      </a:r>
                      <a:endParaRPr lang="hr-HR" sz="1050" b="1" i="0" u="none" strike="noStrike" noProof="0" dirty="0">
                        <a:effectLst/>
                        <a:latin typeface="Gill Sans MT"/>
                      </a:endParaRPr>
                    </a:p>
                    <a:p>
                      <a:pPr lvl="0">
                        <a:buNone/>
                      </a:pPr>
                      <a:r>
                        <a:rPr lang="hr-HR" sz="1050" b="0" i="0" u="none" strike="noStrike" noProof="0" dirty="0">
                          <a:effectLst/>
                          <a:latin typeface="Cabin"/>
                        </a:rPr>
                        <a:t>školama.</a:t>
                      </a:r>
                      <a:endParaRPr lang="hr-HR" sz="1050" dirty="0">
                        <a:effectLst/>
                      </a:endParaRPr>
                    </a:p>
                  </a:txBody>
                  <a:tcPr anchor="ctr">
                    <a:solidFill>
                      <a:schemeClr val="accent1">
                        <a:lumMod val="40000"/>
                        <a:lumOff val="60000"/>
                      </a:schemeClr>
                    </a:solidFill>
                  </a:tcPr>
                </a:tc>
                <a:tc>
                  <a:txBody>
                    <a:bodyPr/>
                    <a:lstStyle/>
                    <a:p>
                      <a:pPr marL="0" marR="0" lvl="0" indent="0" algn="l">
                        <a:lnSpc>
                          <a:spcPct val="114999"/>
                        </a:lnSpc>
                        <a:spcBef>
                          <a:spcPts val="0"/>
                        </a:spcBef>
                        <a:spcAft>
                          <a:spcPts val="0"/>
                        </a:spcAft>
                        <a:buNone/>
                      </a:pPr>
                      <a:endParaRPr lang="hr-HR" sz="1050" b="0" i="0" u="none" strike="noStrike" noProof="0">
                        <a:effectLst/>
                        <a:latin typeface="Cabin"/>
                      </a:endParaRPr>
                    </a:p>
                    <a:p>
                      <a:pPr marL="0" marR="0" lvl="0" indent="0" algn="l">
                        <a:lnSpc>
                          <a:spcPct val="114999"/>
                        </a:lnSpc>
                        <a:spcBef>
                          <a:spcPts val="0"/>
                        </a:spcBef>
                        <a:spcAft>
                          <a:spcPts val="0"/>
                        </a:spcAft>
                        <a:buNone/>
                      </a:pPr>
                      <a:r>
                        <a:rPr lang="hr-HR" sz="1050" b="0" i="0" u="none" strike="noStrike" noProof="0" dirty="0">
                          <a:effectLst/>
                          <a:latin typeface="Cabin"/>
                        </a:rPr>
                        <a:t>Dijana Mišević</a:t>
                      </a:r>
                    </a:p>
                    <a:p>
                      <a:pPr marL="0" marR="0" lvl="0" indent="0" algn="l">
                        <a:lnSpc>
                          <a:spcPct val="114999"/>
                        </a:lnSpc>
                        <a:spcBef>
                          <a:spcPts val="0"/>
                        </a:spcBef>
                        <a:spcAft>
                          <a:spcPts val="0"/>
                        </a:spcAft>
                        <a:buNone/>
                      </a:pPr>
                      <a:r>
                        <a:rPr lang="hr-HR" sz="1050" b="0" i="0" u="none" strike="noStrike" noProof="0" dirty="0">
                          <a:effectLst/>
                          <a:latin typeface="Cabin"/>
                        </a:rPr>
                        <a:t>Benjamin Lovrić</a:t>
                      </a:r>
                    </a:p>
                  </a:txBody>
                  <a:tcPr anchor="ctr">
                    <a:solidFill>
                      <a:schemeClr val="accent1">
                        <a:lumMod val="40000"/>
                        <a:lumOff val="60000"/>
                      </a:schemeClr>
                    </a:solidFill>
                  </a:tcPr>
                </a:tc>
                <a:tc>
                  <a:txBody>
                    <a:bodyPr/>
                    <a:lstStyle/>
                    <a:p>
                      <a:pPr lvl="0">
                        <a:buNone/>
                      </a:pPr>
                      <a:r>
                        <a:rPr lang="hr-HR" sz="1050" b="0" dirty="0">
                          <a:effectLst/>
                          <a:latin typeface="Cabin"/>
                        </a:rPr>
                        <a:t>Kroz radionice i prezentaciju: a) izrada lanterni, b) izrada kratke prezentacije o sv. Martinu, rješavanje radnih listića  ​te igranje društvenih igara, c) </a:t>
                      </a:r>
                      <a:r>
                        <a:rPr lang="hr-HR" sz="1050" b="0" dirty="0" err="1">
                          <a:effectLst/>
                          <a:latin typeface="Cabin"/>
                        </a:rPr>
                        <a:t>Martinsumzug</a:t>
                      </a:r>
                      <a:r>
                        <a:rPr lang="hr-HR" sz="1050" b="0" dirty="0">
                          <a:effectLst/>
                          <a:latin typeface="Cabin"/>
                        </a:rPr>
                        <a:t> (povorka oko škole),d) izrada i prikaz filma</a:t>
                      </a:r>
                      <a:endParaRPr lang="en-US" sz="1050" b="0" dirty="0">
                        <a:latin typeface="Cabin"/>
                      </a:endParaRPr>
                    </a:p>
                  </a:txBody>
                  <a:tcPr anchor="ctr">
                    <a:solidFill>
                      <a:schemeClr val="accent1">
                        <a:lumMod val="40000"/>
                        <a:lumOff val="60000"/>
                      </a:schemeClr>
                    </a:solidFill>
                  </a:tcPr>
                </a:tc>
                <a:tc>
                  <a:txBody>
                    <a:bodyPr/>
                    <a:lstStyle/>
                    <a:p>
                      <a:pPr algn="ctr" rtl="0" fontAlgn="base"/>
                      <a:r>
                        <a:rPr lang="hr-HR" sz="1050" b="0" dirty="0">
                          <a:effectLst/>
                          <a:latin typeface="Cabin"/>
                        </a:rPr>
                        <a:t>10 studeni 2023. </a:t>
                      </a:r>
                    </a:p>
                  </a:txBody>
                  <a:tcPr anchor="ctr">
                    <a:solidFill>
                      <a:schemeClr val="accent1">
                        <a:lumMod val="40000"/>
                        <a:lumOff val="60000"/>
                      </a:schemeClr>
                    </a:solidFill>
                  </a:tcPr>
                </a:tc>
                <a:tc>
                  <a:txBody>
                    <a:bodyPr/>
                    <a:lstStyle/>
                    <a:p>
                      <a:pPr rtl="0" fontAlgn="base"/>
                      <a:r>
                        <a:rPr lang="hr-HR" sz="1050" b="0" dirty="0">
                          <a:effectLst/>
                          <a:latin typeface="Cabin"/>
                        </a:rPr>
                        <a:t>50 €</a:t>
                      </a:r>
                    </a:p>
                  </a:txBody>
                  <a:tcPr anchor="ctr">
                    <a:solidFill>
                      <a:schemeClr val="accent1">
                        <a:lumMod val="40000"/>
                        <a:lumOff val="60000"/>
                      </a:schemeClr>
                    </a:solidFill>
                  </a:tcPr>
                </a:tc>
                <a:tc>
                  <a:txBody>
                    <a:bodyPr/>
                    <a:lstStyle/>
                    <a:p>
                      <a:pPr lvl="0">
                        <a:buNone/>
                      </a:pPr>
                      <a:r>
                        <a:rPr lang="hr-HR" sz="1050" b="0" i="0" u="none" strike="noStrike" noProof="0" dirty="0">
                          <a:effectLst/>
                          <a:latin typeface="Cabin"/>
                        </a:rPr>
                        <a:t>Evaluacijski listić sudionika</a:t>
                      </a:r>
                      <a:endParaRPr lang="en-US" sz="1050" b="0" dirty="0">
                        <a:latin typeface="Cabin"/>
                      </a:endParaRPr>
                    </a:p>
                    <a:p>
                      <a:pPr lvl="0">
                        <a:buNone/>
                      </a:pPr>
                      <a:r>
                        <a:rPr lang="hr-HR" sz="1050" b="0" dirty="0">
                          <a:effectLst/>
                          <a:latin typeface="Cabin"/>
                        </a:rPr>
                        <a:t>izrada plakata​</a:t>
                      </a:r>
                    </a:p>
                    <a:p>
                      <a:pPr lvl="0">
                        <a:buNone/>
                      </a:pPr>
                      <a:r>
                        <a:rPr lang="hr-HR" sz="1050" b="0" dirty="0">
                          <a:effectLst/>
                          <a:latin typeface="Cabin"/>
                        </a:rPr>
                        <a:t>Diseminacija provedbe programa</a:t>
                      </a:r>
                    </a:p>
                  </a:txBody>
                  <a:tcPr anchor="ctr">
                    <a:solidFill>
                      <a:schemeClr val="accent1">
                        <a:lumMod val="40000"/>
                        <a:lumOff val="60000"/>
                      </a:schemeClr>
                    </a:solidFill>
                  </a:tcPr>
                </a:tc>
                <a:extLst>
                  <a:ext uri="{0D108BD9-81ED-4DB2-BD59-A6C34878D82A}">
                    <a16:rowId xmlns:a16="http://schemas.microsoft.com/office/drawing/2014/main" val="3038170987"/>
                  </a:ext>
                </a:extLst>
              </a:tr>
            </a:tbl>
          </a:graphicData>
        </a:graphic>
      </p:graphicFrame>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437"/>
        <p:cNvGrpSpPr/>
        <p:nvPr/>
      </p:nvGrpSpPr>
      <p:grpSpPr>
        <a:xfrm>
          <a:off x="0" y="0"/>
          <a:ext cx="0" cy="0"/>
          <a:chOff x="0" y="0"/>
          <a:chExt cx="0" cy="0"/>
        </a:xfrm>
      </p:grpSpPr>
      <p:sp>
        <p:nvSpPr>
          <p:cNvPr id="438" name="Google Shape;438;p40"/>
          <p:cNvSpPr txBox="1">
            <a:spLocks noGrp="1"/>
          </p:cNvSpPr>
          <p:nvPr>
            <p:ph type="title"/>
          </p:nvPr>
        </p:nvSpPr>
        <p:spPr>
          <a:xfrm>
            <a:off x="105097" y="0"/>
            <a:ext cx="8435279" cy="476671"/>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dk2"/>
              </a:buClr>
              <a:buSzPts val="600"/>
              <a:buFont typeface="Domine"/>
              <a:buNone/>
            </a:pPr>
            <a:r>
              <a:rPr lang="hr-HR" sz="2400" b="0" i="0" u="none" strike="noStrike" cap="none">
                <a:solidFill>
                  <a:schemeClr val="dk2"/>
                </a:solidFill>
                <a:latin typeface="Cabin" charset="0"/>
                <a:sym typeface="Times New Roman"/>
              </a:rPr>
              <a:t>Predmetna nastava / projekti</a:t>
            </a:r>
            <a:endParaRPr>
              <a:latin typeface="Cabin" charset="0"/>
            </a:endParaRPr>
          </a:p>
        </p:txBody>
      </p:sp>
      <p:sp>
        <p:nvSpPr>
          <p:cNvPr id="439" name="Google Shape;439;p40"/>
          <p:cNvSpPr txBox="1">
            <a:spLocks noGrp="1"/>
          </p:cNvSpPr>
          <p:nvPr>
            <p:ph type="ftr" idx="11"/>
          </p:nvPr>
        </p:nvSpPr>
        <p:spPr>
          <a:xfrm>
            <a:off x="5285364" y="6458543"/>
            <a:ext cx="3505200" cy="2983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2"/>
              </a:buClr>
              <a:buSzPts val="350"/>
              <a:buFont typeface="Cabin"/>
              <a:buNone/>
            </a:pPr>
            <a:r>
              <a:rPr lang="hr-HR" sz="1400" b="0" i="0" u="none" strike="noStrike" cap="none" dirty="0">
                <a:latin typeface="Cabin"/>
                <a:ea typeface="Cabin"/>
                <a:cs typeface="Cabin"/>
                <a:sym typeface="Cabin"/>
              </a:rPr>
              <a:t>Školski kurikulum </a:t>
            </a:r>
            <a:r>
              <a:rPr lang="hr-HR" dirty="0"/>
              <a:t>2023</a:t>
            </a:r>
            <a:r>
              <a:rPr lang="hr-HR" sz="1400" b="0" i="0" u="none" strike="noStrike" cap="none" dirty="0">
                <a:latin typeface="Cabin"/>
                <a:ea typeface="Cabin"/>
                <a:cs typeface="Cabin"/>
                <a:sym typeface="Cabin"/>
              </a:rPr>
              <a:t>./</a:t>
            </a:r>
            <a:r>
              <a:rPr lang="hr-HR" dirty="0"/>
              <a:t>2024</a:t>
            </a:r>
            <a:r>
              <a:rPr lang="hr-HR" sz="1400" b="0" i="0" u="none" strike="noStrike" cap="none" dirty="0">
                <a:latin typeface="Cabin"/>
                <a:ea typeface="Cabin"/>
                <a:cs typeface="Cabin"/>
                <a:sym typeface="Cabin"/>
              </a:rPr>
              <a:t>.</a:t>
            </a:r>
            <a:endParaRPr sz="1400" b="0" i="0" u="none" strike="noStrike" cap="none" dirty="0">
              <a:latin typeface="Cabin"/>
              <a:ea typeface="Cabin"/>
              <a:cs typeface="Cabin"/>
              <a:sym typeface="Cabin"/>
            </a:endParaRPr>
          </a:p>
        </p:txBody>
      </p:sp>
      <p:sp>
        <p:nvSpPr>
          <p:cNvPr id="440" name="Google Shape;440;p40"/>
          <p:cNvSpPr txBox="1">
            <a:spLocks noGrp="1"/>
          </p:cNvSpPr>
          <p:nvPr>
            <p:ph type="sldNum" idx="12"/>
          </p:nvPr>
        </p:nvSpPr>
        <p:spPr>
          <a:xfrm>
            <a:off x="612647" y="6356350"/>
            <a:ext cx="1981199" cy="36575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2"/>
              </a:buClr>
              <a:buSzPts val="350"/>
              <a:buFont typeface="Cabin"/>
              <a:buNone/>
            </a:pPr>
            <a:fld id="{00000000-1234-1234-1234-123412341234}" type="slidenum">
              <a:rPr lang="hr-HR" sz="1400" b="0" i="0" u="none" strike="noStrike" cap="none">
                <a:solidFill>
                  <a:schemeClr val="dk2"/>
                </a:solidFill>
                <a:latin typeface="Cabin"/>
                <a:ea typeface="Cabin"/>
                <a:cs typeface="Cabin"/>
                <a:sym typeface="Cabin"/>
              </a:rPr>
              <a:pPr marL="0" marR="0" lvl="0" indent="0" algn="l" rtl="0">
                <a:lnSpc>
                  <a:spcPct val="100000"/>
                </a:lnSpc>
                <a:spcBef>
                  <a:spcPts val="0"/>
                </a:spcBef>
                <a:spcAft>
                  <a:spcPts val="0"/>
                </a:spcAft>
                <a:buClr>
                  <a:schemeClr val="dk2"/>
                </a:buClr>
                <a:buSzPts val="350"/>
                <a:buFont typeface="Cabin"/>
                <a:buNone/>
              </a:pPr>
              <a:t>49</a:t>
            </a:fld>
            <a:endParaRPr sz="1400" b="0" i="0" u="none" strike="noStrike" cap="none">
              <a:solidFill>
                <a:schemeClr val="dk2"/>
              </a:solidFill>
              <a:latin typeface="Cabin"/>
              <a:ea typeface="Cabin"/>
              <a:cs typeface="Cabin"/>
              <a:sym typeface="Cabin"/>
            </a:endParaRPr>
          </a:p>
        </p:txBody>
      </p:sp>
      <p:graphicFrame>
        <p:nvGraphicFramePr>
          <p:cNvPr id="441" name="Google Shape;441;p40"/>
          <p:cNvGraphicFramePr/>
          <p:nvPr>
            <p:extLst>
              <p:ext uri="{D42A27DB-BD31-4B8C-83A1-F6EECF244321}">
                <p14:modId xmlns:p14="http://schemas.microsoft.com/office/powerpoint/2010/main" val="1381218790"/>
              </p:ext>
            </p:extLst>
          </p:nvPr>
        </p:nvGraphicFramePr>
        <p:xfrm>
          <a:off x="105097" y="523707"/>
          <a:ext cx="8834205" cy="4413572"/>
        </p:xfrm>
        <a:graphic>
          <a:graphicData uri="http://schemas.openxmlformats.org/drawingml/2006/table">
            <a:tbl>
              <a:tblPr firstRow="1" bandRow="1">
                <a:noFill/>
                <a:tableStyleId>{2B1E4052-6B5D-4648-950B-1C1C1EDA2936}</a:tableStyleId>
              </a:tblPr>
              <a:tblGrid>
                <a:gridCol w="1204972">
                  <a:extLst>
                    <a:ext uri="{9D8B030D-6E8A-4147-A177-3AD203B41FA5}">
                      <a16:colId xmlns:a16="http://schemas.microsoft.com/office/drawing/2014/main" val="20000"/>
                    </a:ext>
                  </a:extLst>
                </a:gridCol>
                <a:gridCol w="1263378">
                  <a:extLst>
                    <a:ext uri="{9D8B030D-6E8A-4147-A177-3AD203B41FA5}">
                      <a16:colId xmlns:a16="http://schemas.microsoft.com/office/drawing/2014/main" val="20001"/>
                    </a:ext>
                  </a:extLst>
                </a:gridCol>
                <a:gridCol w="1329872">
                  <a:extLst>
                    <a:ext uri="{9D8B030D-6E8A-4147-A177-3AD203B41FA5}">
                      <a16:colId xmlns:a16="http://schemas.microsoft.com/office/drawing/2014/main" val="20002"/>
                    </a:ext>
                  </a:extLst>
                </a:gridCol>
                <a:gridCol w="1153390">
                  <a:extLst>
                    <a:ext uri="{9D8B030D-6E8A-4147-A177-3AD203B41FA5}">
                      <a16:colId xmlns:a16="http://schemas.microsoft.com/office/drawing/2014/main" val="20003"/>
                    </a:ext>
                  </a:extLst>
                </a:gridCol>
                <a:gridCol w="963371">
                  <a:extLst>
                    <a:ext uri="{9D8B030D-6E8A-4147-A177-3AD203B41FA5}">
                      <a16:colId xmlns:a16="http://schemas.microsoft.com/office/drawing/2014/main" val="20004"/>
                    </a:ext>
                  </a:extLst>
                </a:gridCol>
                <a:gridCol w="751115">
                  <a:extLst>
                    <a:ext uri="{9D8B030D-6E8A-4147-A177-3AD203B41FA5}">
                      <a16:colId xmlns:a16="http://schemas.microsoft.com/office/drawing/2014/main" val="20005"/>
                    </a:ext>
                  </a:extLst>
                </a:gridCol>
                <a:gridCol w="816457">
                  <a:extLst>
                    <a:ext uri="{9D8B030D-6E8A-4147-A177-3AD203B41FA5}">
                      <a16:colId xmlns:a16="http://schemas.microsoft.com/office/drawing/2014/main" val="20006"/>
                    </a:ext>
                  </a:extLst>
                </a:gridCol>
                <a:gridCol w="1351650">
                  <a:extLst>
                    <a:ext uri="{9D8B030D-6E8A-4147-A177-3AD203B41FA5}">
                      <a16:colId xmlns:a16="http://schemas.microsoft.com/office/drawing/2014/main" val="20007"/>
                    </a:ext>
                  </a:extLst>
                </a:gridCol>
              </a:tblGrid>
              <a:tr h="573092">
                <a:tc>
                  <a:txBody>
                    <a:bodyPr/>
                    <a:lstStyle/>
                    <a:p>
                      <a:pPr marL="0" marR="0" lvl="0" indent="0" algn="ctr" rtl="0">
                        <a:lnSpc>
                          <a:spcPct val="100000"/>
                        </a:lnSpc>
                        <a:spcBef>
                          <a:spcPts val="0"/>
                        </a:spcBef>
                        <a:spcAft>
                          <a:spcPts val="0"/>
                        </a:spcAft>
                        <a:buClr>
                          <a:srgbClr val="000000"/>
                        </a:buClr>
                        <a:buSzPts val="300"/>
                        <a:buFont typeface="Arial"/>
                        <a:buNone/>
                      </a:pPr>
                      <a:endParaRPr sz="1050" b="1" u="none" strike="noStrike" cap="none">
                        <a:latin typeface="Cabin" charset="0"/>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300"/>
                        <a:buFont typeface="Arial"/>
                        <a:buNone/>
                      </a:pPr>
                      <a:r>
                        <a:rPr lang="hr-HR" sz="1050" b="1" u="none" strike="noStrike" cap="none" dirty="0">
                          <a:latin typeface="Cabin"/>
                          <a:ea typeface="Times New Roman"/>
                          <a:cs typeface="Times New Roman"/>
                          <a:sym typeface="Times New Roman"/>
                        </a:rPr>
                        <a:t>Aktivnosti</a:t>
                      </a:r>
                      <a:endParaRPr sz="1050" u="none" strike="noStrike" cap="none" dirty="0">
                        <a:latin typeface="Cabin"/>
                      </a:endParaRPr>
                    </a:p>
                  </a:txBody>
                  <a:tcPr marL="68575" marR="68575" marT="0" marB="0"/>
                </a:tc>
                <a:tc>
                  <a:txBody>
                    <a:bodyPr/>
                    <a:lstStyle/>
                    <a:p>
                      <a:pPr marL="0" marR="0" lvl="0" indent="0" algn="ctr" rtl="0">
                        <a:lnSpc>
                          <a:spcPct val="100000"/>
                        </a:lnSpc>
                        <a:spcBef>
                          <a:spcPts val="0"/>
                        </a:spcBef>
                        <a:spcAft>
                          <a:spcPts val="0"/>
                        </a:spcAft>
                        <a:buClr>
                          <a:srgbClr val="000000"/>
                        </a:buClr>
                        <a:buSzPts val="450"/>
                        <a:buFont typeface="Arial"/>
                        <a:buNone/>
                      </a:pPr>
                      <a:endParaRPr sz="1050" u="none" strike="noStrike" cap="none">
                        <a:latin typeface="Cabin" charset="0"/>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263"/>
                        <a:buFont typeface="Arial"/>
                        <a:buNone/>
                      </a:pPr>
                      <a:r>
                        <a:rPr lang="hr-HR" sz="1050" b="1" u="none" strike="noStrike" cap="none" dirty="0">
                          <a:latin typeface="Cabin"/>
                          <a:ea typeface="Times New Roman"/>
                          <a:cs typeface="Times New Roman"/>
                          <a:sym typeface="Times New Roman"/>
                        </a:rPr>
                        <a:t>Ciljevi</a:t>
                      </a:r>
                      <a:endParaRPr sz="1050" u="none" strike="noStrike" cap="none" dirty="0">
                        <a:latin typeface="Cabin"/>
                      </a:endParaRPr>
                    </a:p>
                  </a:txBody>
                  <a:tcPr marL="68575" marR="68575" marT="0" marB="0"/>
                </a:tc>
                <a:tc>
                  <a:txBody>
                    <a:bodyPr/>
                    <a:lstStyle/>
                    <a:p>
                      <a:pPr marL="0" marR="0" lvl="0" indent="0" algn="ctr" rtl="0">
                        <a:lnSpc>
                          <a:spcPct val="100000"/>
                        </a:lnSpc>
                        <a:spcBef>
                          <a:spcPts val="0"/>
                        </a:spcBef>
                        <a:spcAft>
                          <a:spcPts val="0"/>
                        </a:spcAft>
                        <a:buClr>
                          <a:srgbClr val="000000"/>
                        </a:buClr>
                        <a:buSzPts val="450"/>
                        <a:buFont typeface="Arial"/>
                        <a:buNone/>
                      </a:pPr>
                      <a:endParaRPr sz="1050" u="none" strike="noStrike" cap="none">
                        <a:latin typeface="Cabin" charset="0"/>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263"/>
                        <a:buFont typeface="Arial"/>
                        <a:buNone/>
                      </a:pPr>
                      <a:r>
                        <a:rPr lang="hr-HR" sz="1050" b="1" u="none" strike="noStrike" cap="none" dirty="0">
                          <a:latin typeface="Cabin"/>
                          <a:ea typeface="Times New Roman"/>
                          <a:cs typeface="Times New Roman"/>
                          <a:sym typeface="Times New Roman"/>
                        </a:rPr>
                        <a:t>Namjena</a:t>
                      </a:r>
                      <a:endParaRPr sz="1050" u="none" strike="noStrike" cap="none" dirty="0">
                        <a:latin typeface="Cabin"/>
                      </a:endParaRPr>
                    </a:p>
                  </a:txBody>
                  <a:tcPr marL="68575" marR="68575" marT="0" marB="0"/>
                </a:tc>
                <a:tc>
                  <a:txBody>
                    <a:bodyPr/>
                    <a:lstStyle/>
                    <a:p>
                      <a:pPr marL="0" marR="0" lvl="0" indent="0" algn="ctr" rtl="0">
                        <a:lnSpc>
                          <a:spcPct val="100000"/>
                        </a:lnSpc>
                        <a:spcBef>
                          <a:spcPts val="0"/>
                        </a:spcBef>
                        <a:spcAft>
                          <a:spcPts val="0"/>
                        </a:spcAft>
                        <a:buClr>
                          <a:srgbClr val="000000"/>
                        </a:buClr>
                        <a:buSzPts val="450"/>
                        <a:buFont typeface="Arial"/>
                        <a:buNone/>
                      </a:pPr>
                      <a:endParaRPr sz="1050" u="none" strike="noStrike" cap="none">
                        <a:latin typeface="Cabin" charset="0"/>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263"/>
                        <a:buFont typeface="Arial"/>
                        <a:buNone/>
                      </a:pPr>
                      <a:r>
                        <a:rPr lang="hr-HR" sz="1050" b="1" u="none" strike="noStrike" cap="none" dirty="0">
                          <a:latin typeface="Cabin"/>
                          <a:ea typeface="Times New Roman"/>
                          <a:cs typeface="Times New Roman"/>
                          <a:sym typeface="Times New Roman"/>
                        </a:rPr>
                        <a:t>Nositelji i njihova odgovornost</a:t>
                      </a:r>
                      <a:endParaRPr sz="1050" u="none" strike="noStrike" cap="none" dirty="0">
                        <a:latin typeface="Cabin"/>
                      </a:endParaRPr>
                    </a:p>
                  </a:txBody>
                  <a:tcPr marL="68575" marR="68575" marT="0" marB="0"/>
                </a:tc>
                <a:tc>
                  <a:txBody>
                    <a:bodyPr/>
                    <a:lstStyle/>
                    <a:p>
                      <a:pPr marL="0" marR="0" lvl="0" indent="0" algn="ctr" rtl="0">
                        <a:lnSpc>
                          <a:spcPct val="100000"/>
                        </a:lnSpc>
                        <a:spcBef>
                          <a:spcPts val="0"/>
                        </a:spcBef>
                        <a:spcAft>
                          <a:spcPts val="0"/>
                        </a:spcAft>
                        <a:buClr>
                          <a:srgbClr val="000000"/>
                        </a:buClr>
                        <a:buSzPts val="450"/>
                        <a:buFont typeface="Arial"/>
                        <a:buNone/>
                      </a:pPr>
                      <a:endParaRPr sz="1050" u="none" strike="noStrike" cap="none">
                        <a:latin typeface="Cabin" charset="0"/>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263"/>
                        <a:buFont typeface="Arial"/>
                        <a:buNone/>
                      </a:pPr>
                      <a:r>
                        <a:rPr lang="hr-HR" sz="1050" b="1" u="none" strike="noStrike" cap="none" dirty="0">
                          <a:latin typeface="Cabin"/>
                          <a:ea typeface="Times New Roman"/>
                          <a:cs typeface="Times New Roman"/>
                          <a:sym typeface="Times New Roman"/>
                        </a:rPr>
                        <a:t>Način realizacije</a:t>
                      </a:r>
                      <a:endParaRPr sz="1050" u="none" strike="noStrike" cap="none" dirty="0">
                        <a:latin typeface="Cabin"/>
                      </a:endParaRPr>
                    </a:p>
                  </a:txBody>
                  <a:tcPr marL="68575" marR="68575" marT="0" marB="0"/>
                </a:tc>
                <a:tc>
                  <a:txBody>
                    <a:bodyPr/>
                    <a:lstStyle/>
                    <a:p>
                      <a:pPr marL="0" marR="0" lvl="0" indent="0" algn="ctr" rtl="0">
                        <a:lnSpc>
                          <a:spcPct val="100000"/>
                        </a:lnSpc>
                        <a:spcBef>
                          <a:spcPts val="0"/>
                        </a:spcBef>
                        <a:spcAft>
                          <a:spcPts val="0"/>
                        </a:spcAft>
                        <a:buClr>
                          <a:srgbClr val="000000"/>
                        </a:buClr>
                        <a:buSzPts val="450"/>
                        <a:buFont typeface="Arial"/>
                        <a:buNone/>
                      </a:pPr>
                      <a:endParaRPr sz="1050" u="none" strike="noStrike" cap="none">
                        <a:latin typeface="Cabin" charset="0"/>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263"/>
                        <a:buFont typeface="Arial"/>
                        <a:buNone/>
                      </a:pPr>
                      <a:r>
                        <a:rPr lang="hr-HR" sz="1050" b="1" u="none" strike="noStrike" cap="none" err="1">
                          <a:latin typeface="Cabin"/>
                          <a:ea typeface="Times New Roman"/>
                          <a:cs typeface="Times New Roman"/>
                          <a:sym typeface="Times New Roman"/>
                        </a:rPr>
                        <a:t>Vremenik</a:t>
                      </a:r>
                      <a:endParaRPr sz="1050" u="none" strike="noStrike" cap="none" err="1">
                        <a:latin typeface="Cabin"/>
                      </a:endParaRPr>
                    </a:p>
                  </a:txBody>
                  <a:tcPr marL="68575" marR="68575" marT="0" marB="0"/>
                </a:tc>
                <a:tc>
                  <a:txBody>
                    <a:bodyPr/>
                    <a:lstStyle/>
                    <a:p>
                      <a:pPr marL="0" marR="0" lvl="0" indent="0" algn="ctr" rtl="0">
                        <a:lnSpc>
                          <a:spcPct val="100000"/>
                        </a:lnSpc>
                        <a:spcBef>
                          <a:spcPts val="0"/>
                        </a:spcBef>
                        <a:spcAft>
                          <a:spcPts val="0"/>
                        </a:spcAft>
                        <a:buClr>
                          <a:srgbClr val="000000"/>
                        </a:buClr>
                        <a:buSzPts val="450"/>
                        <a:buFont typeface="Arial"/>
                        <a:buNone/>
                      </a:pPr>
                      <a:endParaRPr sz="1050" u="none" strike="noStrike" cap="none">
                        <a:latin typeface="Cabin" charset="0"/>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263"/>
                        <a:buFont typeface="Arial"/>
                        <a:buNone/>
                      </a:pPr>
                      <a:r>
                        <a:rPr lang="hr-HR" sz="1050" b="1" u="none" strike="noStrike" cap="none" dirty="0">
                          <a:latin typeface="Cabin"/>
                          <a:ea typeface="Times New Roman"/>
                          <a:cs typeface="Times New Roman"/>
                          <a:sym typeface="Times New Roman"/>
                        </a:rPr>
                        <a:t>Detaljan troškovnik</a:t>
                      </a:r>
                      <a:endParaRPr sz="1050" u="none" strike="noStrike" cap="none" dirty="0">
                        <a:latin typeface="Cabin"/>
                      </a:endParaRPr>
                    </a:p>
                  </a:txBody>
                  <a:tcPr marL="68575" marR="68575" marT="0" marB="0"/>
                </a:tc>
                <a:tc>
                  <a:txBody>
                    <a:bodyPr/>
                    <a:lstStyle/>
                    <a:p>
                      <a:pPr marL="0" marR="0" lvl="0" indent="0" algn="ctr" rtl="0">
                        <a:lnSpc>
                          <a:spcPct val="100000"/>
                        </a:lnSpc>
                        <a:spcBef>
                          <a:spcPts val="0"/>
                        </a:spcBef>
                        <a:spcAft>
                          <a:spcPts val="0"/>
                        </a:spcAft>
                        <a:buClr>
                          <a:srgbClr val="000000"/>
                        </a:buClr>
                        <a:buSzPts val="263"/>
                        <a:buFont typeface="Arial"/>
                        <a:buNone/>
                      </a:pPr>
                      <a:r>
                        <a:rPr lang="hr-HR" sz="1050" b="1" u="none" strike="noStrike" cap="none" dirty="0">
                          <a:latin typeface="Cabin"/>
                          <a:ea typeface="Times New Roman"/>
                          <a:cs typeface="Times New Roman"/>
                          <a:sym typeface="Times New Roman"/>
                        </a:rPr>
                        <a:t>Način vrednovanja i korištenja rezultata vrednovanja</a:t>
                      </a:r>
                      <a:endParaRPr sz="1050" u="none" strike="noStrike" cap="none" dirty="0">
                        <a:latin typeface="Cabin"/>
                      </a:endParaRPr>
                    </a:p>
                  </a:txBody>
                  <a:tcPr marL="68575" marR="68575" marT="0" marB="0"/>
                </a:tc>
                <a:extLst>
                  <a:ext uri="{0D108BD9-81ED-4DB2-BD59-A6C34878D82A}">
                    <a16:rowId xmlns:a16="http://schemas.microsoft.com/office/drawing/2014/main" val="10000"/>
                  </a:ext>
                </a:extLst>
              </a:tr>
              <a:tr h="1558636">
                <a:tc>
                  <a:txBody>
                    <a:bodyPr/>
                    <a:lstStyle/>
                    <a:p>
                      <a:pPr marL="0" lvl="0" indent="0" algn="l">
                        <a:lnSpc>
                          <a:spcPct val="100000"/>
                        </a:lnSpc>
                        <a:spcBef>
                          <a:spcPts val="0"/>
                        </a:spcBef>
                        <a:spcAft>
                          <a:spcPts val="0"/>
                        </a:spcAft>
                        <a:buNone/>
                      </a:pPr>
                      <a:endParaRPr lang="hr-HR" sz="1050" b="1" u="none" strike="noStrike" cap="none" dirty="0">
                        <a:solidFill>
                          <a:schemeClr val="tx1"/>
                        </a:solidFill>
                        <a:latin typeface="Cabin"/>
                        <a:cs typeface="Times New Roman"/>
                      </a:endParaRPr>
                    </a:p>
                    <a:p>
                      <a:pPr marL="0" lvl="0" indent="0" algn="l">
                        <a:lnSpc>
                          <a:spcPct val="100000"/>
                        </a:lnSpc>
                        <a:spcBef>
                          <a:spcPts val="0"/>
                        </a:spcBef>
                        <a:spcAft>
                          <a:spcPts val="0"/>
                        </a:spcAft>
                        <a:buNone/>
                      </a:pPr>
                      <a:endParaRPr lang="hr-HR" sz="1050" b="1" u="none" strike="noStrike" cap="none" dirty="0">
                        <a:solidFill>
                          <a:schemeClr val="tx1"/>
                        </a:solidFill>
                        <a:latin typeface="Cabin"/>
                        <a:cs typeface="Times New Roman"/>
                      </a:endParaRPr>
                    </a:p>
                    <a:p>
                      <a:pPr marL="0" lvl="0" indent="0" algn="l">
                        <a:lnSpc>
                          <a:spcPct val="100000"/>
                        </a:lnSpc>
                        <a:spcBef>
                          <a:spcPts val="0"/>
                        </a:spcBef>
                        <a:spcAft>
                          <a:spcPts val="0"/>
                        </a:spcAft>
                        <a:buNone/>
                      </a:pPr>
                      <a:endParaRPr lang="hr-HR" sz="1050" b="1" u="none" strike="noStrike" cap="none" dirty="0">
                        <a:solidFill>
                          <a:schemeClr val="tx1"/>
                        </a:solidFill>
                        <a:latin typeface="Cabin"/>
                        <a:cs typeface="Times New Roman"/>
                      </a:endParaRPr>
                    </a:p>
                    <a:p>
                      <a:pPr marL="0" lvl="0" indent="0" algn="l">
                        <a:lnSpc>
                          <a:spcPct val="100000"/>
                        </a:lnSpc>
                        <a:spcBef>
                          <a:spcPts val="0"/>
                        </a:spcBef>
                        <a:spcAft>
                          <a:spcPts val="0"/>
                        </a:spcAft>
                        <a:buNone/>
                      </a:pPr>
                      <a:endParaRPr lang="hr-HR" sz="1050" b="1" u="none" strike="noStrike" cap="none" dirty="0">
                        <a:solidFill>
                          <a:schemeClr val="tx1"/>
                        </a:solidFill>
                        <a:latin typeface="Cabin"/>
                        <a:cs typeface="Times New Roman"/>
                      </a:endParaRPr>
                    </a:p>
                    <a:p>
                      <a:pPr marL="0" lvl="0" indent="0" algn="l">
                        <a:lnSpc>
                          <a:spcPct val="100000"/>
                        </a:lnSpc>
                        <a:spcBef>
                          <a:spcPts val="0"/>
                        </a:spcBef>
                        <a:spcAft>
                          <a:spcPts val="0"/>
                        </a:spcAft>
                        <a:buNone/>
                      </a:pPr>
                      <a:endParaRPr lang="hr-HR" sz="1050" b="1" u="none" strike="noStrike" cap="none" dirty="0">
                        <a:solidFill>
                          <a:schemeClr val="tx1"/>
                        </a:solidFill>
                        <a:latin typeface="Cabin"/>
                        <a:cs typeface="Times New Roman"/>
                      </a:endParaRPr>
                    </a:p>
                    <a:p>
                      <a:pPr marL="0" lvl="0" indent="0" algn="l">
                        <a:lnSpc>
                          <a:spcPct val="100000"/>
                        </a:lnSpc>
                        <a:spcBef>
                          <a:spcPts val="0"/>
                        </a:spcBef>
                        <a:spcAft>
                          <a:spcPts val="0"/>
                        </a:spcAft>
                        <a:buNone/>
                      </a:pPr>
                      <a:r>
                        <a:rPr lang="hr-HR" sz="1050" b="1" u="none" strike="noStrike" cap="none" dirty="0">
                          <a:solidFill>
                            <a:schemeClr val="tx1"/>
                          </a:solidFill>
                          <a:latin typeface="Cabin"/>
                          <a:cs typeface="Times New Roman"/>
                        </a:rPr>
                        <a:t>Učimo</a:t>
                      </a:r>
                      <a:r>
                        <a:rPr lang="hr-HR" sz="1050" b="1" u="none" strike="noStrike" cap="none" dirty="0">
                          <a:solidFill>
                            <a:schemeClr val="tx1"/>
                          </a:solidFill>
                          <a:latin typeface="Cabin"/>
                          <a:ea typeface="Times New Roman"/>
                          <a:cs typeface="Times New Roman"/>
                        </a:rPr>
                        <a:t> zajedno 7, Info dan</a:t>
                      </a:r>
                      <a:endParaRPr lang="sr-Latn-RS" dirty="0"/>
                    </a:p>
                  </a:txBody>
                  <a:tcPr marL="68575" marR="68575" marT="0" marB="0"/>
                </a:tc>
                <a:tc>
                  <a:txBody>
                    <a:bodyPr/>
                    <a:lstStyle/>
                    <a:p>
                      <a:pPr marL="0" lvl="0" indent="0" algn="l">
                        <a:lnSpc>
                          <a:spcPct val="100000"/>
                        </a:lnSpc>
                        <a:spcBef>
                          <a:spcPts val="0"/>
                        </a:spcBef>
                        <a:spcAft>
                          <a:spcPts val="0"/>
                        </a:spcAft>
                        <a:buNone/>
                      </a:pPr>
                      <a:r>
                        <a:rPr lang="hr-HR" sz="1050" u="none" strike="noStrike" cap="none" dirty="0">
                          <a:latin typeface="Cabin"/>
                          <a:ea typeface="Times New Roman"/>
                          <a:cs typeface="Times New Roman"/>
                        </a:rPr>
                        <a:t>Poboljšati odgoj i obrazovanje učenika s teškoćama kroz osiguravanje pomoćnika u nastavi</a:t>
                      </a:r>
                    </a:p>
                  </a:txBody>
                  <a:tcPr marL="68575" marR="68575" marT="0" marB="0"/>
                </a:tc>
                <a:tc>
                  <a:txBody>
                    <a:bodyPr/>
                    <a:lstStyle/>
                    <a:p>
                      <a:pPr marL="0" lvl="0" indent="0" algn="l">
                        <a:lnSpc>
                          <a:spcPct val="100000"/>
                        </a:lnSpc>
                        <a:spcBef>
                          <a:spcPts val="0"/>
                        </a:spcBef>
                        <a:spcAft>
                          <a:spcPts val="0"/>
                        </a:spcAft>
                        <a:buNone/>
                      </a:pPr>
                      <a:r>
                        <a:rPr lang="hr-HR" sz="1050" b="0" i="0" u="none" strike="noStrike" cap="none" noProof="0" dirty="0"/>
                        <a:t>Osigurati pomoć učenicima s teškoćama tijekom boravka u školi u učenju i ponašanju.</a:t>
                      </a:r>
                    </a:p>
                    <a:p>
                      <a:pPr marL="0" lvl="0" indent="0" algn="l">
                        <a:lnSpc>
                          <a:spcPct val="100000"/>
                        </a:lnSpc>
                        <a:spcBef>
                          <a:spcPts val="0"/>
                        </a:spcBef>
                        <a:spcAft>
                          <a:spcPts val="0"/>
                        </a:spcAft>
                        <a:buNone/>
                      </a:pPr>
                      <a:r>
                        <a:rPr lang="hr-HR" sz="1050" b="0" i="0" u="none" strike="noStrike" cap="none" noProof="0" dirty="0"/>
                        <a:t>Učenici od 1. do 8. razreda</a:t>
                      </a:r>
                    </a:p>
                  </a:txBody>
                  <a:tcPr marL="68575" marR="68575" marT="0" marB="0"/>
                </a:tc>
                <a:tc>
                  <a:txBody>
                    <a:bodyPr/>
                    <a:lstStyle/>
                    <a:p>
                      <a:pPr marL="0" lvl="0" indent="0" algn="ctr">
                        <a:lnSpc>
                          <a:spcPct val="100000"/>
                        </a:lnSpc>
                        <a:spcBef>
                          <a:spcPts val="0"/>
                        </a:spcBef>
                        <a:spcAft>
                          <a:spcPts val="0"/>
                        </a:spcAft>
                        <a:buNone/>
                      </a:pPr>
                      <a:endParaRPr lang="hr-HR" sz="1050" u="none" strike="noStrike" cap="none">
                        <a:latin typeface="Cabin"/>
                        <a:ea typeface="Times New Roman"/>
                        <a:cs typeface="Times New Roman"/>
                      </a:endParaRPr>
                    </a:p>
                    <a:p>
                      <a:pPr marL="0" lvl="0" indent="0" algn="ctr">
                        <a:lnSpc>
                          <a:spcPct val="100000"/>
                        </a:lnSpc>
                        <a:spcBef>
                          <a:spcPts val="0"/>
                        </a:spcBef>
                        <a:spcAft>
                          <a:spcPts val="0"/>
                        </a:spcAft>
                        <a:buNone/>
                      </a:pPr>
                      <a:endParaRPr lang="hr-HR" sz="1050" u="none" strike="noStrike" cap="none">
                        <a:latin typeface="Cabin"/>
                        <a:ea typeface="Times New Roman"/>
                        <a:cs typeface="Times New Roman"/>
                      </a:endParaRPr>
                    </a:p>
                    <a:p>
                      <a:pPr marL="0" lvl="0" indent="0" algn="ctr">
                        <a:lnSpc>
                          <a:spcPct val="100000"/>
                        </a:lnSpc>
                        <a:spcBef>
                          <a:spcPts val="0"/>
                        </a:spcBef>
                        <a:spcAft>
                          <a:spcPts val="0"/>
                        </a:spcAft>
                        <a:buNone/>
                      </a:pPr>
                      <a:r>
                        <a:rPr lang="hr-HR" sz="1050" u="none" strike="noStrike" cap="none" dirty="0">
                          <a:latin typeface="Cabin"/>
                          <a:ea typeface="Times New Roman"/>
                          <a:cs typeface="Times New Roman"/>
                        </a:rPr>
                        <a:t>Ivana </a:t>
                      </a:r>
                      <a:r>
                        <a:rPr lang="hr-HR" sz="1050" u="none" strike="noStrike" cap="none" dirty="0" err="1">
                          <a:latin typeface="Cabin"/>
                          <a:ea typeface="Times New Roman"/>
                          <a:cs typeface="Times New Roman"/>
                        </a:rPr>
                        <a:t>Jalšovec</a:t>
                      </a:r>
                      <a:r>
                        <a:rPr lang="hr-HR" sz="1050" u="none" strike="noStrike" cap="none" dirty="0">
                          <a:latin typeface="Cabin"/>
                          <a:ea typeface="Times New Roman"/>
                          <a:cs typeface="Times New Roman"/>
                        </a:rPr>
                        <a:t>, Damir </a:t>
                      </a:r>
                      <a:r>
                        <a:rPr lang="hr-HR" sz="1050" u="none" strike="noStrike" cap="none" dirty="0" err="1">
                          <a:latin typeface="Cabin"/>
                          <a:ea typeface="Times New Roman"/>
                          <a:cs typeface="Times New Roman"/>
                        </a:rPr>
                        <a:t>Škrlec</a:t>
                      </a:r>
                      <a:endParaRPr lang="hr-HR" sz="1050" u="none" strike="noStrike" cap="none">
                        <a:latin typeface="Cabin"/>
                        <a:ea typeface="Times New Roman"/>
                        <a:cs typeface="Times New Roman"/>
                      </a:endParaRPr>
                    </a:p>
                  </a:txBody>
                  <a:tcPr marL="68575" marR="68575" marT="0" marB="0"/>
                </a:tc>
                <a:tc>
                  <a:txBody>
                    <a:bodyPr/>
                    <a:lstStyle/>
                    <a:p>
                      <a:pPr marL="0" lvl="0" indent="0" algn="l">
                        <a:lnSpc>
                          <a:spcPct val="100000"/>
                        </a:lnSpc>
                        <a:spcBef>
                          <a:spcPts val="0"/>
                        </a:spcBef>
                        <a:spcAft>
                          <a:spcPts val="0"/>
                        </a:spcAft>
                        <a:buNone/>
                      </a:pPr>
                      <a:endParaRPr lang="hr-HR" sz="1050" u="none" strike="noStrike" cap="none">
                        <a:latin typeface="Cabin"/>
                        <a:ea typeface="Times New Roman"/>
                        <a:cs typeface="Times New Roman"/>
                      </a:endParaRPr>
                    </a:p>
                    <a:p>
                      <a:pPr marL="0" lvl="0" indent="0" algn="l">
                        <a:lnSpc>
                          <a:spcPct val="100000"/>
                        </a:lnSpc>
                        <a:spcBef>
                          <a:spcPts val="0"/>
                        </a:spcBef>
                        <a:spcAft>
                          <a:spcPts val="0"/>
                        </a:spcAft>
                        <a:buNone/>
                      </a:pPr>
                      <a:r>
                        <a:rPr lang="hr-HR" sz="1050" u="none" strike="noStrike" cap="none" dirty="0">
                          <a:latin typeface="Cabin"/>
                          <a:ea typeface="Times New Roman"/>
                          <a:cs typeface="Times New Roman"/>
                        </a:rPr>
                        <a:t>pomaganje učeniku s teškoćama tijekom boravka u školi od strane pomoćnika, Info dan</a:t>
                      </a:r>
                    </a:p>
                    <a:p>
                      <a:pPr marL="0" lvl="0" indent="0" algn="l">
                        <a:lnSpc>
                          <a:spcPct val="100000"/>
                        </a:lnSpc>
                        <a:spcBef>
                          <a:spcPts val="0"/>
                        </a:spcBef>
                        <a:spcAft>
                          <a:spcPts val="0"/>
                        </a:spcAft>
                        <a:buNone/>
                      </a:pPr>
                      <a:endParaRPr lang="hr-HR" sz="1050" u="none" strike="noStrike" cap="none">
                        <a:latin typeface="Cabin"/>
                        <a:ea typeface="Times New Roman"/>
                        <a:cs typeface="Times New Roman"/>
                      </a:endParaRPr>
                    </a:p>
                  </a:txBody>
                  <a:tcPr marL="68575" marR="68575" marT="0" marB="0"/>
                </a:tc>
                <a:tc>
                  <a:txBody>
                    <a:bodyPr/>
                    <a:lstStyle/>
                    <a:p>
                      <a:pPr marL="0" lvl="0" indent="0" algn="l">
                        <a:lnSpc>
                          <a:spcPct val="100000"/>
                        </a:lnSpc>
                        <a:spcBef>
                          <a:spcPts val="0"/>
                        </a:spcBef>
                        <a:spcAft>
                          <a:spcPts val="0"/>
                        </a:spcAft>
                        <a:buNone/>
                      </a:pPr>
                      <a:endParaRPr lang="hr-HR" sz="1050" u="none" strike="noStrike" cap="none">
                        <a:latin typeface="Cabin"/>
                        <a:ea typeface="Times New Roman"/>
                        <a:cs typeface="Times New Roman"/>
                      </a:endParaRPr>
                    </a:p>
                    <a:p>
                      <a:pPr marL="0" lvl="0" indent="0" algn="l">
                        <a:lnSpc>
                          <a:spcPct val="100000"/>
                        </a:lnSpc>
                        <a:spcBef>
                          <a:spcPts val="0"/>
                        </a:spcBef>
                        <a:spcAft>
                          <a:spcPts val="0"/>
                        </a:spcAft>
                        <a:buNone/>
                      </a:pPr>
                      <a:endParaRPr lang="hr-HR" sz="1050" u="none" strike="noStrike" cap="none">
                        <a:latin typeface="Cabin"/>
                        <a:ea typeface="Times New Roman"/>
                        <a:cs typeface="Times New Roman"/>
                      </a:endParaRPr>
                    </a:p>
                    <a:p>
                      <a:pPr marL="0" lvl="0" indent="0" algn="l">
                        <a:lnSpc>
                          <a:spcPct val="100000"/>
                        </a:lnSpc>
                        <a:spcBef>
                          <a:spcPts val="0"/>
                        </a:spcBef>
                        <a:spcAft>
                          <a:spcPts val="0"/>
                        </a:spcAft>
                        <a:buNone/>
                      </a:pPr>
                      <a:r>
                        <a:rPr lang="hr-HR" sz="1050" u="none" strike="noStrike" cap="none" dirty="0">
                          <a:latin typeface="Cabin"/>
                          <a:ea typeface="Times New Roman"/>
                          <a:cs typeface="Times New Roman"/>
                        </a:rPr>
                        <a:t>Tijekom školske godine</a:t>
                      </a:r>
                    </a:p>
                  </a:txBody>
                  <a:tcPr marL="68575" marR="68575" marT="0" marB="0"/>
                </a:tc>
                <a:tc>
                  <a:txBody>
                    <a:bodyPr/>
                    <a:lstStyle/>
                    <a:p>
                      <a:pPr marL="0" lvl="0" indent="0" algn="l">
                        <a:lnSpc>
                          <a:spcPct val="100000"/>
                        </a:lnSpc>
                        <a:spcBef>
                          <a:spcPts val="0"/>
                        </a:spcBef>
                        <a:spcAft>
                          <a:spcPts val="0"/>
                        </a:spcAft>
                        <a:buNone/>
                      </a:pPr>
                      <a:endParaRPr lang="hr-HR" sz="1050" u="none" strike="noStrike" cap="none">
                        <a:latin typeface="Cabin"/>
                        <a:ea typeface="Times New Roman"/>
                        <a:cs typeface="Times New Roman"/>
                      </a:endParaRPr>
                    </a:p>
                  </a:txBody>
                  <a:tcPr marL="68575" marR="68575" marT="0" marB="0"/>
                </a:tc>
                <a:tc>
                  <a:txBody>
                    <a:bodyPr/>
                    <a:lstStyle/>
                    <a:p>
                      <a:pPr marL="0" lvl="0" indent="0" algn="l">
                        <a:lnSpc>
                          <a:spcPct val="100000"/>
                        </a:lnSpc>
                        <a:spcBef>
                          <a:spcPts val="0"/>
                        </a:spcBef>
                        <a:spcAft>
                          <a:spcPts val="0"/>
                        </a:spcAft>
                        <a:buNone/>
                      </a:pPr>
                      <a:r>
                        <a:rPr lang="hr-HR" sz="1050" u="none" strike="noStrike" cap="none" dirty="0">
                          <a:latin typeface="Cabin"/>
                          <a:ea typeface="Times New Roman"/>
                          <a:cs typeface="Times New Roman"/>
                        </a:rPr>
                        <a:t> - dnevnici rada</a:t>
                      </a:r>
                    </a:p>
                    <a:p>
                      <a:pPr marL="0" lvl="0" indent="0" algn="l">
                        <a:lnSpc>
                          <a:spcPct val="100000"/>
                        </a:lnSpc>
                        <a:spcBef>
                          <a:spcPts val="0"/>
                        </a:spcBef>
                        <a:spcAft>
                          <a:spcPts val="0"/>
                        </a:spcAft>
                        <a:buNone/>
                      </a:pPr>
                      <a:r>
                        <a:rPr lang="hr-HR" sz="1050" u="none" strike="noStrike" cap="none" dirty="0">
                          <a:latin typeface="Cabin"/>
                          <a:cs typeface="Times New Roman"/>
                        </a:rPr>
                        <a:t>- napredovanje učenika</a:t>
                      </a:r>
                    </a:p>
                  </a:txBody>
                  <a:tcPr marL="68575" marR="68575" marT="0" marB="0"/>
                </a:tc>
                <a:extLst>
                  <a:ext uri="{0D108BD9-81ED-4DB2-BD59-A6C34878D82A}">
                    <a16:rowId xmlns:a16="http://schemas.microsoft.com/office/drawing/2014/main" val="2875747456"/>
                  </a:ext>
                </a:extLst>
              </a:tr>
              <a:tr h="2026227">
                <a:tc>
                  <a:txBody>
                    <a:bodyPr/>
                    <a:lstStyle/>
                    <a:p>
                      <a:pPr marL="0" lvl="0" indent="0" algn="l">
                        <a:lnSpc>
                          <a:spcPct val="100000"/>
                        </a:lnSpc>
                        <a:spcBef>
                          <a:spcPts val="0"/>
                        </a:spcBef>
                        <a:spcAft>
                          <a:spcPts val="0"/>
                        </a:spcAft>
                        <a:buNone/>
                      </a:pPr>
                      <a:endParaRPr lang="hr-HR" sz="1050" b="1" u="none" strike="noStrike" cap="none" dirty="0">
                        <a:solidFill>
                          <a:schemeClr val="tx1"/>
                        </a:solidFill>
                        <a:latin typeface="Cabin"/>
                        <a:ea typeface="Times New Roman"/>
                        <a:cs typeface="Times New Roman"/>
                      </a:endParaRPr>
                    </a:p>
                    <a:p>
                      <a:pPr marL="0" lvl="0" indent="0" algn="l">
                        <a:lnSpc>
                          <a:spcPct val="100000"/>
                        </a:lnSpc>
                        <a:spcBef>
                          <a:spcPts val="0"/>
                        </a:spcBef>
                        <a:spcAft>
                          <a:spcPts val="0"/>
                        </a:spcAft>
                        <a:buNone/>
                      </a:pPr>
                      <a:endParaRPr lang="hr-HR" sz="1050" b="1" u="none" strike="noStrike" cap="none" dirty="0">
                        <a:solidFill>
                          <a:schemeClr val="tx1"/>
                        </a:solidFill>
                        <a:latin typeface="Cabin"/>
                        <a:ea typeface="Times New Roman"/>
                        <a:cs typeface="Times New Roman"/>
                      </a:endParaRPr>
                    </a:p>
                    <a:p>
                      <a:pPr marL="0" lvl="0" indent="0" algn="l">
                        <a:lnSpc>
                          <a:spcPct val="100000"/>
                        </a:lnSpc>
                        <a:spcBef>
                          <a:spcPts val="0"/>
                        </a:spcBef>
                        <a:spcAft>
                          <a:spcPts val="0"/>
                        </a:spcAft>
                        <a:buNone/>
                      </a:pPr>
                      <a:endParaRPr lang="hr-HR" sz="1050" b="1" u="none" strike="noStrike" cap="none" dirty="0">
                        <a:solidFill>
                          <a:schemeClr val="tx1"/>
                        </a:solidFill>
                        <a:latin typeface="Cabin"/>
                        <a:ea typeface="Times New Roman"/>
                        <a:cs typeface="Times New Roman"/>
                      </a:endParaRPr>
                    </a:p>
                    <a:p>
                      <a:pPr marL="0" lvl="0" indent="0" algn="l">
                        <a:lnSpc>
                          <a:spcPct val="100000"/>
                        </a:lnSpc>
                        <a:spcBef>
                          <a:spcPts val="0"/>
                        </a:spcBef>
                        <a:spcAft>
                          <a:spcPts val="0"/>
                        </a:spcAft>
                        <a:buNone/>
                      </a:pPr>
                      <a:endParaRPr lang="hr-HR" sz="1050" b="1" u="none" strike="noStrike" cap="none" dirty="0">
                        <a:solidFill>
                          <a:schemeClr val="tx1"/>
                        </a:solidFill>
                        <a:latin typeface="Cabin"/>
                        <a:ea typeface="Times New Roman"/>
                        <a:cs typeface="Times New Roman"/>
                      </a:endParaRPr>
                    </a:p>
                    <a:p>
                      <a:pPr marL="0" lvl="0" indent="0" algn="ctr">
                        <a:lnSpc>
                          <a:spcPct val="100000"/>
                        </a:lnSpc>
                        <a:spcBef>
                          <a:spcPts val="0"/>
                        </a:spcBef>
                        <a:spcAft>
                          <a:spcPts val="0"/>
                        </a:spcAft>
                        <a:buNone/>
                      </a:pPr>
                      <a:r>
                        <a:rPr lang="hr-HR" sz="1050" b="1" u="none" strike="noStrike" cap="none" dirty="0">
                          <a:solidFill>
                            <a:schemeClr val="tx1"/>
                          </a:solidFill>
                          <a:latin typeface="Cabin"/>
                          <a:cs typeface="Times New Roman"/>
                        </a:rPr>
                        <a:t>Preventivni projekt</a:t>
                      </a:r>
                      <a:endParaRPr lang="hr-HR" dirty="0"/>
                    </a:p>
                  </a:txBody>
                  <a:tcPr marL="68575" marR="68575" marT="0" marB="0">
                    <a:lnB w="12700">
                      <a:solidFill>
                        <a:srgbClr val="000000">
                          <a:alpha val="0"/>
                        </a:srgbClr>
                      </a:solidFill>
                    </a:lnB>
                  </a:tcPr>
                </a:tc>
                <a:tc>
                  <a:txBody>
                    <a:bodyPr/>
                    <a:lstStyle/>
                    <a:p>
                      <a:pPr marL="0" lvl="0" indent="0" algn="l">
                        <a:lnSpc>
                          <a:spcPct val="100000"/>
                        </a:lnSpc>
                        <a:spcBef>
                          <a:spcPts val="0"/>
                        </a:spcBef>
                        <a:spcAft>
                          <a:spcPts val="0"/>
                        </a:spcAft>
                        <a:buNone/>
                      </a:pPr>
                      <a:endParaRPr lang="hr-HR" sz="1050" u="none" strike="noStrike" cap="none">
                        <a:latin typeface="Cabin"/>
                        <a:ea typeface="Times New Roman"/>
                        <a:cs typeface="Times New Roman"/>
                      </a:endParaRPr>
                    </a:p>
                    <a:p>
                      <a:pPr marL="0" lvl="0" indent="0" algn="l">
                        <a:lnSpc>
                          <a:spcPct val="100000"/>
                        </a:lnSpc>
                        <a:spcBef>
                          <a:spcPts val="0"/>
                        </a:spcBef>
                        <a:spcAft>
                          <a:spcPts val="0"/>
                        </a:spcAft>
                        <a:buNone/>
                      </a:pPr>
                      <a:r>
                        <a:rPr lang="hr-HR" sz="1050" u="none" strike="noStrike" cap="none" dirty="0">
                          <a:latin typeface="Cabin"/>
                          <a:ea typeface="Times New Roman"/>
                          <a:cs typeface="Times New Roman"/>
                        </a:rPr>
                        <a:t>Prevencija nasilja i sukoba među učenicima. Osvješćivanje o nepoželjnim oblicima ponašanja i strategije rješavanja sukoba. Rad s anksioznim i tjeskobnim učenicima. </a:t>
                      </a:r>
                      <a:endParaRPr lang="hr-HR" dirty="0"/>
                    </a:p>
                  </a:txBody>
                  <a:tcPr marL="68575" marR="68575" marT="0" marB="0"/>
                </a:tc>
                <a:tc>
                  <a:txBody>
                    <a:bodyPr/>
                    <a:lstStyle/>
                    <a:p>
                      <a:pPr marL="0" lvl="0" indent="0" algn="l">
                        <a:lnSpc>
                          <a:spcPct val="100000"/>
                        </a:lnSpc>
                        <a:spcBef>
                          <a:spcPts val="0"/>
                        </a:spcBef>
                        <a:spcAft>
                          <a:spcPts val="0"/>
                        </a:spcAft>
                        <a:buNone/>
                      </a:pPr>
                      <a:endParaRPr lang="hr-HR" sz="1050" b="0" i="0" u="none" strike="noStrike" cap="none" noProof="0" dirty="0">
                        <a:sym typeface="Times New Roman"/>
                      </a:endParaRPr>
                    </a:p>
                    <a:p>
                      <a:pPr marL="0" lvl="0" indent="0" algn="l">
                        <a:lnSpc>
                          <a:spcPct val="100000"/>
                        </a:lnSpc>
                        <a:spcBef>
                          <a:spcPts val="0"/>
                        </a:spcBef>
                        <a:spcAft>
                          <a:spcPts val="0"/>
                        </a:spcAft>
                        <a:buNone/>
                      </a:pPr>
                      <a:r>
                        <a:rPr lang="hr-HR" sz="1050" b="0" i="0" u="none" strike="noStrike" cap="none" noProof="0" dirty="0"/>
                        <a:t>Učenici od 1. do 8. razreda</a:t>
                      </a:r>
                    </a:p>
                  </a:txBody>
                  <a:tcPr marL="68575" marR="68575" marT="0" marB="0"/>
                </a:tc>
                <a:tc>
                  <a:txBody>
                    <a:bodyPr/>
                    <a:lstStyle/>
                    <a:p>
                      <a:pPr marL="0" lvl="0" indent="0" algn="ctr">
                        <a:lnSpc>
                          <a:spcPct val="100000"/>
                        </a:lnSpc>
                        <a:spcBef>
                          <a:spcPts val="0"/>
                        </a:spcBef>
                        <a:spcAft>
                          <a:spcPts val="0"/>
                        </a:spcAft>
                        <a:buNone/>
                      </a:pPr>
                      <a:endParaRPr lang="hr-HR" sz="1050" u="none" strike="noStrike" cap="none" dirty="0">
                        <a:latin typeface="Cabin"/>
                        <a:ea typeface="Times New Roman"/>
                        <a:cs typeface="Times New Roman"/>
                      </a:endParaRPr>
                    </a:p>
                    <a:p>
                      <a:pPr marL="0" lvl="0" indent="0" algn="ctr">
                        <a:lnSpc>
                          <a:spcPct val="100000"/>
                        </a:lnSpc>
                        <a:spcBef>
                          <a:spcPts val="0"/>
                        </a:spcBef>
                        <a:spcAft>
                          <a:spcPts val="0"/>
                        </a:spcAft>
                        <a:buNone/>
                      </a:pPr>
                      <a:endParaRPr lang="hr-HR" sz="1050" u="none" strike="noStrike" cap="none" dirty="0">
                        <a:latin typeface="Cabin"/>
                        <a:ea typeface="Times New Roman"/>
                        <a:cs typeface="Times New Roman"/>
                      </a:endParaRPr>
                    </a:p>
                    <a:p>
                      <a:pPr marL="0" lvl="0" indent="0" algn="ctr">
                        <a:lnSpc>
                          <a:spcPct val="100000"/>
                        </a:lnSpc>
                        <a:spcBef>
                          <a:spcPts val="0"/>
                        </a:spcBef>
                        <a:spcAft>
                          <a:spcPts val="0"/>
                        </a:spcAft>
                        <a:buNone/>
                      </a:pPr>
                      <a:endParaRPr lang="hr-HR" sz="1050" u="none" strike="noStrike" cap="none" dirty="0">
                        <a:latin typeface="Cabin"/>
                        <a:ea typeface="Times New Roman"/>
                        <a:cs typeface="Times New Roman"/>
                      </a:endParaRPr>
                    </a:p>
                    <a:p>
                      <a:pPr marL="0" lvl="0" indent="0" algn="ctr">
                        <a:lnSpc>
                          <a:spcPct val="100000"/>
                        </a:lnSpc>
                        <a:spcBef>
                          <a:spcPts val="0"/>
                        </a:spcBef>
                        <a:spcAft>
                          <a:spcPts val="0"/>
                        </a:spcAft>
                        <a:buNone/>
                      </a:pPr>
                      <a:r>
                        <a:rPr lang="hr-HR" sz="1050" u="none" strike="noStrike" cap="none" dirty="0">
                          <a:latin typeface="Cabin"/>
                          <a:ea typeface="Times New Roman"/>
                          <a:cs typeface="Times New Roman"/>
                        </a:rPr>
                        <a:t>Ivana </a:t>
                      </a:r>
                      <a:r>
                        <a:rPr lang="hr-HR" sz="1050" u="none" strike="noStrike" cap="none" dirty="0" err="1">
                          <a:latin typeface="Cabin"/>
                          <a:ea typeface="Times New Roman"/>
                          <a:cs typeface="Times New Roman"/>
                        </a:rPr>
                        <a:t>Jalšovec</a:t>
                      </a:r>
                      <a:r>
                        <a:rPr lang="hr-HR" sz="1050" u="none" strike="noStrike" cap="none" dirty="0">
                          <a:latin typeface="Cabin"/>
                          <a:ea typeface="Times New Roman"/>
                          <a:cs typeface="Times New Roman"/>
                        </a:rPr>
                        <a:t> </a:t>
                      </a:r>
                    </a:p>
                    <a:p>
                      <a:pPr marL="0" lvl="0" indent="0" algn="ctr">
                        <a:lnSpc>
                          <a:spcPct val="100000"/>
                        </a:lnSpc>
                        <a:spcBef>
                          <a:spcPts val="0"/>
                        </a:spcBef>
                        <a:spcAft>
                          <a:spcPts val="0"/>
                        </a:spcAft>
                        <a:buNone/>
                      </a:pPr>
                      <a:endParaRPr lang="hr-HR" sz="1050" u="none" strike="noStrike" cap="none" dirty="0">
                        <a:latin typeface="Cabin"/>
                        <a:ea typeface="Times New Roman"/>
                        <a:cs typeface="Times New Roman"/>
                      </a:endParaRPr>
                    </a:p>
                    <a:p>
                      <a:pPr marL="0" lvl="0" indent="0" algn="ctr">
                        <a:lnSpc>
                          <a:spcPct val="100000"/>
                        </a:lnSpc>
                        <a:spcBef>
                          <a:spcPts val="0"/>
                        </a:spcBef>
                        <a:spcAft>
                          <a:spcPts val="0"/>
                        </a:spcAft>
                        <a:buNone/>
                      </a:pPr>
                      <a:r>
                        <a:rPr lang="hr-HR" sz="1050" u="none" strike="noStrike" cap="none" dirty="0">
                          <a:latin typeface="Cabin"/>
                          <a:ea typeface="Times New Roman"/>
                          <a:cs typeface="Times New Roman"/>
                        </a:rPr>
                        <a:t>Vanjski stručnjak psiholog</a:t>
                      </a:r>
                      <a:endParaRPr lang="hr-HR"/>
                    </a:p>
                    <a:p>
                      <a:pPr marL="0" lvl="0" indent="0" algn="ctr">
                        <a:lnSpc>
                          <a:spcPct val="100000"/>
                        </a:lnSpc>
                        <a:spcBef>
                          <a:spcPts val="0"/>
                        </a:spcBef>
                        <a:spcAft>
                          <a:spcPts val="0"/>
                        </a:spcAft>
                        <a:buNone/>
                      </a:pPr>
                      <a:endParaRPr lang="hr-HR" sz="1050" u="none" strike="noStrike" cap="none" dirty="0">
                        <a:latin typeface="Cabin"/>
                        <a:ea typeface="Times New Roman"/>
                        <a:cs typeface="Times New Roman"/>
                      </a:endParaRPr>
                    </a:p>
                    <a:p>
                      <a:pPr marL="0" lvl="0" indent="0" algn="ctr">
                        <a:lnSpc>
                          <a:spcPct val="100000"/>
                        </a:lnSpc>
                        <a:spcBef>
                          <a:spcPts val="0"/>
                        </a:spcBef>
                        <a:spcAft>
                          <a:spcPts val="0"/>
                        </a:spcAft>
                        <a:buNone/>
                      </a:pPr>
                      <a:endParaRPr lang="hr-HR" sz="1050" u="none" strike="noStrike" cap="none" dirty="0">
                        <a:latin typeface="Cabin"/>
                        <a:ea typeface="Times New Roman"/>
                        <a:cs typeface="Times New Roman"/>
                      </a:endParaRPr>
                    </a:p>
                  </a:txBody>
                  <a:tcPr marL="68575" marR="68575" marT="0" marB="0"/>
                </a:tc>
                <a:tc>
                  <a:txBody>
                    <a:bodyPr/>
                    <a:lstStyle/>
                    <a:p>
                      <a:pPr marL="0" lvl="0" indent="0" algn="l">
                        <a:lnSpc>
                          <a:spcPct val="100000"/>
                        </a:lnSpc>
                        <a:spcBef>
                          <a:spcPts val="0"/>
                        </a:spcBef>
                        <a:spcAft>
                          <a:spcPts val="0"/>
                        </a:spcAft>
                        <a:buNone/>
                      </a:pPr>
                      <a:endParaRPr lang="hr-HR" sz="1050" u="none" strike="noStrike" cap="none" dirty="0">
                        <a:latin typeface="Cabin"/>
                        <a:ea typeface="Times New Roman"/>
                        <a:cs typeface="Times New Roman"/>
                      </a:endParaRPr>
                    </a:p>
                    <a:p>
                      <a:pPr marL="0" lvl="0" indent="0" algn="l">
                        <a:lnSpc>
                          <a:spcPct val="100000"/>
                        </a:lnSpc>
                        <a:buNone/>
                      </a:pPr>
                      <a:r>
                        <a:rPr lang="hr-HR" sz="1050" b="0" i="0" u="none" strike="noStrike" cap="none" baseline="0" noProof="0" dirty="0">
                          <a:solidFill>
                            <a:srgbClr val="000000"/>
                          </a:solidFill>
                          <a:latin typeface="Cabin"/>
                        </a:rPr>
                        <a:t>Omogućiti rad s vanjskim stručnjakom psihologom u radu s učenicima i  učiteljima. Edukacije učenika i učitelja. Individualni i skupni rad s učenicima.</a:t>
                      </a:r>
                    </a:p>
                    <a:p>
                      <a:pPr marL="0" lvl="0" indent="0" algn="l">
                        <a:lnSpc>
                          <a:spcPct val="100000"/>
                        </a:lnSpc>
                        <a:spcBef>
                          <a:spcPts val="0"/>
                        </a:spcBef>
                        <a:spcAft>
                          <a:spcPts val="0"/>
                        </a:spcAft>
                        <a:buNone/>
                      </a:pPr>
                      <a:endParaRPr lang="hr-HR" sz="1050" u="none" strike="noStrike" cap="none" dirty="0">
                        <a:latin typeface="Cabin"/>
                        <a:ea typeface="Times New Roman"/>
                        <a:cs typeface="Times New Roman"/>
                      </a:endParaRPr>
                    </a:p>
                  </a:txBody>
                  <a:tcPr marL="68575" marR="68575" marT="0" marB="0"/>
                </a:tc>
                <a:tc>
                  <a:txBody>
                    <a:bodyPr/>
                    <a:lstStyle/>
                    <a:p>
                      <a:pPr marL="0" lvl="0" indent="0" algn="l">
                        <a:lnSpc>
                          <a:spcPct val="100000"/>
                        </a:lnSpc>
                        <a:spcBef>
                          <a:spcPts val="0"/>
                        </a:spcBef>
                        <a:spcAft>
                          <a:spcPts val="0"/>
                        </a:spcAft>
                        <a:buNone/>
                      </a:pPr>
                      <a:endParaRPr lang="hr-HR" sz="1050" u="none" strike="noStrike" cap="none" dirty="0">
                        <a:latin typeface="Cabin"/>
                        <a:ea typeface="Times New Roman"/>
                        <a:cs typeface="Times New Roman"/>
                      </a:endParaRPr>
                    </a:p>
                    <a:p>
                      <a:pPr marL="0" lvl="0" indent="0" algn="l">
                        <a:lnSpc>
                          <a:spcPct val="100000"/>
                        </a:lnSpc>
                        <a:spcBef>
                          <a:spcPts val="0"/>
                        </a:spcBef>
                        <a:spcAft>
                          <a:spcPts val="0"/>
                        </a:spcAft>
                        <a:buNone/>
                      </a:pPr>
                      <a:r>
                        <a:rPr lang="hr-HR" sz="1050" u="none" strike="noStrike" cap="none" dirty="0">
                          <a:latin typeface="Cabin"/>
                          <a:ea typeface="Times New Roman"/>
                          <a:cs typeface="Times New Roman"/>
                        </a:rPr>
                        <a:t>Tijekom školske godine</a:t>
                      </a:r>
                    </a:p>
                  </a:txBody>
                  <a:tcPr marL="68575" marR="68575" marT="0" marB="0"/>
                </a:tc>
                <a:tc>
                  <a:txBody>
                    <a:bodyPr/>
                    <a:lstStyle/>
                    <a:p>
                      <a:pPr marL="0" lvl="0" indent="0" algn="l">
                        <a:lnSpc>
                          <a:spcPct val="100000"/>
                        </a:lnSpc>
                        <a:spcBef>
                          <a:spcPts val="0"/>
                        </a:spcBef>
                        <a:spcAft>
                          <a:spcPts val="0"/>
                        </a:spcAft>
                        <a:buNone/>
                      </a:pPr>
                      <a:endParaRPr lang="hr-HR" sz="1050" u="none" strike="noStrike" cap="none" dirty="0">
                        <a:latin typeface="Cabin"/>
                        <a:ea typeface="Times New Roman"/>
                        <a:cs typeface="Times New Roman"/>
                      </a:endParaRPr>
                    </a:p>
                    <a:p>
                      <a:pPr marL="0" lvl="0" indent="0" algn="l">
                        <a:lnSpc>
                          <a:spcPct val="100000"/>
                        </a:lnSpc>
                        <a:spcBef>
                          <a:spcPts val="0"/>
                        </a:spcBef>
                        <a:spcAft>
                          <a:spcPts val="0"/>
                        </a:spcAft>
                        <a:buNone/>
                      </a:pPr>
                      <a:r>
                        <a:rPr lang="hr-HR" sz="1050" u="none" strike="noStrike" cap="none" dirty="0">
                          <a:latin typeface="Cabin"/>
                          <a:ea typeface="Times New Roman"/>
                          <a:cs typeface="Times New Roman"/>
                        </a:rPr>
                        <a:t>4000 €, MZO</a:t>
                      </a:r>
                    </a:p>
                  </a:txBody>
                  <a:tcPr marL="68575" marR="68575" marT="0" marB="0"/>
                </a:tc>
                <a:tc>
                  <a:txBody>
                    <a:bodyPr/>
                    <a:lstStyle/>
                    <a:p>
                      <a:pPr marL="0" lvl="0" indent="0" algn="l">
                        <a:lnSpc>
                          <a:spcPct val="100000"/>
                        </a:lnSpc>
                        <a:spcBef>
                          <a:spcPts val="0"/>
                        </a:spcBef>
                        <a:spcAft>
                          <a:spcPts val="0"/>
                        </a:spcAft>
                        <a:buNone/>
                      </a:pPr>
                      <a:endParaRPr lang="hr-HR" sz="1050" u="none" strike="noStrike" cap="none" dirty="0">
                        <a:latin typeface="Cabin"/>
                        <a:cs typeface="Times New Roman"/>
                      </a:endParaRPr>
                    </a:p>
                    <a:p>
                      <a:pPr marL="0" lvl="0" indent="0" algn="l">
                        <a:lnSpc>
                          <a:spcPct val="100000"/>
                        </a:lnSpc>
                        <a:spcBef>
                          <a:spcPts val="0"/>
                        </a:spcBef>
                        <a:spcAft>
                          <a:spcPts val="0"/>
                        </a:spcAft>
                        <a:buNone/>
                      </a:pPr>
                      <a:r>
                        <a:rPr lang="hr-HR" sz="1050" u="none" strike="noStrike" cap="none" dirty="0">
                          <a:latin typeface="Cabin"/>
                          <a:cs typeface="Times New Roman"/>
                        </a:rPr>
                        <a:t>Izvješća na kraju obrazovnih razdoblja</a:t>
                      </a:r>
                    </a:p>
                    <a:p>
                      <a:pPr marL="0" lvl="0" indent="0" algn="l">
                        <a:lnSpc>
                          <a:spcPct val="100000"/>
                        </a:lnSpc>
                        <a:spcBef>
                          <a:spcPts val="0"/>
                        </a:spcBef>
                        <a:spcAft>
                          <a:spcPts val="0"/>
                        </a:spcAft>
                        <a:buNone/>
                      </a:pPr>
                      <a:r>
                        <a:rPr lang="hr-HR" sz="1050" u="none" strike="noStrike" cap="none" dirty="0">
                          <a:latin typeface="Cabin"/>
                          <a:cs typeface="Times New Roman"/>
                        </a:rPr>
                        <a:t>Broj sudionika</a:t>
                      </a:r>
                    </a:p>
                    <a:p>
                      <a:pPr marL="0" lvl="0" indent="0" algn="l">
                        <a:lnSpc>
                          <a:spcPct val="100000"/>
                        </a:lnSpc>
                        <a:spcBef>
                          <a:spcPts val="0"/>
                        </a:spcBef>
                        <a:spcAft>
                          <a:spcPts val="0"/>
                        </a:spcAft>
                        <a:buNone/>
                      </a:pPr>
                      <a:r>
                        <a:rPr lang="hr-HR" sz="1050" u="none" strike="noStrike" cap="none" dirty="0">
                          <a:latin typeface="Cabin"/>
                          <a:cs typeface="Times New Roman"/>
                        </a:rPr>
                        <a:t>Broj radionica</a:t>
                      </a:r>
                    </a:p>
                    <a:p>
                      <a:pPr marL="0" lvl="0" indent="0" algn="l">
                        <a:lnSpc>
                          <a:spcPct val="100000"/>
                        </a:lnSpc>
                        <a:spcBef>
                          <a:spcPts val="0"/>
                        </a:spcBef>
                        <a:spcAft>
                          <a:spcPts val="0"/>
                        </a:spcAft>
                        <a:buNone/>
                      </a:pPr>
                      <a:r>
                        <a:rPr lang="hr-HR" sz="1050" u="none" strike="noStrike" cap="none" dirty="0">
                          <a:latin typeface="Cabin"/>
                          <a:cs typeface="Times New Roman"/>
                        </a:rPr>
                        <a:t>Broj edukacija</a:t>
                      </a:r>
                    </a:p>
                    <a:p>
                      <a:pPr marL="0" lvl="0" indent="0" algn="l">
                        <a:lnSpc>
                          <a:spcPct val="100000"/>
                        </a:lnSpc>
                        <a:spcBef>
                          <a:spcPts val="0"/>
                        </a:spcBef>
                        <a:spcAft>
                          <a:spcPts val="0"/>
                        </a:spcAft>
                        <a:buNone/>
                      </a:pPr>
                      <a:r>
                        <a:rPr lang="hr-HR" sz="1050" u="none" strike="noStrike" cap="none" dirty="0">
                          <a:latin typeface="Cabin"/>
                          <a:cs typeface="Times New Roman"/>
                        </a:rPr>
                        <a:t>Unapređenje rada škole</a:t>
                      </a:r>
                    </a:p>
                  </a:txBody>
                  <a:tcPr marL="68575" marR="68575" marT="0" marB="0"/>
                </a:tc>
                <a:extLst>
                  <a:ext uri="{0D108BD9-81ED-4DB2-BD59-A6C34878D82A}">
                    <a16:rowId xmlns:a16="http://schemas.microsoft.com/office/drawing/2014/main" val="3274576067"/>
                  </a:ext>
                </a:extLst>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5"/>
          <p:cNvSpPr txBox="1">
            <a:spLocks noGrp="1"/>
          </p:cNvSpPr>
          <p:nvPr>
            <p:ph type="title"/>
          </p:nvPr>
        </p:nvSpPr>
        <p:spPr>
          <a:xfrm>
            <a:off x="457200" y="152400"/>
            <a:ext cx="8229600" cy="990597"/>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dk2"/>
              </a:buClr>
              <a:buSzPts val="720"/>
              <a:buFont typeface="Domine"/>
              <a:buNone/>
            </a:pPr>
            <a:r>
              <a:rPr lang="hr-HR" sz="2880" b="0" i="0" u="none" strike="noStrike" cap="none">
                <a:solidFill>
                  <a:schemeClr val="dk2"/>
                </a:solidFill>
                <a:latin typeface="Cabin" charset="0"/>
                <a:sym typeface="Times New Roman"/>
              </a:rPr>
              <a:t>Razredna nastava:</a:t>
            </a:r>
            <a:br>
              <a:rPr lang="hr-HR" sz="2880" b="0" i="0" u="none" strike="noStrike" cap="none">
                <a:solidFill>
                  <a:schemeClr val="dk2"/>
                </a:solidFill>
                <a:latin typeface="Cabin" charset="0"/>
                <a:sym typeface="Times New Roman"/>
              </a:rPr>
            </a:br>
            <a:endParaRPr sz="2880" b="0" i="0" u="none" strike="noStrike" cap="none">
              <a:solidFill>
                <a:schemeClr val="dk2"/>
              </a:solidFill>
              <a:latin typeface="Cabin" charset="0"/>
              <a:sym typeface="Times New Roman"/>
            </a:endParaRPr>
          </a:p>
        </p:txBody>
      </p:sp>
      <p:sp>
        <p:nvSpPr>
          <p:cNvPr id="141" name="Google Shape;141;p5"/>
          <p:cNvSpPr txBox="1">
            <a:spLocks noGrp="1"/>
          </p:cNvSpPr>
          <p:nvPr>
            <p:ph type="ftr" idx="11"/>
          </p:nvPr>
        </p:nvSpPr>
        <p:spPr>
          <a:xfrm>
            <a:off x="2898648" y="6356350"/>
            <a:ext cx="3505200" cy="365759"/>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2"/>
              </a:buClr>
              <a:buSzPts val="350"/>
              <a:buFont typeface="Cabin"/>
              <a:buNone/>
            </a:pPr>
            <a:r>
              <a:rPr lang="hr-HR" sz="1400" b="0" i="0" u="none" strike="noStrike" cap="none">
                <a:latin typeface="Cabin"/>
                <a:ea typeface="Cabin"/>
                <a:cs typeface="Cabin"/>
                <a:sym typeface="Cabin"/>
              </a:rPr>
              <a:t>Školski kurikulum </a:t>
            </a:r>
            <a:r>
              <a:rPr lang="hr-HR"/>
              <a:t>2023./2024</a:t>
            </a:r>
            <a:r>
              <a:rPr lang="hr-HR" sz="1400" b="0" i="0" u="none" strike="noStrike" cap="none">
                <a:latin typeface="Cabin"/>
                <a:ea typeface="Cabin"/>
                <a:cs typeface="Cabin"/>
                <a:sym typeface="Cabin"/>
              </a:rPr>
              <a:t>.</a:t>
            </a:r>
            <a:endParaRPr sz="1400" b="0" i="0" u="none" strike="noStrike" cap="none">
              <a:latin typeface="Cabin"/>
              <a:ea typeface="Cabin"/>
              <a:cs typeface="Cabin"/>
              <a:sym typeface="Cabin"/>
            </a:endParaRPr>
          </a:p>
        </p:txBody>
      </p:sp>
      <p:sp>
        <p:nvSpPr>
          <p:cNvPr id="142" name="Google Shape;142;p5"/>
          <p:cNvSpPr txBox="1">
            <a:spLocks noGrp="1"/>
          </p:cNvSpPr>
          <p:nvPr>
            <p:ph type="sldNum" idx="12"/>
          </p:nvPr>
        </p:nvSpPr>
        <p:spPr>
          <a:xfrm>
            <a:off x="612647" y="6356350"/>
            <a:ext cx="1981199" cy="36575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2"/>
              </a:buClr>
              <a:buSzPts val="350"/>
              <a:buFont typeface="Cabin"/>
              <a:buNone/>
            </a:pPr>
            <a:fld id="{00000000-1234-1234-1234-123412341234}" type="slidenum">
              <a:rPr lang="hr-HR" sz="1400" b="0" i="0" u="none" strike="noStrike" cap="none">
                <a:solidFill>
                  <a:schemeClr val="dk2"/>
                </a:solidFill>
                <a:latin typeface="Cabin"/>
                <a:ea typeface="Cabin"/>
                <a:cs typeface="Cabin"/>
                <a:sym typeface="Cabin"/>
              </a:rPr>
              <a:pPr marL="0" marR="0" lvl="0" indent="0" algn="l" rtl="0">
                <a:lnSpc>
                  <a:spcPct val="100000"/>
                </a:lnSpc>
                <a:spcBef>
                  <a:spcPts val="0"/>
                </a:spcBef>
                <a:spcAft>
                  <a:spcPts val="0"/>
                </a:spcAft>
                <a:buClr>
                  <a:schemeClr val="dk2"/>
                </a:buClr>
                <a:buSzPts val="350"/>
                <a:buFont typeface="Cabin"/>
                <a:buNone/>
              </a:pPr>
              <a:t>5</a:t>
            </a:fld>
            <a:endParaRPr sz="1400" b="0" i="0" u="none" strike="noStrike" cap="none">
              <a:solidFill>
                <a:schemeClr val="dk2"/>
              </a:solidFill>
              <a:latin typeface="Cabin"/>
              <a:ea typeface="Cabin"/>
              <a:cs typeface="Cabin"/>
              <a:sym typeface="Cabin"/>
            </a:endParaRPr>
          </a:p>
        </p:txBody>
      </p:sp>
      <p:sp>
        <p:nvSpPr>
          <p:cNvPr id="143" name="Google Shape;143;p5"/>
          <p:cNvSpPr txBox="1">
            <a:spLocks noGrp="1"/>
          </p:cNvSpPr>
          <p:nvPr>
            <p:ph type="body" idx="1"/>
          </p:nvPr>
        </p:nvSpPr>
        <p:spPr>
          <a:xfrm>
            <a:off x="457200" y="1143000"/>
            <a:ext cx="8229600" cy="4937700"/>
          </a:xfrm>
          <a:prstGeom prst="rect">
            <a:avLst/>
          </a:prstGeom>
          <a:noFill/>
          <a:ln>
            <a:noFill/>
          </a:ln>
        </p:spPr>
        <p:txBody>
          <a:bodyPr spcFirstLastPara="1" wrap="square" lIns="91425" tIns="45700" rIns="91425" bIns="45700" anchor="t" anchorCtr="0">
            <a:noAutofit/>
          </a:bodyPr>
          <a:lstStyle/>
          <a:p>
            <a:pPr marL="274320" indent="-274320">
              <a:spcBef>
                <a:spcPts val="0"/>
              </a:spcBef>
            </a:pPr>
            <a:r>
              <a:rPr lang="hr-HR" dirty="0">
                <a:ea typeface="Times New Roman"/>
                <a:cs typeface="Times New Roman"/>
                <a:sym typeface="Times New Roman"/>
              </a:rPr>
              <a:t>Program A2 izborni dio, izborna nastava</a:t>
            </a:r>
            <a:endParaRPr lang="sr-Latn-RS" dirty="0"/>
          </a:p>
          <a:p>
            <a:pPr marL="274320" indent="-274320">
              <a:spcBef>
                <a:spcPts val="0"/>
              </a:spcBef>
            </a:pPr>
            <a:r>
              <a:rPr lang="hr-HR" dirty="0">
                <a:ea typeface="Times New Roman"/>
                <a:cs typeface="Times New Roman"/>
                <a:sym typeface="Times New Roman"/>
              </a:rPr>
              <a:t>A2</a:t>
            </a:r>
            <a:r>
              <a:rPr lang="hr-HR" dirty="0">
                <a:ea typeface="Times New Roman"/>
                <a:cs typeface="Times New Roman"/>
              </a:rPr>
              <a:t> program potpore, potpomognutog i obogaćenog učenja</a:t>
            </a:r>
            <a:endParaRPr lang="hr-HR"/>
          </a:p>
          <a:p>
            <a:pPr marL="274320" indent="-274320"/>
            <a:r>
              <a:rPr lang="hr-HR" dirty="0">
                <a:cs typeface="Times New Roman"/>
                <a:sym typeface="Times New Roman"/>
              </a:rPr>
              <a:t>B1 program izvannastavnih aktivnosti</a:t>
            </a:r>
            <a:endParaRPr lang="hr-HR" dirty="0">
              <a:latin typeface="Cabin" charset="0"/>
              <a:cs typeface="Times New Roman"/>
            </a:endParaRPr>
          </a:p>
          <a:p>
            <a:pPr marL="274320" marR="0" lvl="0" indent="-274320" algn="l" rtl="0">
              <a:lnSpc>
                <a:spcPct val="100000"/>
              </a:lnSpc>
              <a:spcBef>
                <a:spcPts val="600"/>
              </a:spcBef>
              <a:spcAft>
                <a:spcPts val="0"/>
              </a:spcAft>
              <a:buClr>
                <a:schemeClr val="accent1"/>
              </a:buClr>
              <a:buSzPts val="1976"/>
              <a:buFont typeface="Noto Sans Symbols"/>
              <a:buChar char="▶"/>
            </a:pPr>
            <a:r>
              <a:rPr lang="hr-HR" sz="2600" b="0" i="0" u="none" strike="noStrike" cap="none" dirty="0" err="1">
                <a:ea typeface="Times New Roman"/>
                <a:cs typeface="Times New Roman"/>
                <a:sym typeface="Times New Roman"/>
              </a:rPr>
              <a:t>Izvanučionička</a:t>
            </a:r>
            <a:r>
              <a:rPr lang="hr-HR" sz="2600" b="0" i="0" u="none" strike="noStrike" cap="none" dirty="0">
                <a:ea typeface="Times New Roman"/>
                <a:cs typeface="Times New Roman"/>
                <a:sym typeface="Times New Roman"/>
              </a:rPr>
              <a:t> nastava</a:t>
            </a:r>
            <a:endParaRPr/>
          </a:p>
          <a:p>
            <a:pPr marL="274320" marR="0" lvl="0" indent="-274320" algn="l" rtl="0">
              <a:lnSpc>
                <a:spcPct val="100000"/>
              </a:lnSpc>
              <a:spcBef>
                <a:spcPts val="600"/>
              </a:spcBef>
              <a:spcAft>
                <a:spcPts val="0"/>
              </a:spcAft>
              <a:buClr>
                <a:schemeClr val="accent1"/>
              </a:buClr>
              <a:buSzPts val="1976"/>
              <a:buFont typeface="Noto Sans Symbols"/>
              <a:buChar char="▶"/>
            </a:pPr>
            <a:r>
              <a:rPr lang="hr-HR" sz="2600" b="0" i="0" u="none" strike="noStrike" cap="none" dirty="0">
                <a:ea typeface="Times New Roman"/>
                <a:cs typeface="Times New Roman"/>
                <a:sym typeface="Times New Roman"/>
              </a:rPr>
              <a:t>Projekti</a:t>
            </a:r>
            <a:endParaRPr/>
          </a:p>
          <a:p>
            <a:pPr marL="274320" marR="0" lvl="0" indent="-274320" algn="l" rtl="0">
              <a:lnSpc>
                <a:spcPct val="100000"/>
              </a:lnSpc>
              <a:spcBef>
                <a:spcPts val="600"/>
              </a:spcBef>
              <a:spcAft>
                <a:spcPts val="0"/>
              </a:spcAft>
              <a:buClr>
                <a:schemeClr val="accent1"/>
              </a:buClr>
              <a:buSzPts val="1976"/>
              <a:buFont typeface="Noto Sans Symbols"/>
              <a:buChar char="▶"/>
            </a:pPr>
            <a:r>
              <a:rPr lang="hr-HR" sz="2600" b="0" i="0" u="none" strike="noStrike" cap="none" dirty="0">
                <a:ea typeface="Times New Roman"/>
                <a:cs typeface="Times New Roman"/>
                <a:sym typeface="Times New Roman"/>
              </a:rPr>
              <a:t>Ostale aktivnosti</a:t>
            </a:r>
            <a:endParaRPr/>
          </a:p>
          <a:p>
            <a:pPr marL="274320" marR="0" lvl="0" indent="-274320" algn="l" rtl="0">
              <a:lnSpc>
                <a:spcPct val="100000"/>
              </a:lnSpc>
              <a:spcBef>
                <a:spcPts val="600"/>
              </a:spcBef>
              <a:spcAft>
                <a:spcPts val="0"/>
              </a:spcAft>
              <a:buClr>
                <a:schemeClr val="accent1"/>
              </a:buClr>
              <a:buSzPts val="650"/>
              <a:buFont typeface="Noto Sans Symbols"/>
              <a:buNone/>
            </a:pPr>
            <a:endParaRPr sz="2600" b="0" i="0" u="none" strike="noStrike" cap="none">
              <a:solidFill>
                <a:schemeClr val="dk1"/>
              </a:solidFill>
              <a:latin typeface="Cabin"/>
              <a:ea typeface="Cabin"/>
              <a:cs typeface="Cabin"/>
              <a:sym typeface="Cabin"/>
            </a:endParaRPr>
          </a:p>
          <a:p>
            <a:pPr marL="274320" marR="0" lvl="0" indent="-274320" algn="l" rtl="0">
              <a:lnSpc>
                <a:spcPct val="100000"/>
              </a:lnSpc>
              <a:spcBef>
                <a:spcPts val="600"/>
              </a:spcBef>
              <a:spcAft>
                <a:spcPts val="0"/>
              </a:spcAft>
              <a:buClr>
                <a:schemeClr val="accent1"/>
              </a:buClr>
              <a:buSzPts val="650"/>
              <a:buFont typeface="Noto Sans Symbols"/>
              <a:buNone/>
            </a:pPr>
            <a:endParaRPr sz="2600" b="0" i="0" u="none" strike="noStrike" cap="none">
              <a:solidFill>
                <a:schemeClr val="dk1"/>
              </a:solidFill>
              <a:latin typeface="Cabin"/>
              <a:ea typeface="Cabin"/>
              <a:cs typeface="Cabin"/>
              <a:sym typeface="Cabin"/>
            </a:endParaRPr>
          </a:p>
          <a:p>
            <a:pPr marL="274320" marR="0" lvl="0" indent="-274320" algn="l" rtl="0">
              <a:lnSpc>
                <a:spcPct val="100000"/>
              </a:lnSpc>
              <a:spcBef>
                <a:spcPts val="600"/>
              </a:spcBef>
              <a:spcAft>
                <a:spcPts val="0"/>
              </a:spcAft>
              <a:buClr>
                <a:schemeClr val="accent1"/>
              </a:buClr>
              <a:buSzPts val="650"/>
              <a:buFont typeface="Noto Sans Symbols"/>
              <a:buNone/>
            </a:pPr>
            <a:endParaRPr sz="2600" b="0" i="0" u="none" strike="noStrike" cap="none">
              <a:solidFill>
                <a:schemeClr val="dk1"/>
              </a:solidFill>
              <a:latin typeface="Cabin"/>
              <a:ea typeface="Cabin"/>
              <a:cs typeface="Cabin"/>
              <a:sym typeface="Cabin"/>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437"/>
        <p:cNvGrpSpPr/>
        <p:nvPr/>
      </p:nvGrpSpPr>
      <p:grpSpPr>
        <a:xfrm>
          <a:off x="0" y="0"/>
          <a:ext cx="0" cy="0"/>
          <a:chOff x="0" y="0"/>
          <a:chExt cx="0" cy="0"/>
        </a:xfrm>
      </p:grpSpPr>
      <p:sp>
        <p:nvSpPr>
          <p:cNvPr id="438" name="Google Shape;438;p40"/>
          <p:cNvSpPr txBox="1">
            <a:spLocks noGrp="1"/>
          </p:cNvSpPr>
          <p:nvPr>
            <p:ph type="title"/>
          </p:nvPr>
        </p:nvSpPr>
        <p:spPr>
          <a:xfrm>
            <a:off x="105097" y="0"/>
            <a:ext cx="8435279" cy="476671"/>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dk2"/>
              </a:buClr>
              <a:buSzPts val="600"/>
              <a:buFont typeface="Domine"/>
              <a:buNone/>
            </a:pPr>
            <a:r>
              <a:rPr lang="hr-HR" sz="2400" b="0" i="0" u="none" strike="noStrike" cap="none">
                <a:solidFill>
                  <a:schemeClr val="dk2"/>
                </a:solidFill>
                <a:latin typeface="Cabin" charset="0"/>
                <a:sym typeface="Times New Roman"/>
              </a:rPr>
              <a:t>Predmetna nastava / projekti</a:t>
            </a:r>
            <a:endParaRPr>
              <a:latin typeface="Cabin" charset="0"/>
            </a:endParaRPr>
          </a:p>
        </p:txBody>
      </p:sp>
      <p:sp>
        <p:nvSpPr>
          <p:cNvPr id="439" name="Google Shape;439;p40"/>
          <p:cNvSpPr txBox="1">
            <a:spLocks noGrp="1"/>
          </p:cNvSpPr>
          <p:nvPr>
            <p:ph type="ftr" idx="11"/>
          </p:nvPr>
        </p:nvSpPr>
        <p:spPr>
          <a:xfrm>
            <a:off x="5285364" y="6458543"/>
            <a:ext cx="3505200" cy="2983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2"/>
              </a:buClr>
              <a:buSzPts val="350"/>
              <a:buFont typeface="Cabin"/>
              <a:buNone/>
            </a:pPr>
            <a:r>
              <a:rPr lang="hr-HR" sz="1400" b="0" i="0" u="none" strike="noStrike" cap="none" dirty="0">
                <a:latin typeface="Cabin"/>
                <a:ea typeface="Cabin"/>
                <a:cs typeface="Cabin"/>
                <a:sym typeface="Cabin"/>
              </a:rPr>
              <a:t>Školski kurikulum </a:t>
            </a:r>
            <a:r>
              <a:rPr lang="hr-HR" dirty="0"/>
              <a:t>2023./2024</a:t>
            </a:r>
            <a:r>
              <a:rPr lang="hr-HR" sz="1400" b="0" i="0" u="none" strike="noStrike" cap="none" dirty="0">
                <a:latin typeface="Cabin"/>
                <a:ea typeface="Cabin"/>
                <a:cs typeface="Cabin"/>
                <a:sym typeface="Cabin"/>
              </a:rPr>
              <a:t>.</a:t>
            </a:r>
            <a:endParaRPr sz="1400" b="0" i="0" u="none" strike="noStrike" cap="none" dirty="0">
              <a:latin typeface="Cabin"/>
              <a:ea typeface="Cabin"/>
              <a:cs typeface="Cabin"/>
              <a:sym typeface="Cabin"/>
            </a:endParaRPr>
          </a:p>
        </p:txBody>
      </p:sp>
      <p:sp>
        <p:nvSpPr>
          <p:cNvPr id="440" name="Google Shape;440;p40"/>
          <p:cNvSpPr txBox="1">
            <a:spLocks noGrp="1"/>
          </p:cNvSpPr>
          <p:nvPr>
            <p:ph type="sldNum" idx="12"/>
          </p:nvPr>
        </p:nvSpPr>
        <p:spPr>
          <a:xfrm>
            <a:off x="612647" y="6356350"/>
            <a:ext cx="1981199" cy="36575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2"/>
              </a:buClr>
              <a:buSzPts val="350"/>
              <a:buFont typeface="Cabin"/>
              <a:buNone/>
            </a:pPr>
            <a:fld id="{00000000-1234-1234-1234-123412341234}" type="slidenum">
              <a:rPr lang="hr-HR" sz="1400" b="0" i="0" u="none" strike="noStrike" cap="none">
                <a:solidFill>
                  <a:schemeClr val="dk2"/>
                </a:solidFill>
                <a:latin typeface="Cabin"/>
                <a:ea typeface="Cabin"/>
                <a:cs typeface="Cabin"/>
                <a:sym typeface="Cabin"/>
              </a:rPr>
              <a:pPr marL="0" marR="0" lvl="0" indent="0" algn="l" rtl="0">
                <a:lnSpc>
                  <a:spcPct val="100000"/>
                </a:lnSpc>
                <a:spcBef>
                  <a:spcPts val="0"/>
                </a:spcBef>
                <a:spcAft>
                  <a:spcPts val="0"/>
                </a:spcAft>
                <a:buClr>
                  <a:schemeClr val="dk2"/>
                </a:buClr>
                <a:buSzPts val="350"/>
                <a:buFont typeface="Cabin"/>
                <a:buNone/>
              </a:pPr>
              <a:t>50</a:t>
            </a:fld>
            <a:endParaRPr sz="1400" b="0" i="0" u="none" strike="noStrike" cap="none">
              <a:solidFill>
                <a:schemeClr val="dk2"/>
              </a:solidFill>
              <a:latin typeface="Cabin"/>
              <a:ea typeface="Cabin"/>
              <a:cs typeface="Cabin"/>
              <a:sym typeface="Cabin"/>
            </a:endParaRPr>
          </a:p>
        </p:txBody>
      </p:sp>
      <p:graphicFrame>
        <p:nvGraphicFramePr>
          <p:cNvPr id="441" name="Google Shape;441;p40"/>
          <p:cNvGraphicFramePr/>
          <p:nvPr>
            <p:extLst>
              <p:ext uri="{D42A27DB-BD31-4B8C-83A1-F6EECF244321}">
                <p14:modId xmlns:p14="http://schemas.microsoft.com/office/powerpoint/2010/main" val="3933960395"/>
              </p:ext>
            </p:extLst>
          </p:nvPr>
        </p:nvGraphicFramePr>
        <p:xfrm>
          <a:off x="327360" y="1212227"/>
          <a:ext cx="8403909" cy="5485360"/>
        </p:xfrm>
        <a:graphic>
          <a:graphicData uri="http://schemas.openxmlformats.org/drawingml/2006/table">
            <a:tbl>
              <a:tblPr firstRow="1" bandRow="1">
                <a:noFill/>
                <a:tableStyleId>{2B1E4052-6B5D-4648-950B-1C1C1EDA2936}</a:tableStyleId>
              </a:tblPr>
              <a:tblGrid>
                <a:gridCol w="1003627">
                  <a:extLst>
                    <a:ext uri="{9D8B030D-6E8A-4147-A177-3AD203B41FA5}">
                      <a16:colId xmlns:a16="http://schemas.microsoft.com/office/drawing/2014/main" val="20000"/>
                    </a:ext>
                  </a:extLst>
                </a:gridCol>
                <a:gridCol w="1019066">
                  <a:extLst>
                    <a:ext uri="{9D8B030D-6E8A-4147-A177-3AD203B41FA5}">
                      <a16:colId xmlns:a16="http://schemas.microsoft.com/office/drawing/2014/main" val="20001"/>
                    </a:ext>
                  </a:extLst>
                </a:gridCol>
                <a:gridCol w="1088128">
                  <a:extLst>
                    <a:ext uri="{9D8B030D-6E8A-4147-A177-3AD203B41FA5}">
                      <a16:colId xmlns:a16="http://schemas.microsoft.com/office/drawing/2014/main" val="20002"/>
                    </a:ext>
                  </a:extLst>
                </a:gridCol>
                <a:gridCol w="1008118">
                  <a:extLst>
                    <a:ext uri="{9D8B030D-6E8A-4147-A177-3AD203B41FA5}">
                      <a16:colId xmlns:a16="http://schemas.microsoft.com/office/drawing/2014/main" val="20003"/>
                    </a:ext>
                  </a:extLst>
                </a:gridCol>
                <a:gridCol w="1287925">
                  <a:extLst>
                    <a:ext uri="{9D8B030D-6E8A-4147-A177-3AD203B41FA5}">
                      <a16:colId xmlns:a16="http://schemas.microsoft.com/office/drawing/2014/main" val="20004"/>
                    </a:ext>
                  </a:extLst>
                </a:gridCol>
                <a:gridCol w="912106">
                  <a:extLst>
                    <a:ext uri="{9D8B030D-6E8A-4147-A177-3AD203B41FA5}">
                      <a16:colId xmlns:a16="http://schemas.microsoft.com/office/drawing/2014/main" val="20005"/>
                    </a:ext>
                  </a:extLst>
                </a:gridCol>
                <a:gridCol w="784092">
                  <a:extLst>
                    <a:ext uri="{9D8B030D-6E8A-4147-A177-3AD203B41FA5}">
                      <a16:colId xmlns:a16="http://schemas.microsoft.com/office/drawing/2014/main" val="20006"/>
                    </a:ext>
                  </a:extLst>
                </a:gridCol>
                <a:gridCol w="1300847">
                  <a:extLst>
                    <a:ext uri="{9D8B030D-6E8A-4147-A177-3AD203B41FA5}">
                      <a16:colId xmlns:a16="http://schemas.microsoft.com/office/drawing/2014/main" val="20007"/>
                    </a:ext>
                  </a:extLst>
                </a:gridCol>
              </a:tblGrid>
              <a:tr h="573092">
                <a:tc>
                  <a:txBody>
                    <a:bodyPr/>
                    <a:lstStyle/>
                    <a:p>
                      <a:pPr marL="0" marR="0" lvl="0" indent="0" algn="ctr" rtl="0">
                        <a:lnSpc>
                          <a:spcPct val="100000"/>
                        </a:lnSpc>
                        <a:spcBef>
                          <a:spcPts val="0"/>
                        </a:spcBef>
                        <a:spcAft>
                          <a:spcPts val="0"/>
                        </a:spcAft>
                        <a:buClr>
                          <a:srgbClr val="000000"/>
                        </a:buClr>
                        <a:buSzPts val="300"/>
                        <a:buFont typeface="Arial"/>
                        <a:buNone/>
                      </a:pPr>
                      <a:endParaRPr sz="1050" b="1" u="none" strike="noStrike" cap="none">
                        <a:latin typeface="Cabin" charset="0"/>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300"/>
                        <a:buFont typeface="Arial"/>
                        <a:buNone/>
                      </a:pPr>
                      <a:r>
                        <a:rPr lang="hr-HR" sz="1050" b="1" u="none" strike="noStrike" cap="none" dirty="0">
                          <a:latin typeface="Cabin"/>
                          <a:ea typeface="Times New Roman"/>
                          <a:cs typeface="Times New Roman"/>
                          <a:sym typeface="Times New Roman"/>
                        </a:rPr>
                        <a:t>Aktivnosti</a:t>
                      </a:r>
                      <a:endParaRPr sz="1050" u="none" strike="noStrike" cap="none" dirty="0">
                        <a:latin typeface="Cabin"/>
                      </a:endParaRPr>
                    </a:p>
                  </a:txBody>
                  <a:tcPr marL="68575" marR="68575" marT="0" marB="0"/>
                </a:tc>
                <a:tc>
                  <a:txBody>
                    <a:bodyPr/>
                    <a:lstStyle/>
                    <a:p>
                      <a:pPr marL="0" marR="0" lvl="0" indent="0" algn="ctr" rtl="0">
                        <a:lnSpc>
                          <a:spcPct val="100000"/>
                        </a:lnSpc>
                        <a:spcBef>
                          <a:spcPts val="0"/>
                        </a:spcBef>
                        <a:spcAft>
                          <a:spcPts val="0"/>
                        </a:spcAft>
                        <a:buClr>
                          <a:srgbClr val="000000"/>
                        </a:buClr>
                        <a:buSzPts val="450"/>
                        <a:buFont typeface="Arial"/>
                        <a:buNone/>
                      </a:pPr>
                      <a:endParaRPr sz="1050" u="none" strike="noStrike" cap="none">
                        <a:latin typeface="Cabin" charset="0"/>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263"/>
                        <a:buFont typeface="Arial"/>
                        <a:buNone/>
                      </a:pPr>
                      <a:r>
                        <a:rPr lang="hr-HR" sz="1050" b="1" u="none" strike="noStrike" cap="none" dirty="0">
                          <a:latin typeface="Cabin"/>
                          <a:ea typeface="Times New Roman"/>
                          <a:cs typeface="Times New Roman"/>
                          <a:sym typeface="Times New Roman"/>
                        </a:rPr>
                        <a:t>Ciljevi</a:t>
                      </a:r>
                      <a:endParaRPr sz="1050" u="none" strike="noStrike" cap="none" dirty="0">
                        <a:latin typeface="Cabin"/>
                      </a:endParaRPr>
                    </a:p>
                  </a:txBody>
                  <a:tcPr marL="68575" marR="68575" marT="0" marB="0"/>
                </a:tc>
                <a:tc>
                  <a:txBody>
                    <a:bodyPr/>
                    <a:lstStyle/>
                    <a:p>
                      <a:pPr marL="0" marR="0" lvl="0" indent="0" algn="ctr" rtl="0">
                        <a:lnSpc>
                          <a:spcPct val="100000"/>
                        </a:lnSpc>
                        <a:spcBef>
                          <a:spcPts val="0"/>
                        </a:spcBef>
                        <a:spcAft>
                          <a:spcPts val="0"/>
                        </a:spcAft>
                        <a:buClr>
                          <a:srgbClr val="000000"/>
                        </a:buClr>
                        <a:buSzPts val="450"/>
                        <a:buFont typeface="Arial"/>
                        <a:buNone/>
                      </a:pPr>
                      <a:endParaRPr sz="1050" u="none" strike="noStrike" cap="none">
                        <a:latin typeface="Cabin" charset="0"/>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263"/>
                        <a:buFont typeface="Arial"/>
                        <a:buNone/>
                      </a:pPr>
                      <a:r>
                        <a:rPr lang="hr-HR" sz="1050" b="1" u="none" strike="noStrike" cap="none" dirty="0">
                          <a:latin typeface="Cabin"/>
                          <a:ea typeface="Times New Roman"/>
                          <a:cs typeface="Times New Roman"/>
                          <a:sym typeface="Times New Roman"/>
                        </a:rPr>
                        <a:t>Namjena</a:t>
                      </a:r>
                      <a:endParaRPr sz="1050" u="none" strike="noStrike" cap="none" dirty="0">
                        <a:latin typeface="Cabin"/>
                      </a:endParaRPr>
                    </a:p>
                  </a:txBody>
                  <a:tcPr marL="68575" marR="68575" marT="0" marB="0"/>
                </a:tc>
                <a:tc>
                  <a:txBody>
                    <a:bodyPr/>
                    <a:lstStyle/>
                    <a:p>
                      <a:pPr marL="0" marR="0" lvl="0" indent="0" algn="ctr" rtl="0">
                        <a:lnSpc>
                          <a:spcPct val="100000"/>
                        </a:lnSpc>
                        <a:spcBef>
                          <a:spcPts val="0"/>
                        </a:spcBef>
                        <a:spcAft>
                          <a:spcPts val="0"/>
                        </a:spcAft>
                        <a:buClr>
                          <a:srgbClr val="000000"/>
                        </a:buClr>
                        <a:buSzPts val="450"/>
                        <a:buFont typeface="Arial"/>
                        <a:buNone/>
                      </a:pPr>
                      <a:endParaRPr sz="1050" u="none" strike="noStrike" cap="none">
                        <a:latin typeface="Cabin" charset="0"/>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263"/>
                        <a:buFont typeface="Arial"/>
                        <a:buNone/>
                      </a:pPr>
                      <a:r>
                        <a:rPr lang="hr-HR" sz="1050" b="1" u="none" strike="noStrike" cap="none" dirty="0">
                          <a:latin typeface="Cabin"/>
                          <a:ea typeface="Times New Roman"/>
                          <a:cs typeface="Times New Roman"/>
                          <a:sym typeface="Times New Roman"/>
                        </a:rPr>
                        <a:t>Nositelji i njihova odgovornost</a:t>
                      </a:r>
                      <a:endParaRPr sz="1050" u="none" strike="noStrike" cap="none" dirty="0">
                        <a:latin typeface="Cabin"/>
                      </a:endParaRPr>
                    </a:p>
                  </a:txBody>
                  <a:tcPr marL="68575" marR="68575" marT="0" marB="0"/>
                </a:tc>
                <a:tc>
                  <a:txBody>
                    <a:bodyPr/>
                    <a:lstStyle/>
                    <a:p>
                      <a:pPr marL="0" marR="0" lvl="0" indent="0" algn="ctr" rtl="0">
                        <a:lnSpc>
                          <a:spcPct val="100000"/>
                        </a:lnSpc>
                        <a:spcBef>
                          <a:spcPts val="0"/>
                        </a:spcBef>
                        <a:spcAft>
                          <a:spcPts val="0"/>
                        </a:spcAft>
                        <a:buClr>
                          <a:srgbClr val="000000"/>
                        </a:buClr>
                        <a:buSzPts val="450"/>
                        <a:buFont typeface="Arial"/>
                        <a:buNone/>
                      </a:pPr>
                      <a:endParaRPr sz="1050" u="none" strike="noStrike" cap="none">
                        <a:latin typeface="Cabin" charset="0"/>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263"/>
                        <a:buFont typeface="Arial"/>
                        <a:buNone/>
                      </a:pPr>
                      <a:r>
                        <a:rPr lang="hr-HR" sz="1050" b="1" u="none" strike="noStrike" cap="none" dirty="0">
                          <a:latin typeface="Cabin"/>
                          <a:ea typeface="Times New Roman"/>
                          <a:cs typeface="Times New Roman"/>
                          <a:sym typeface="Times New Roman"/>
                        </a:rPr>
                        <a:t>Način realizacije</a:t>
                      </a:r>
                      <a:endParaRPr sz="1050" u="none" strike="noStrike" cap="none" dirty="0">
                        <a:latin typeface="Cabin"/>
                      </a:endParaRPr>
                    </a:p>
                  </a:txBody>
                  <a:tcPr marL="68575" marR="68575" marT="0" marB="0"/>
                </a:tc>
                <a:tc>
                  <a:txBody>
                    <a:bodyPr/>
                    <a:lstStyle/>
                    <a:p>
                      <a:pPr marL="0" marR="0" lvl="0" indent="0" algn="ctr" rtl="0">
                        <a:lnSpc>
                          <a:spcPct val="100000"/>
                        </a:lnSpc>
                        <a:spcBef>
                          <a:spcPts val="0"/>
                        </a:spcBef>
                        <a:spcAft>
                          <a:spcPts val="0"/>
                        </a:spcAft>
                        <a:buClr>
                          <a:srgbClr val="000000"/>
                        </a:buClr>
                        <a:buSzPts val="450"/>
                        <a:buFont typeface="Arial"/>
                        <a:buNone/>
                      </a:pPr>
                      <a:endParaRPr sz="1050" u="none" strike="noStrike" cap="none">
                        <a:latin typeface="Cabin" charset="0"/>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263"/>
                        <a:buFont typeface="Arial"/>
                        <a:buNone/>
                      </a:pPr>
                      <a:r>
                        <a:rPr lang="hr-HR" sz="1050" b="1" u="none" strike="noStrike" cap="none" err="1">
                          <a:latin typeface="Cabin"/>
                          <a:ea typeface="Times New Roman"/>
                          <a:cs typeface="Times New Roman"/>
                          <a:sym typeface="Times New Roman"/>
                        </a:rPr>
                        <a:t>Vremenik</a:t>
                      </a:r>
                      <a:endParaRPr sz="1050" u="none" strike="noStrike" cap="none" err="1">
                        <a:latin typeface="Cabin"/>
                      </a:endParaRPr>
                    </a:p>
                  </a:txBody>
                  <a:tcPr marL="68575" marR="68575" marT="0" marB="0"/>
                </a:tc>
                <a:tc>
                  <a:txBody>
                    <a:bodyPr/>
                    <a:lstStyle/>
                    <a:p>
                      <a:pPr marL="0" marR="0" lvl="0" indent="0" algn="ctr" rtl="0">
                        <a:lnSpc>
                          <a:spcPct val="100000"/>
                        </a:lnSpc>
                        <a:spcBef>
                          <a:spcPts val="0"/>
                        </a:spcBef>
                        <a:spcAft>
                          <a:spcPts val="0"/>
                        </a:spcAft>
                        <a:buClr>
                          <a:srgbClr val="000000"/>
                        </a:buClr>
                        <a:buSzPts val="450"/>
                        <a:buFont typeface="Arial"/>
                        <a:buNone/>
                      </a:pPr>
                      <a:endParaRPr sz="1050" u="none" strike="noStrike" cap="none">
                        <a:latin typeface="Cabin" charset="0"/>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263"/>
                        <a:buFont typeface="Arial"/>
                        <a:buNone/>
                      </a:pPr>
                      <a:r>
                        <a:rPr lang="hr-HR" sz="1050" b="1" u="none" strike="noStrike" cap="none" dirty="0">
                          <a:latin typeface="Cabin"/>
                          <a:ea typeface="Times New Roman"/>
                          <a:cs typeface="Times New Roman"/>
                          <a:sym typeface="Times New Roman"/>
                        </a:rPr>
                        <a:t>Detaljan troškovnik</a:t>
                      </a:r>
                      <a:endParaRPr sz="1050" u="none" strike="noStrike" cap="none" dirty="0">
                        <a:latin typeface="Cabin"/>
                      </a:endParaRPr>
                    </a:p>
                  </a:txBody>
                  <a:tcPr marL="68575" marR="68575" marT="0" marB="0"/>
                </a:tc>
                <a:tc>
                  <a:txBody>
                    <a:bodyPr/>
                    <a:lstStyle/>
                    <a:p>
                      <a:pPr marL="0" marR="0" lvl="0" indent="0" algn="ctr" rtl="0">
                        <a:lnSpc>
                          <a:spcPct val="100000"/>
                        </a:lnSpc>
                        <a:spcBef>
                          <a:spcPts val="0"/>
                        </a:spcBef>
                        <a:spcAft>
                          <a:spcPts val="0"/>
                        </a:spcAft>
                        <a:buClr>
                          <a:srgbClr val="000000"/>
                        </a:buClr>
                        <a:buSzPts val="263"/>
                        <a:buFont typeface="Arial"/>
                        <a:buNone/>
                      </a:pPr>
                      <a:r>
                        <a:rPr lang="hr-HR" sz="1050" b="1" u="none" strike="noStrike" cap="none" dirty="0">
                          <a:latin typeface="Cabin"/>
                          <a:ea typeface="Times New Roman"/>
                          <a:cs typeface="Times New Roman"/>
                          <a:sym typeface="Times New Roman"/>
                        </a:rPr>
                        <a:t>Način vrednovanja i korištenja rezultata vrednovanja</a:t>
                      </a:r>
                      <a:endParaRPr sz="1050" u="none" strike="noStrike" cap="none" dirty="0">
                        <a:latin typeface="Cabin"/>
                      </a:endParaRPr>
                    </a:p>
                  </a:txBody>
                  <a:tcPr marL="68575" marR="68575" marT="0" marB="0"/>
                </a:tc>
                <a:extLst>
                  <a:ext uri="{0D108BD9-81ED-4DB2-BD59-A6C34878D82A}">
                    <a16:rowId xmlns:a16="http://schemas.microsoft.com/office/drawing/2014/main" val="10000"/>
                  </a:ext>
                </a:extLst>
              </a:tr>
              <a:tr h="3506931">
                <a:tc>
                  <a:txBody>
                    <a:bodyPr/>
                    <a:lstStyle/>
                    <a:p>
                      <a:pPr marL="0" lvl="0" indent="0" algn="ctr">
                        <a:lnSpc>
                          <a:spcPct val="100000"/>
                        </a:lnSpc>
                        <a:spcBef>
                          <a:spcPts val="0"/>
                        </a:spcBef>
                        <a:spcAft>
                          <a:spcPts val="0"/>
                        </a:spcAft>
                        <a:buNone/>
                      </a:pPr>
                      <a:endParaRPr lang="hr-HR" sz="1050" b="1" i="0" u="none" strike="noStrike" cap="none" baseline="0" noProof="0" dirty="0">
                        <a:solidFill>
                          <a:srgbClr val="000000"/>
                        </a:solidFill>
                        <a:latin typeface="Cabin"/>
                      </a:endParaRPr>
                    </a:p>
                    <a:p>
                      <a:pPr marL="0" lvl="0" indent="0" algn="ctr">
                        <a:lnSpc>
                          <a:spcPct val="100000"/>
                        </a:lnSpc>
                        <a:spcBef>
                          <a:spcPts val="0"/>
                        </a:spcBef>
                        <a:spcAft>
                          <a:spcPts val="0"/>
                        </a:spcAft>
                        <a:buNone/>
                      </a:pPr>
                      <a:endParaRPr lang="hr-HR" sz="1050" b="1" i="0" u="none" strike="noStrike" cap="none" baseline="0" noProof="0" dirty="0">
                        <a:solidFill>
                          <a:srgbClr val="000000"/>
                        </a:solidFill>
                        <a:latin typeface="Cabin"/>
                      </a:endParaRPr>
                    </a:p>
                    <a:p>
                      <a:pPr marL="0" lvl="0" indent="0" algn="ctr">
                        <a:lnSpc>
                          <a:spcPct val="100000"/>
                        </a:lnSpc>
                        <a:spcBef>
                          <a:spcPts val="0"/>
                        </a:spcBef>
                        <a:spcAft>
                          <a:spcPts val="0"/>
                        </a:spcAft>
                        <a:buNone/>
                      </a:pPr>
                      <a:endParaRPr lang="hr-HR" sz="1050" b="1" i="0" u="none" strike="noStrike" cap="none" baseline="0" noProof="0" dirty="0">
                        <a:solidFill>
                          <a:srgbClr val="000000"/>
                        </a:solidFill>
                        <a:latin typeface="Cabin"/>
                      </a:endParaRPr>
                    </a:p>
                    <a:p>
                      <a:pPr marL="0" lvl="0" indent="0" algn="ctr">
                        <a:lnSpc>
                          <a:spcPct val="100000"/>
                        </a:lnSpc>
                        <a:spcBef>
                          <a:spcPts val="0"/>
                        </a:spcBef>
                        <a:spcAft>
                          <a:spcPts val="0"/>
                        </a:spcAft>
                        <a:buNone/>
                      </a:pPr>
                      <a:endParaRPr lang="hr-HR" sz="1050" b="1" i="0" u="none" strike="noStrike" cap="none" baseline="0" noProof="0" dirty="0">
                        <a:solidFill>
                          <a:srgbClr val="000000"/>
                        </a:solidFill>
                        <a:latin typeface="Cabin"/>
                      </a:endParaRPr>
                    </a:p>
                    <a:p>
                      <a:pPr marL="0" lvl="0" indent="0" algn="ctr">
                        <a:lnSpc>
                          <a:spcPct val="100000"/>
                        </a:lnSpc>
                        <a:spcBef>
                          <a:spcPts val="0"/>
                        </a:spcBef>
                        <a:spcAft>
                          <a:spcPts val="0"/>
                        </a:spcAft>
                        <a:buNone/>
                      </a:pPr>
                      <a:endParaRPr lang="hr-HR" sz="1050" b="1" i="0" u="none" strike="noStrike" cap="none" baseline="0" noProof="0" dirty="0">
                        <a:solidFill>
                          <a:srgbClr val="000000"/>
                        </a:solidFill>
                        <a:latin typeface="Cabin"/>
                      </a:endParaRPr>
                    </a:p>
                    <a:p>
                      <a:pPr marL="0" lvl="0" indent="0" algn="ctr">
                        <a:lnSpc>
                          <a:spcPct val="100000"/>
                        </a:lnSpc>
                        <a:spcBef>
                          <a:spcPts val="0"/>
                        </a:spcBef>
                        <a:spcAft>
                          <a:spcPts val="0"/>
                        </a:spcAft>
                        <a:buNone/>
                      </a:pPr>
                      <a:endParaRPr lang="hr-HR" sz="1050" b="1" i="0" u="none" strike="noStrike" cap="none" baseline="0" noProof="0" dirty="0">
                        <a:solidFill>
                          <a:srgbClr val="000000"/>
                        </a:solidFill>
                        <a:latin typeface="Cabin"/>
                      </a:endParaRPr>
                    </a:p>
                    <a:p>
                      <a:pPr marL="0" lvl="0" indent="0" algn="ctr">
                        <a:lnSpc>
                          <a:spcPct val="100000"/>
                        </a:lnSpc>
                        <a:spcBef>
                          <a:spcPts val="0"/>
                        </a:spcBef>
                        <a:spcAft>
                          <a:spcPts val="0"/>
                        </a:spcAft>
                        <a:buNone/>
                      </a:pPr>
                      <a:endParaRPr lang="hr-HR" sz="1050" b="1" i="0" u="none" strike="noStrike" cap="none" baseline="0" noProof="0" dirty="0">
                        <a:solidFill>
                          <a:srgbClr val="000000"/>
                        </a:solidFill>
                        <a:latin typeface="Cabin"/>
                      </a:endParaRPr>
                    </a:p>
                    <a:p>
                      <a:pPr marL="0" lvl="0" indent="0" algn="ctr">
                        <a:lnSpc>
                          <a:spcPct val="100000"/>
                        </a:lnSpc>
                        <a:spcBef>
                          <a:spcPts val="0"/>
                        </a:spcBef>
                        <a:spcAft>
                          <a:spcPts val="0"/>
                        </a:spcAft>
                        <a:buNone/>
                      </a:pPr>
                      <a:r>
                        <a:rPr lang="hr-HR" sz="1050" b="1" i="0" u="none" strike="noStrike" cap="none" baseline="0" noProof="0" dirty="0">
                          <a:solidFill>
                            <a:srgbClr val="000000"/>
                          </a:solidFill>
                          <a:latin typeface="Cabin"/>
                        </a:rPr>
                        <a:t>KORAK – Kreirajmo, Rastimo, Koračajmo! </a:t>
                      </a:r>
                      <a:endParaRPr lang="sr-Latn-RS"/>
                    </a:p>
                  </a:txBody>
                  <a:tcPr marL="68575" marR="68575" marT="0" marB="0"/>
                </a:tc>
                <a:tc>
                  <a:txBody>
                    <a:bodyPr/>
                    <a:lstStyle/>
                    <a:p>
                      <a:pPr marL="0" lvl="0" indent="0" algn="l">
                        <a:lnSpc>
                          <a:spcPct val="100000"/>
                        </a:lnSpc>
                        <a:spcBef>
                          <a:spcPts val="0"/>
                        </a:spcBef>
                        <a:spcAft>
                          <a:spcPts val="0"/>
                        </a:spcAft>
                        <a:buNone/>
                      </a:pPr>
                      <a:r>
                        <a:rPr lang="hr-HR" sz="1050" b="0" i="0" u="none" strike="noStrike" cap="none" baseline="0" noProof="0" dirty="0">
                          <a:solidFill>
                            <a:srgbClr val="000000"/>
                          </a:solidFill>
                          <a:latin typeface="Cabin"/>
                        </a:rPr>
                        <a:t>Povećanje dostupnosti inovativnih </a:t>
                      </a:r>
                      <a:r>
                        <a:rPr lang="hr-HR" sz="1050" b="0" i="0" u="none" strike="noStrike" cap="none" baseline="0" noProof="0" dirty="0" err="1">
                          <a:solidFill>
                            <a:srgbClr val="000000"/>
                          </a:solidFill>
                          <a:latin typeface="Cabin"/>
                        </a:rPr>
                        <a:t>izvaninstitucijskih</a:t>
                      </a:r>
                      <a:r>
                        <a:rPr lang="hr-HR" sz="1050" b="0" i="0" u="none" strike="noStrike" cap="none" baseline="0" noProof="0" dirty="0">
                          <a:solidFill>
                            <a:srgbClr val="000000"/>
                          </a:solidFill>
                          <a:latin typeface="Cabin"/>
                        </a:rPr>
                        <a:t> socijalnih usluga za obitelji u riziku, prevenciju izdvajanja djece u riziku i s problemima u ponašanju iz obiteljskog okruženja te podršku roditeljima pri prevladavanju teškoća u odgoju djece. </a:t>
                      </a:r>
                    </a:p>
                  </a:txBody>
                  <a:tcPr marL="68575" marR="68575" marT="0" marB="0"/>
                </a:tc>
                <a:tc>
                  <a:txBody>
                    <a:bodyPr/>
                    <a:lstStyle/>
                    <a:p>
                      <a:pPr marL="0" lvl="0" indent="0" algn="l">
                        <a:lnSpc>
                          <a:spcPct val="100000"/>
                        </a:lnSpc>
                        <a:spcBef>
                          <a:spcPts val="0"/>
                        </a:spcBef>
                        <a:spcAft>
                          <a:spcPts val="0"/>
                        </a:spcAft>
                        <a:buNone/>
                      </a:pPr>
                      <a:r>
                        <a:rPr lang="hr-HR" sz="1050" b="0" i="0" u="none" strike="noStrike" cap="none" baseline="0" noProof="0" dirty="0">
                          <a:solidFill>
                            <a:srgbClr val="000000"/>
                          </a:solidFill>
                          <a:latin typeface="Cabin"/>
                        </a:rPr>
                        <a:t>Ciljna su skupina djeca u riziku i s problemima u ponašanju te opća populacija roditelja. </a:t>
                      </a:r>
                    </a:p>
                    <a:p>
                      <a:pPr marL="0" lvl="0" indent="0" algn="l">
                        <a:lnSpc>
                          <a:spcPct val="100000"/>
                        </a:lnSpc>
                        <a:spcBef>
                          <a:spcPts val="0"/>
                        </a:spcBef>
                        <a:spcAft>
                          <a:spcPts val="0"/>
                        </a:spcAft>
                        <a:buNone/>
                      </a:pPr>
                      <a:endParaRPr lang="hr-HR" sz="1050" b="0" i="0" u="none" strike="noStrike" cap="none" baseline="0" noProof="0" dirty="0">
                        <a:solidFill>
                          <a:srgbClr val="000000"/>
                        </a:solidFill>
                        <a:latin typeface="Cabin"/>
                      </a:endParaRPr>
                    </a:p>
                  </a:txBody>
                  <a:tcPr marL="68575" marR="68575" marT="0" marB="0"/>
                </a:tc>
                <a:tc>
                  <a:txBody>
                    <a:bodyPr/>
                    <a:lstStyle/>
                    <a:p>
                      <a:pPr marL="0" lvl="0" indent="0" algn="l">
                        <a:lnSpc>
                          <a:spcPct val="100000"/>
                        </a:lnSpc>
                        <a:spcBef>
                          <a:spcPts val="0"/>
                        </a:spcBef>
                        <a:spcAft>
                          <a:spcPts val="0"/>
                        </a:spcAft>
                        <a:buNone/>
                      </a:pPr>
                      <a:endParaRPr lang="hr-HR" sz="1050" u="none" strike="noStrike" cap="none" dirty="0">
                        <a:latin typeface="Cabin"/>
                        <a:ea typeface="Times New Roman"/>
                        <a:cs typeface="Times New Roman"/>
                      </a:endParaRPr>
                    </a:p>
                    <a:p>
                      <a:pPr marL="0" lvl="0" indent="0" algn="l">
                        <a:lnSpc>
                          <a:spcPct val="100000"/>
                        </a:lnSpc>
                        <a:spcBef>
                          <a:spcPts val="0"/>
                        </a:spcBef>
                        <a:spcAft>
                          <a:spcPts val="0"/>
                        </a:spcAft>
                        <a:buNone/>
                      </a:pPr>
                      <a:r>
                        <a:rPr lang="hr-HR" sz="1050" u="none" strike="noStrike" cap="none" dirty="0">
                          <a:latin typeface="Cabin"/>
                          <a:ea typeface="Times New Roman"/>
                          <a:cs typeface="Times New Roman"/>
                        </a:rPr>
                        <a:t>Dječji kreativni centar DOKKICA, psihologinje</a:t>
                      </a:r>
                    </a:p>
                    <a:p>
                      <a:pPr marL="0" lvl="0" indent="0" algn="l">
                        <a:lnSpc>
                          <a:spcPct val="100000"/>
                        </a:lnSpc>
                        <a:spcBef>
                          <a:spcPts val="0"/>
                        </a:spcBef>
                        <a:spcAft>
                          <a:spcPts val="0"/>
                        </a:spcAft>
                        <a:buNone/>
                      </a:pPr>
                      <a:endParaRPr lang="hr-HR" sz="1050" u="none" strike="noStrike" cap="none" dirty="0">
                        <a:latin typeface="Cabin"/>
                        <a:ea typeface="Times New Roman"/>
                        <a:cs typeface="Times New Roman"/>
                      </a:endParaRPr>
                    </a:p>
                    <a:p>
                      <a:pPr marL="0" lvl="0" indent="0" algn="l">
                        <a:lnSpc>
                          <a:spcPct val="100000"/>
                        </a:lnSpc>
                        <a:spcBef>
                          <a:spcPts val="0"/>
                        </a:spcBef>
                        <a:spcAft>
                          <a:spcPts val="0"/>
                        </a:spcAft>
                        <a:buNone/>
                      </a:pPr>
                      <a:r>
                        <a:rPr lang="hr-HR" sz="1050" u="none" strike="noStrike" cap="none" dirty="0">
                          <a:latin typeface="Cabin"/>
                          <a:ea typeface="Times New Roman"/>
                          <a:cs typeface="Times New Roman"/>
                        </a:rPr>
                        <a:t>Ivana </a:t>
                      </a:r>
                      <a:r>
                        <a:rPr lang="hr-HR" sz="1050" u="none" strike="noStrike" cap="none" dirty="0" err="1">
                          <a:latin typeface="Cabin"/>
                          <a:ea typeface="Times New Roman"/>
                          <a:cs typeface="Times New Roman"/>
                        </a:rPr>
                        <a:t>Jalšovec</a:t>
                      </a:r>
                      <a:endParaRPr lang="hr-HR" sz="1050" u="none" strike="noStrike" cap="none">
                        <a:latin typeface="Cabin"/>
                        <a:ea typeface="Times New Roman"/>
                        <a:cs typeface="Times New Roman"/>
                      </a:endParaRPr>
                    </a:p>
                    <a:p>
                      <a:pPr marL="0" lvl="0" indent="0" algn="l">
                        <a:lnSpc>
                          <a:spcPct val="100000"/>
                        </a:lnSpc>
                        <a:spcBef>
                          <a:spcPts val="0"/>
                        </a:spcBef>
                        <a:spcAft>
                          <a:spcPts val="0"/>
                        </a:spcAft>
                        <a:buNone/>
                      </a:pPr>
                      <a:endParaRPr lang="hr-HR" sz="1050" u="none" strike="noStrike" cap="none" dirty="0">
                        <a:latin typeface="Cabin"/>
                        <a:ea typeface="Times New Roman"/>
                        <a:cs typeface="Times New Roman"/>
                      </a:endParaRPr>
                    </a:p>
                    <a:p>
                      <a:pPr marL="0" lvl="0" indent="0" algn="l">
                        <a:lnSpc>
                          <a:spcPct val="100000"/>
                        </a:lnSpc>
                        <a:spcBef>
                          <a:spcPts val="0"/>
                        </a:spcBef>
                        <a:spcAft>
                          <a:spcPts val="0"/>
                        </a:spcAft>
                        <a:buNone/>
                      </a:pPr>
                      <a:endParaRPr lang="hr-HR" sz="1050" u="none" strike="noStrike" cap="none" dirty="0">
                        <a:latin typeface="Cabin"/>
                        <a:ea typeface="Times New Roman"/>
                        <a:cs typeface="Times New Roman"/>
                      </a:endParaRPr>
                    </a:p>
                  </a:txBody>
                  <a:tcPr marL="68575" marR="68575" marT="0" marB="0"/>
                </a:tc>
                <a:tc>
                  <a:txBody>
                    <a:bodyPr/>
                    <a:lstStyle/>
                    <a:p>
                      <a:pPr marL="0" lvl="0" indent="0" algn="l">
                        <a:lnSpc>
                          <a:spcPct val="100000"/>
                        </a:lnSpc>
                        <a:spcBef>
                          <a:spcPts val="0"/>
                        </a:spcBef>
                        <a:spcAft>
                          <a:spcPts val="0"/>
                        </a:spcAft>
                        <a:buNone/>
                      </a:pPr>
                      <a:r>
                        <a:rPr lang="hr-HR" sz="1050" b="0" i="0" u="none" strike="noStrike" cap="none" baseline="0" noProof="0" dirty="0">
                          <a:solidFill>
                            <a:srgbClr val="000000"/>
                          </a:solidFill>
                          <a:latin typeface="Cabin"/>
                        </a:rPr>
                        <a:t>Programske aktivnosti uključuju:</a:t>
                      </a:r>
                      <a:br>
                        <a:rPr lang="hr-HR" sz="1050" b="0" i="0" u="none" strike="noStrike" cap="none" baseline="0" noProof="0" dirty="0">
                          <a:solidFill>
                            <a:srgbClr val="000000"/>
                          </a:solidFill>
                          <a:latin typeface="Cabin"/>
                        </a:rPr>
                      </a:br>
                      <a:r>
                        <a:rPr lang="hr-HR" sz="1050" b="0" i="0" u="none" strike="noStrike" cap="none" baseline="0" noProof="0" dirty="0">
                          <a:solidFill>
                            <a:srgbClr val="000000"/>
                          </a:solidFill>
                          <a:latin typeface="Cabin"/>
                        </a:rPr>
                        <a:t>Besplatno Savjetovalište za djecu i roditelje u Dječjem kreativnom centru DOKKICA</a:t>
                      </a:r>
                      <a:br>
                        <a:rPr lang="hr-HR" sz="1050" b="0" i="0" u="none" strike="noStrike" cap="none" baseline="0" noProof="0" dirty="0">
                          <a:solidFill>
                            <a:srgbClr val="000000"/>
                          </a:solidFill>
                          <a:latin typeface="Cabin"/>
                        </a:rPr>
                      </a:br>
                      <a:r>
                        <a:rPr lang="hr-HR" sz="1050" b="0" i="0" u="none" strike="noStrike" cap="none" baseline="0" noProof="0" dirty="0">
                          <a:solidFill>
                            <a:srgbClr val="000000"/>
                          </a:solidFill>
                          <a:latin typeface="Cabin"/>
                        </a:rPr>
                        <a:t>Ciklus online predavanja za roditelje u području odgoja i mentalnog zdravlja djece</a:t>
                      </a:r>
                      <a:br>
                        <a:rPr lang="hr-HR" sz="1050" b="0" i="0" u="none" strike="noStrike" cap="none" baseline="0" noProof="0" dirty="0">
                          <a:solidFill>
                            <a:srgbClr val="000000"/>
                          </a:solidFill>
                          <a:latin typeface="Cabin"/>
                        </a:rPr>
                      </a:br>
                      <a:r>
                        <a:rPr lang="hr-HR" sz="1050" b="0" i="0" u="none" strike="noStrike" cap="none" baseline="0" noProof="0" dirty="0">
                          <a:solidFill>
                            <a:srgbClr val="000000"/>
                          </a:solidFill>
                          <a:latin typeface="Cabin"/>
                        </a:rPr>
                        <a:t>Radionice socijalnih vještina i grupne kreativne aktivnosti za djecu u centru DOKKICA</a:t>
                      </a:r>
                      <a:br>
                        <a:rPr lang="hr-HR" sz="1050" b="0" i="0" u="none" strike="noStrike" cap="none" baseline="0" noProof="0" dirty="0">
                          <a:solidFill>
                            <a:srgbClr val="000000"/>
                          </a:solidFill>
                          <a:latin typeface="Cabin"/>
                        </a:rPr>
                      </a:br>
                      <a:r>
                        <a:rPr lang="hr-HR" sz="1050" b="0" i="0" u="none" strike="noStrike" cap="none" baseline="0" noProof="0" dirty="0">
                          <a:solidFill>
                            <a:srgbClr val="000000"/>
                          </a:solidFill>
                          <a:latin typeface="Cabin"/>
                        </a:rPr>
                        <a:t>• preventivne aktivnosti u lokalnoj zajednici (osnovnim i srednjim školama).</a:t>
                      </a:r>
                      <a:endParaRPr lang="hr-HR" dirty="0"/>
                    </a:p>
                  </a:txBody>
                  <a:tcPr marL="68575" marR="68575" marT="0" marB="0"/>
                </a:tc>
                <a:tc>
                  <a:txBody>
                    <a:bodyPr/>
                    <a:lstStyle/>
                    <a:p>
                      <a:pPr marL="0" lvl="0" indent="0" algn="l">
                        <a:lnSpc>
                          <a:spcPct val="100000"/>
                        </a:lnSpc>
                        <a:spcBef>
                          <a:spcPts val="0"/>
                        </a:spcBef>
                        <a:spcAft>
                          <a:spcPts val="0"/>
                        </a:spcAft>
                        <a:buNone/>
                      </a:pPr>
                      <a:r>
                        <a:rPr lang="hr-HR" sz="1050" b="0" i="0" u="none" strike="noStrike" cap="none" baseline="0" noProof="0" dirty="0">
                          <a:solidFill>
                            <a:srgbClr val="000000"/>
                          </a:solidFill>
                          <a:latin typeface="Cabin"/>
                        </a:rPr>
                        <a:t>Program će se provoditi kroz tri školske godine: 2023./2024., 2024./2025. i 2025./2026.</a:t>
                      </a:r>
                      <a:endParaRPr lang="sr-Latn-RS" dirty="0"/>
                    </a:p>
                  </a:txBody>
                  <a:tcPr marL="68575" marR="68575" marT="0" marB="0"/>
                </a:tc>
                <a:tc>
                  <a:txBody>
                    <a:bodyPr/>
                    <a:lstStyle/>
                    <a:p>
                      <a:pPr marL="0" lvl="0" indent="0" algn="l">
                        <a:lnSpc>
                          <a:spcPct val="100000"/>
                        </a:lnSpc>
                        <a:spcBef>
                          <a:spcPts val="0"/>
                        </a:spcBef>
                        <a:spcAft>
                          <a:spcPts val="0"/>
                        </a:spcAft>
                        <a:buNone/>
                      </a:pPr>
                      <a:endParaRPr lang="hr-HR" sz="1050" u="none" strike="noStrike" cap="none" dirty="0">
                        <a:latin typeface="Cabin"/>
                        <a:ea typeface="Times New Roman"/>
                        <a:cs typeface="Times New Roman"/>
                      </a:endParaRPr>
                    </a:p>
                    <a:p>
                      <a:pPr marL="0" lvl="0" indent="0" algn="l">
                        <a:lnSpc>
                          <a:spcPct val="100000"/>
                        </a:lnSpc>
                        <a:spcBef>
                          <a:spcPts val="0"/>
                        </a:spcBef>
                        <a:spcAft>
                          <a:spcPts val="0"/>
                        </a:spcAft>
                        <a:buNone/>
                      </a:pPr>
                      <a:r>
                        <a:rPr lang="hr-HR" sz="1050" u="none" strike="noStrike" cap="none" dirty="0">
                          <a:latin typeface="Cabin"/>
                          <a:ea typeface="Times New Roman"/>
                          <a:cs typeface="Times New Roman"/>
                        </a:rPr>
                        <a:t>Materijali potrebni za provedbu osigurani su od strane Dječjeg kreativnog centra DOKKICA</a:t>
                      </a:r>
                    </a:p>
                  </a:txBody>
                  <a:tcPr marL="68575" marR="68575" marT="0" marB="0"/>
                </a:tc>
                <a:tc>
                  <a:txBody>
                    <a:bodyPr/>
                    <a:lstStyle/>
                    <a:p>
                      <a:pPr marL="0" lvl="0" indent="0" algn="l">
                        <a:lnSpc>
                          <a:spcPct val="100000"/>
                        </a:lnSpc>
                        <a:buNone/>
                      </a:pPr>
                      <a:r>
                        <a:rPr lang="hr-HR" sz="1050" b="0" i="0" u="none" strike="noStrike" cap="none" baseline="0" noProof="0" dirty="0">
                          <a:solidFill>
                            <a:srgbClr val="000000"/>
                          </a:solidFill>
                          <a:latin typeface="Cabin"/>
                        </a:rPr>
                        <a:t>Provedba radionica s ciljem osnaživanja učenika 5. razreda škole u području emocionalnog razvoja i mentalnog zdravlja. Održavanje predavanja za roditelje učenika 5. razreda škole u području odgoja i mentalnog zdravlja djece i roditelja .</a:t>
                      </a:r>
                    </a:p>
                    <a:p>
                      <a:pPr marL="0" lvl="0" indent="0" algn="l">
                        <a:lnSpc>
                          <a:spcPct val="100000"/>
                        </a:lnSpc>
                        <a:buNone/>
                      </a:pPr>
                      <a:r>
                        <a:rPr lang="hr-HR" sz="1050" b="0" i="0" u="none" strike="noStrike" cap="none" baseline="0" noProof="0" dirty="0">
                          <a:solidFill>
                            <a:srgbClr val="000000"/>
                          </a:solidFill>
                          <a:latin typeface="Cabin"/>
                        </a:rPr>
                        <a:t>Upućivanje učenika škole u besplatno Savjetovalište.</a:t>
                      </a:r>
                    </a:p>
                    <a:p>
                      <a:pPr marL="0" lvl="0" indent="0" algn="l">
                        <a:lnSpc>
                          <a:spcPct val="100000"/>
                        </a:lnSpc>
                        <a:buNone/>
                      </a:pPr>
                      <a:r>
                        <a:rPr lang="hr-HR" sz="1050" b="0" i="0" u="none" strike="noStrike" cap="none" baseline="0" noProof="0" dirty="0">
                          <a:solidFill>
                            <a:srgbClr val="000000"/>
                          </a:solidFill>
                          <a:latin typeface="Cabin"/>
                        </a:rPr>
                        <a:t>U suradnji s centrom prepoznati učenike s problemima u ponašanju i raditi na prevenciji.</a:t>
                      </a:r>
                    </a:p>
                  </a:txBody>
                  <a:tcPr marL="68575" marR="68575" marT="0" marB="0"/>
                </a:tc>
                <a:extLst>
                  <a:ext uri="{0D108BD9-81ED-4DB2-BD59-A6C34878D82A}">
                    <a16:rowId xmlns:a16="http://schemas.microsoft.com/office/drawing/2014/main" val="871891119"/>
                  </a:ext>
                </a:extLst>
              </a:tr>
              <a:tr h="1324840">
                <a:tc>
                  <a:txBody>
                    <a:bodyPr/>
                    <a:lstStyle/>
                    <a:p>
                      <a:pPr marL="0" lvl="0" indent="0" algn="ctr">
                        <a:lnSpc>
                          <a:spcPct val="100000"/>
                        </a:lnSpc>
                        <a:spcBef>
                          <a:spcPts val="0"/>
                        </a:spcBef>
                        <a:spcAft>
                          <a:spcPts val="0"/>
                        </a:spcAft>
                        <a:buNone/>
                      </a:pPr>
                      <a:r>
                        <a:rPr lang="hr-HR" sz="1050" b="1" u="none" strike="noStrike" cap="none" dirty="0">
                          <a:solidFill>
                            <a:schemeClr val="tx1"/>
                          </a:solidFill>
                          <a:latin typeface="Cabin"/>
                          <a:ea typeface="Times New Roman"/>
                          <a:cs typeface="Times New Roman"/>
                        </a:rPr>
                        <a:t>                                                             Pjevaj, sviraj, pleši</a:t>
                      </a:r>
                    </a:p>
                  </a:txBody>
                  <a:tcPr marL="68575" marR="68575" marT="0" marB="0"/>
                </a:tc>
                <a:tc>
                  <a:txBody>
                    <a:bodyPr/>
                    <a:lstStyle/>
                    <a:p>
                      <a:pPr marL="0" lvl="0" indent="0" algn="l">
                        <a:lnSpc>
                          <a:spcPct val="100000"/>
                        </a:lnSpc>
                        <a:spcBef>
                          <a:spcPts val="0"/>
                        </a:spcBef>
                        <a:spcAft>
                          <a:spcPts val="0"/>
                        </a:spcAft>
                        <a:buNone/>
                      </a:pPr>
                      <a:r>
                        <a:rPr lang="hr-HR" sz="1050" u="none" strike="noStrike" cap="none" dirty="0">
                          <a:latin typeface="Cabin"/>
                          <a:ea typeface="Times New Roman"/>
                          <a:cs typeface="Times New Roman"/>
                        </a:rPr>
                        <a:t>Poticati djecu na glazbeno-plesne aktivnosti. Povezati učenike na međužupanijskoj razini.</a:t>
                      </a:r>
                    </a:p>
                  </a:txBody>
                  <a:tcPr marL="68575" marR="68575" marT="0" marB="0"/>
                </a:tc>
                <a:tc>
                  <a:txBody>
                    <a:bodyPr/>
                    <a:lstStyle/>
                    <a:p>
                      <a:pPr marL="0" lvl="0" indent="0" algn="l">
                        <a:lnSpc>
                          <a:spcPct val="100000"/>
                        </a:lnSpc>
                        <a:spcBef>
                          <a:spcPts val="0"/>
                        </a:spcBef>
                        <a:spcAft>
                          <a:spcPts val="0"/>
                        </a:spcAft>
                        <a:buNone/>
                      </a:pPr>
                      <a:r>
                        <a:rPr lang="hr-HR" sz="1050" u="none" strike="noStrike" cap="none" dirty="0">
                          <a:latin typeface="Cabin"/>
                          <a:ea typeface="Times New Roman"/>
                          <a:cs typeface="Times New Roman"/>
                        </a:rPr>
                        <a:t>Učenici članovi Glazbene skupine</a:t>
                      </a:r>
                      <a:endParaRPr lang="hr-HR" sz="1050" u="none" strike="noStrike" cap="none" dirty="0">
                        <a:latin typeface="Cabin"/>
                        <a:ea typeface="Times New Roman"/>
                        <a:cs typeface="Times New Roman"/>
                        <a:sym typeface="Times New Roman"/>
                      </a:endParaRPr>
                    </a:p>
                  </a:txBody>
                  <a:tcPr marL="68575" marR="68575" marT="0" marB="0"/>
                </a:tc>
                <a:tc>
                  <a:txBody>
                    <a:bodyPr/>
                    <a:lstStyle/>
                    <a:p>
                      <a:pPr marL="0" lvl="0" indent="0" algn="l">
                        <a:lnSpc>
                          <a:spcPct val="100000"/>
                        </a:lnSpc>
                        <a:spcBef>
                          <a:spcPts val="0"/>
                        </a:spcBef>
                        <a:spcAft>
                          <a:spcPts val="0"/>
                        </a:spcAft>
                        <a:buNone/>
                      </a:pPr>
                      <a:r>
                        <a:rPr lang="hr-HR" sz="1050" u="none" strike="noStrike" cap="none" dirty="0">
                          <a:latin typeface="Cabin"/>
                          <a:ea typeface="Times New Roman"/>
                          <a:cs typeface="Times New Roman"/>
                        </a:rPr>
                        <a:t>Marina </a:t>
                      </a:r>
                      <a:r>
                        <a:rPr lang="hr-HR" sz="1050" u="none" strike="noStrike" cap="none" dirty="0" err="1">
                          <a:latin typeface="Cabin"/>
                          <a:ea typeface="Times New Roman"/>
                          <a:cs typeface="Times New Roman"/>
                        </a:rPr>
                        <a:t>Šestić</a:t>
                      </a:r>
                    </a:p>
                  </a:txBody>
                  <a:tcPr marL="68575" marR="68575" marT="0" marB="0"/>
                </a:tc>
                <a:tc>
                  <a:txBody>
                    <a:bodyPr/>
                    <a:lstStyle/>
                    <a:p>
                      <a:pPr marL="0" lvl="0" indent="0" algn="l">
                        <a:lnSpc>
                          <a:spcPct val="100000"/>
                        </a:lnSpc>
                        <a:spcBef>
                          <a:spcPts val="0"/>
                        </a:spcBef>
                        <a:spcAft>
                          <a:spcPts val="0"/>
                        </a:spcAft>
                        <a:buNone/>
                      </a:pPr>
                      <a:r>
                        <a:rPr lang="hr-HR" sz="1050" u="none" strike="noStrike" cap="none" dirty="0">
                          <a:latin typeface="Cabin"/>
                          <a:ea typeface="Times New Roman"/>
                          <a:cs typeface="Times New Roman"/>
                        </a:rPr>
                        <a:t>Uvježbavanje programa i snimanje spota.</a:t>
                      </a:r>
                    </a:p>
                  </a:txBody>
                  <a:tcPr marL="68575" marR="68575" marT="0" marB="0"/>
                </a:tc>
                <a:tc>
                  <a:txBody>
                    <a:bodyPr/>
                    <a:lstStyle/>
                    <a:p>
                      <a:pPr marL="0" lvl="0" indent="0" algn="l">
                        <a:lnSpc>
                          <a:spcPct val="100000"/>
                        </a:lnSpc>
                        <a:spcBef>
                          <a:spcPts val="0"/>
                        </a:spcBef>
                        <a:spcAft>
                          <a:spcPts val="0"/>
                        </a:spcAft>
                        <a:buNone/>
                      </a:pPr>
                      <a:r>
                        <a:rPr lang="hr-HR" sz="1050" u="none" strike="noStrike" cap="none" dirty="0">
                          <a:latin typeface="Cabin"/>
                          <a:ea typeface="Times New Roman"/>
                          <a:cs typeface="Times New Roman"/>
                        </a:rPr>
                        <a:t>Tijekom ove školske godine permanentno.</a:t>
                      </a:r>
                    </a:p>
                  </a:txBody>
                  <a:tcPr marL="68575" marR="68575" marT="0" marB="0"/>
                </a:tc>
                <a:tc>
                  <a:txBody>
                    <a:bodyPr/>
                    <a:lstStyle/>
                    <a:p>
                      <a:pPr marL="0" lvl="0" indent="0" algn="l">
                        <a:lnSpc>
                          <a:spcPct val="100000"/>
                        </a:lnSpc>
                        <a:spcBef>
                          <a:spcPts val="0"/>
                        </a:spcBef>
                        <a:spcAft>
                          <a:spcPts val="0"/>
                        </a:spcAft>
                        <a:buNone/>
                      </a:pPr>
                      <a:r>
                        <a:rPr lang="hr-HR" sz="1050" u="none" strike="noStrike" cap="none" dirty="0">
                          <a:latin typeface="Cabin"/>
                          <a:ea typeface="Times New Roman"/>
                          <a:cs typeface="Times New Roman"/>
                        </a:rPr>
                        <a:t>50 eura</a:t>
                      </a:r>
                    </a:p>
                  </a:txBody>
                  <a:tcPr marL="68575" marR="68575" marT="0" marB="0"/>
                </a:tc>
                <a:tc>
                  <a:txBody>
                    <a:bodyPr/>
                    <a:lstStyle/>
                    <a:p>
                      <a:pPr marL="0" lvl="0" indent="0" algn="l">
                        <a:lnSpc>
                          <a:spcPct val="100000"/>
                        </a:lnSpc>
                        <a:spcBef>
                          <a:spcPts val="0"/>
                        </a:spcBef>
                        <a:spcAft>
                          <a:spcPts val="0"/>
                        </a:spcAft>
                        <a:buNone/>
                      </a:pPr>
                      <a:r>
                        <a:rPr lang="hr-HR" sz="1050" u="none" strike="noStrike" cap="none" dirty="0">
                          <a:latin typeface="Cabin"/>
                          <a:ea typeface="Times New Roman"/>
                          <a:cs typeface="Times New Roman"/>
                        </a:rPr>
                        <a:t>Predstavljanje uratka ostalim sudionicima međužupanijskog projekta, Predstavljanje uratka za Dan škole.</a:t>
                      </a:r>
                    </a:p>
                  </a:txBody>
                  <a:tcPr marL="68575" marR="68575" marT="0" marB="0"/>
                </a:tc>
                <a:extLst>
                  <a:ext uri="{0D108BD9-81ED-4DB2-BD59-A6C34878D82A}">
                    <a16:rowId xmlns:a16="http://schemas.microsoft.com/office/drawing/2014/main" val="3513260854"/>
                  </a:ext>
                </a:extLst>
              </a:tr>
            </a:tbl>
          </a:graphicData>
        </a:graphic>
      </p:graphicFrame>
    </p:spTree>
    <p:extLst>
      <p:ext uri="{BB962C8B-B14F-4D97-AF65-F5344CB8AC3E}">
        <p14:creationId xmlns:p14="http://schemas.microsoft.com/office/powerpoint/2010/main" val="58963008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B6422839-FD69-7BF6-74C4-DBF756900C55}"/>
              </a:ext>
            </a:extLst>
          </p:cNvPr>
          <p:cNvSpPr>
            <a:spLocks noGrp="1"/>
          </p:cNvSpPr>
          <p:nvPr>
            <p:ph type="title"/>
          </p:nvPr>
        </p:nvSpPr>
        <p:spPr/>
        <p:txBody>
          <a:bodyPr/>
          <a:lstStyle/>
          <a:p>
            <a:r>
              <a:rPr lang="hr-HR" dirty="0"/>
              <a:t>Predmetna nastava / projekti</a:t>
            </a:r>
          </a:p>
          <a:p>
            <a:endParaRPr lang="hr-HR" dirty="0"/>
          </a:p>
        </p:txBody>
      </p:sp>
      <p:sp>
        <p:nvSpPr>
          <p:cNvPr id="3" name="Rezervirano mjesto broja slajda 2">
            <a:extLst>
              <a:ext uri="{FF2B5EF4-FFF2-40B4-BE49-F238E27FC236}">
                <a16:creationId xmlns:a16="http://schemas.microsoft.com/office/drawing/2014/main" id="{DB2F027D-C283-F6CD-BF46-EBEA9488063D}"/>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hr-HR"/>
              <a:pPr marL="0" lvl="0" indent="0" algn="l" rtl="0">
                <a:spcBef>
                  <a:spcPts val="0"/>
                </a:spcBef>
                <a:spcAft>
                  <a:spcPts val="0"/>
                </a:spcAft>
                <a:buNone/>
              </a:pPr>
              <a:t>51</a:t>
            </a:fld>
            <a:endParaRPr lang="hr-HR"/>
          </a:p>
        </p:txBody>
      </p:sp>
      <p:graphicFrame>
        <p:nvGraphicFramePr>
          <p:cNvPr id="6" name="Tablica 5">
            <a:extLst>
              <a:ext uri="{FF2B5EF4-FFF2-40B4-BE49-F238E27FC236}">
                <a16:creationId xmlns:a16="http://schemas.microsoft.com/office/drawing/2014/main" id="{8738D888-AAF4-1370-2D78-D83ECBAB8D37}"/>
              </a:ext>
            </a:extLst>
          </p:cNvPr>
          <p:cNvGraphicFramePr>
            <a:graphicFrameLocks noGrp="1"/>
          </p:cNvGraphicFramePr>
          <p:nvPr>
            <p:extLst>
              <p:ext uri="{D42A27DB-BD31-4B8C-83A1-F6EECF244321}">
                <p14:modId xmlns:p14="http://schemas.microsoft.com/office/powerpoint/2010/main" val="995600213"/>
              </p:ext>
            </p:extLst>
          </p:nvPr>
        </p:nvGraphicFramePr>
        <p:xfrm>
          <a:off x="384463" y="945572"/>
          <a:ext cx="8416112" cy="5096422"/>
        </p:xfrm>
        <a:graphic>
          <a:graphicData uri="http://schemas.openxmlformats.org/drawingml/2006/table">
            <a:tbl>
              <a:tblPr firstRow="1" bandRow="1">
                <a:tableStyleId>{F7E27FA6-EBC5-44F6-8029-002676096429}</a:tableStyleId>
              </a:tblPr>
              <a:tblGrid>
                <a:gridCol w="1005087">
                  <a:extLst>
                    <a:ext uri="{9D8B030D-6E8A-4147-A177-3AD203B41FA5}">
                      <a16:colId xmlns:a16="http://schemas.microsoft.com/office/drawing/2014/main" val="3865239049"/>
                    </a:ext>
                  </a:extLst>
                </a:gridCol>
                <a:gridCol w="1020552">
                  <a:extLst>
                    <a:ext uri="{9D8B030D-6E8A-4147-A177-3AD203B41FA5}">
                      <a16:colId xmlns:a16="http://schemas.microsoft.com/office/drawing/2014/main" val="1712960699"/>
                    </a:ext>
                  </a:extLst>
                </a:gridCol>
                <a:gridCol w="1089719">
                  <a:extLst>
                    <a:ext uri="{9D8B030D-6E8A-4147-A177-3AD203B41FA5}">
                      <a16:colId xmlns:a16="http://schemas.microsoft.com/office/drawing/2014/main" val="3631703190"/>
                    </a:ext>
                  </a:extLst>
                </a:gridCol>
                <a:gridCol w="1009574">
                  <a:extLst>
                    <a:ext uri="{9D8B030D-6E8A-4147-A177-3AD203B41FA5}">
                      <a16:colId xmlns:a16="http://schemas.microsoft.com/office/drawing/2014/main" val="3020088213"/>
                    </a:ext>
                  </a:extLst>
                </a:gridCol>
                <a:gridCol w="1289794">
                  <a:extLst>
                    <a:ext uri="{9D8B030D-6E8A-4147-A177-3AD203B41FA5}">
                      <a16:colId xmlns:a16="http://schemas.microsoft.com/office/drawing/2014/main" val="717086734"/>
                    </a:ext>
                  </a:extLst>
                </a:gridCol>
                <a:gridCol w="913423">
                  <a:extLst>
                    <a:ext uri="{9D8B030D-6E8A-4147-A177-3AD203B41FA5}">
                      <a16:colId xmlns:a16="http://schemas.microsoft.com/office/drawing/2014/main" val="2549743962"/>
                    </a:ext>
                  </a:extLst>
                </a:gridCol>
                <a:gridCol w="785221">
                  <a:extLst>
                    <a:ext uri="{9D8B030D-6E8A-4147-A177-3AD203B41FA5}">
                      <a16:colId xmlns:a16="http://schemas.microsoft.com/office/drawing/2014/main" val="1261700030"/>
                    </a:ext>
                  </a:extLst>
                </a:gridCol>
                <a:gridCol w="1302742">
                  <a:extLst>
                    <a:ext uri="{9D8B030D-6E8A-4147-A177-3AD203B41FA5}">
                      <a16:colId xmlns:a16="http://schemas.microsoft.com/office/drawing/2014/main" val="1087073310"/>
                    </a:ext>
                  </a:extLst>
                </a:gridCol>
              </a:tblGrid>
              <a:tr h="802862">
                <a:tc>
                  <a:txBody>
                    <a:bodyPr/>
                    <a:lstStyle/>
                    <a:p>
                      <a:pPr algn="ctr" rtl="0" fontAlgn="auto"/>
                      <a:r>
                        <a:rPr lang="en-US" sz="1050" b="1" dirty="0">
                          <a:solidFill>
                            <a:srgbClr val="FFFFFF"/>
                          </a:solidFill>
                          <a:effectLst/>
                          <a:latin typeface="Cabin"/>
                        </a:rPr>
                        <a:t>​</a:t>
                      </a:r>
                    </a:p>
                    <a:p>
                      <a:pPr algn="ctr" rtl="0" fontAlgn="base"/>
                      <a:r>
                        <a:rPr lang="en-US" sz="1050" b="1" dirty="0" err="1">
                          <a:solidFill>
                            <a:srgbClr val="FFFFFF"/>
                          </a:solidFill>
                          <a:effectLst/>
                          <a:latin typeface="Cabin"/>
                        </a:rPr>
                        <a:t>Aktivnosti</a:t>
                      </a:r>
                      <a:r>
                        <a:rPr lang="en-US" sz="1050" b="1" dirty="0">
                          <a:solidFill>
                            <a:srgbClr val="FFFFFF"/>
                          </a:solidFill>
                          <a:effectLst/>
                          <a:latin typeface="Cabin"/>
                        </a:rPr>
                        <a:t>​</a:t>
                      </a:r>
                      <a:endParaRPr lang="en-US" b="1" dirty="0">
                        <a:solidFill>
                          <a:srgbClr val="FFFFFF"/>
                        </a:solidFill>
                        <a:effectLst/>
                        <a:latin typeface="Cabin"/>
                      </a:endParaRP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99CB38"/>
                    </a:solidFill>
                  </a:tcPr>
                </a:tc>
                <a:tc>
                  <a:txBody>
                    <a:bodyPr/>
                    <a:lstStyle/>
                    <a:p>
                      <a:pPr algn="ctr" rtl="0" fontAlgn="auto"/>
                      <a:r>
                        <a:rPr lang="en-US" sz="1050" b="1" dirty="0">
                          <a:solidFill>
                            <a:srgbClr val="FFFFFF"/>
                          </a:solidFill>
                          <a:effectLst/>
                          <a:latin typeface="Cabin"/>
                        </a:rPr>
                        <a:t>​</a:t>
                      </a:r>
                    </a:p>
                    <a:p>
                      <a:pPr algn="ctr" rtl="0" fontAlgn="base"/>
                      <a:r>
                        <a:rPr lang="en-US" sz="1050" b="1" dirty="0" err="1">
                          <a:solidFill>
                            <a:srgbClr val="FFFFFF"/>
                          </a:solidFill>
                          <a:effectLst/>
                          <a:latin typeface="Cabin"/>
                        </a:rPr>
                        <a:t>Ciljevi</a:t>
                      </a:r>
                      <a:r>
                        <a:rPr lang="en-US" sz="1050" b="1" dirty="0">
                          <a:solidFill>
                            <a:srgbClr val="FFFFFF"/>
                          </a:solidFill>
                          <a:effectLst/>
                          <a:latin typeface="Cabin"/>
                        </a:rPr>
                        <a:t>​</a:t>
                      </a:r>
                      <a:endParaRPr lang="en-US" b="1" dirty="0">
                        <a:solidFill>
                          <a:srgbClr val="FFFFFF"/>
                        </a:solidFill>
                        <a:effectLst/>
                        <a:latin typeface="Cabin"/>
                      </a:endParaRP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99CB38"/>
                    </a:solidFill>
                  </a:tcPr>
                </a:tc>
                <a:tc>
                  <a:txBody>
                    <a:bodyPr/>
                    <a:lstStyle/>
                    <a:p>
                      <a:pPr algn="ctr" rtl="0" fontAlgn="auto"/>
                      <a:r>
                        <a:rPr lang="en-US" sz="1050" b="1" dirty="0">
                          <a:solidFill>
                            <a:srgbClr val="FFFFFF"/>
                          </a:solidFill>
                          <a:effectLst/>
                          <a:latin typeface="Cabin"/>
                        </a:rPr>
                        <a:t>​</a:t>
                      </a:r>
                    </a:p>
                    <a:p>
                      <a:pPr algn="ctr" rtl="0" fontAlgn="base"/>
                      <a:r>
                        <a:rPr lang="en-US" sz="1050" b="1" dirty="0" err="1">
                          <a:solidFill>
                            <a:srgbClr val="FFFFFF"/>
                          </a:solidFill>
                          <a:effectLst/>
                          <a:latin typeface="Cabin"/>
                        </a:rPr>
                        <a:t>Namjena</a:t>
                      </a:r>
                      <a:r>
                        <a:rPr lang="en-US" sz="1050" b="1" dirty="0">
                          <a:solidFill>
                            <a:srgbClr val="FFFFFF"/>
                          </a:solidFill>
                          <a:effectLst/>
                          <a:latin typeface="Cabin"/>
                        </a:rPr>
                        <a:t>​</a:t>
                      </a:r>
                      <a:endParaRPr lang="en-US" b="1" dirty="0">
                        <a:solidFill>
                          <a:srgbClr val="FFFFFF"/>
                        </a:solidFill>
                        <a:effectLst/>
                        <a:latin typeface="Cabin"/>
                      </a:endParaRP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99CB38"/>
                    </a:solidFill>
                  </a:tcPr>
                </a:tc>
                <a:tc>
                  <a:txBody>
                    <a:bodyPr/>
                    <a:lstStyle/>
                    <a:p>
                      <a:pPr algn="ctr" rtl="0" fontAlgn="auto"/>
                      <a:r>
                        <a:rPr lang="en-US" sz="1050" b="1" dirty="0">
                          <a:solidFill>
                            <a:srgbClr val="FFFFFF"/>
                          </a:solidFill>
                          <a:effectLst/>
                          <a:latin typeface="Cabin"/>
                        </a:rPr>
                        <a:t>​</a:t>
                      </a:r>
                    </a:p>
                    <a:p>
                      <a:pPr algn="ctr" rtl="0" fontAlgn="base"/>
                      <a:r>
                        <a:rPr lang="en-US" sz="1050" b="1" dirty="0" err="1">
                          <a:solidFill>
                            <a:srgbClr val="FFFFFF"/>
                          </a:solidFill>
                          <a:effectLst/>
                          <a:latin typeface="Cabin"/>
                        </a:rPr>
                        <a:t>Nositelji</a:t>
                      </a:r>
                      <a:r>
                        <a:rPr lang="en-US" sz="1050" b="1" dirty="0">
                          <a:solidFill>
                            <a:srgbClr val="FFFFFF"/>
                          </a:solidFill>
                          <a:effectLst/>
                          <a:latin typeface="Cabin"/>
                        </a:rPr>
                        <a:t> </a:t>
                      </a:r>
                      <a:r>
                        <a:rPr lang="en-US" sz="1050" b="1" dirty="0" err="1">
                          <a:solidFill>
                            <a:srgbClr val="FFFFFF"/>
                          </a:solidFill>
                          <a:effectLst/>
                          <a:latin typeface="Cabin"/>
                        </a:rPr>
                        <a:t>i</a:t>
                      </a:r>
                      <a:r>
                        <a:rPr lang="en-US" sz="1050" b="1" dirty="0">
                          <a:solidFill>
                            <a:srgbClr val="FFFFFF"/>
                          </a:solidFill>
                          <a:effectLst/>
                          <a:latin typeface="Cabin"/>
                        </a:rPr>
                        <a:t> </a:t>
                      </a:r>
                      <a:r>
                        <a:rPr lang="en-US" sz="1050" b="1" dirty="0" err="1">
                          <a:solidFill>
                            <a:srgbClr val="FFFFFF"/>
                          </a:solidFill>
                          <a:effectLst/>
                          <a:latin typeface="Cabin"/>
                        </a:rPr>
                        <a:t>njihova</a:t>
                      </a:r>
                      <a:r>
                        <a:rPr lang="en-US" sz="1050" b="1" dirty="0">
                          <a:solidFill>
                            <a:srgbClr val="FFFFFF"/>
                          </a:solidFill>
                          <a:effectLst/>
                          <a:latin typeface="Cabin"/>
                        </a:rPr>
                        <a:t> </a:t>
                      </a:r>
                      <a:r>
                        <a:rPr lang="en-US" sz="1050" b="1" dirty="0" err="1">
                          <a:solidFill>
                            <a:srgbClr val="FFFFFF"/>
                          </a:solidFill>
                          <a:effectLst/>
                          <a:latin typeface="Cabin"/>
                        </a:rPr>
                        <a:t>odgovornost</a:t>
                      </a:r>
                      <a:r>
                        <a:rPr lang="en-US" sz="1050" b="1" dirty="0">
                          <a:solidFill>
                            <a:srgbClr val="FFFFFF"/>
                          </a:solidFill>
                          <a:effectLst/>
                          <a:latin typeface="Cabin"/>
                        </a:rPr>
                        <a:t>​</a:t>
                      </a:r>
                      <a:endParaRPr lang="en-US" b="1" dirty="0">
                        <a:solidFill>
                          <a:srgbClr val="FFFFFF"/>
                        </a:solidFill>
                        <a:effectLst/>
                        <a:latin typeface="Cabin"/>
                      </a:endParaRP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99CB38"/>
                    </a:solidFill>
                  </a:tcPr>
                </a:tc>
                <a:tc>
                  <a:txBody>
                    <a:bodyPr/>
                    <a:lstStyle/>
                    <a:p>
                      <a:pPr algn="ctr" rtl="0" fontAlgn="auto"/>
                      <a:r>
                        <a:rPr lang="en-US" sz="1050" b="1" dirty="0">
                          <a:solidFill>
                            <a:srgbClr val="FFFFFF"/>
                          </a:solidFill>
                          <a:effectLst/>
                          <a:latin typeface="Cabin"/>
                        </a:rPr>
                        <a:t>​</a:t>
                      </a:r>
                    </a:p>
                    <a:p>
                      <a:pPr algn="ctr" rtl="0" fontAlgn="base"/>
                      <a:r>
                        <a:rPr lang="en-US" sz="1050" b="1" dirty="0" err="1">
                          <a:solidFill>
                            <a:srgbClr val="FFFFFF"/>
                          </a:solidFill>
                          <a:effectLst/>
                          <a:latin typeface="Cabin"/>
                        </a:rPr>
                        <a:t>Način</a:t>
                      </a:r>
                      <a:r>
                        <a:rPr lang="en-US" sz="1050" b="1" dirty="0">
                          <a:solidFill>
                            <a:srgbClr val="FFFFFF"/>
                          </a:solidFill>
                          <a:effectLst/>
                          <a:latin typeface="Cabin"/>
                        </a:rPr>
                        <a:t> </a:t>
                      </a:r>
                      <a:r>
                        <a:rPr lang="en-US" sz="1050" b="1" dirty="0" err="1">
                          <a:solidFill>
                            <a:srgbClr val="FFFFFF"/>
                          </a:solidFill>
                          <a:effectLst/>
                          <a:latin typeface="Cabin"/>
                        </a:rPr>
                        <a:t>realizacije</a:t>
                      </a:r>
                      <a:r>
                        <a:rPr lang="en-US" sz="1050" b="1" dirty="0">
                          <a:solidFill>
                            <a:srgbClr val="FFFFFF"/>
                          </a:solidFill>
                          <a:effectLst/>
                          <a:latin typeface="Cabin"/>
                        </a:rPr>
                        <a:t>​</a:t>
                      </a:r>
                      <a:endParaRPr lang="en-US" b="1" dirty="0">
                        <a:solidFill>
                          <a:srgbClr val="FFFFFF"/>
                        </a:solidFill>
                        <a:effectLst/>
                        <a:latin typeface="Cabin"/>
                      </a:endParaRP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99CB38"/>
                    </a:solidFill>
                  </a:tcPr>
                </a:tc>
                <a:tc>
                  <a:txBody>
                    <a:bodyPr/>
                    <a:lstStyle/>
                    <a:p>
                      <a:pPr algn="ctr" rtl="0" fontAlgn="auto"/>
                      <a:r>
                        <a:rPr lang="en-US" sz="1050" b="1" dirty="0">
                          <a:solidFill>
                            <a:srgbClr val="FFFFFF"/>
                          </a:solidFill>
                          <a:effectLst/>
                          <a:latin typeface="Cabin"/>
                        </a:rPr>
                        <a:t>​</a:t>
                      </a:r>
                    </a:p>
                    <a:p>
                      <a:pPr algn="ctr" rtl="0" fontAlgn="base"/>
                      <a:r>
                        <a:rPr lang="en-US" sz="1050" b="1" dirty="0" err="1">
                          <a:solidFill>
                            <a:srgbClr val="FFFFFF"/>
                          </a:solidFill>
                          <a:effectLst/>
                          <a:latin typeface="Cabin"/>
                        </a:rPr>
                        <a:t>Vremenik</a:t>
                      </a:r>
                      <a:r>
                        <a:rPr lang="en-US" sz="1050" b="1" dirty="0">
                          <a:solidFill>
                            <a:srgbClr val="FFFFFF"/>
                          </a:solidFill>
                          <a:effectLst/>
                          <a:latin typeface="Cabin"/>
                        </a:rPr>
                        <a:t>​</a:t>
                      </a:r>
                      <a:endParaRPr lang="en-US" b="1" dirty="0">
                        <a:solidFill>
                          <a:srgbClr val="FFFFFF"/>
                        </a:solidFill>
                        <a:effectLst/>
                        <a:latin typeface="Cabin"/>
                      </a:endParaRP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99CB38"/>
                    </a:solidFill>
                  </a:tcPr>
                </a:tc>
                <a:tc>
                  <a:txBody>
                    <a:bodyPr/>
                    <a:lstStyle/>
                    <a:p>
                      <a:pPr algn="ctr" rtl="0" fontAlgn="auto"/>
                      <a:r>
                        <a:rPr lang="en-US" sz="1050" b="1" dirty="0">
                          <a:solidFill>
                            <a:srgbClr val="FFFFFF"/>
                          </a:solidFill>
                          <a:effectLst/>
                          <a:latin typeface="Cabin"/>
                        </a:rPr>
                        <a:t>​</a:t>
                      </a:r>
                    </a:p>
                    <a:p>
                      <a:pPr algn="ctr" rtl="0" fontAlgn="base"/>
                      <a:r>
                        <a:rPr lang="en-US" sz="1050" b="1" dirty="0" err="1">
                          <a:solidFill>
                            <a:srgbClr val="FFFFFF"/>
                          </a:solidFill>
                          <a:effectLst/>
                          <a:latin typeface="Cabin"/>
                        </a:rPr>
                        <a:t>Detaljan</a:t>
                      </a:r>
                      <a:r>
                        <a:rPr lang="en-US" sz="1050" b="1" dirty="0">
                          <a:solidFill>
                            <a:srgbClr val="FFFFFF"/>
                          </a:solidFill>
                          <a:effectLst/>
                          <a:latin typeface="Cabin"/>
                        </a:rPr>
                        <a:t> </a:t>
                      </a:r>
                      <a:r>
                        <a:rPr lang="en-US" sz="1050" b="1" dirty="0" err="1">
                          <a:solidFill>
                            <a:srgbClr val="FFFFFF"/>
                          </a:solidFill>
                          <a:effectLst/>
                          <a:latin typeface="Cabin"/>
                        </a:rPr>
                        <a:t>troškovnik</a:t>
                      </a:r>
                      <a:r>
                        <a:rPr lang="en-US" sz="1050" b="1" dirty="0">
                          <a:solidFill>
                            <a:srgbClr val="FFFFFF"/>
                          </a:solidFill>
                          <a:effectLst/>
                          <a:latin typeface="Cabin"/>
                        </a:rPr>
                        <a:t>​</a:t>
                      </a:r>
                      <a:endParaRPr lang="en-US" b="1" dirty="0">
                        <a:solidFill>
                          <a:srgbClr val="FFFFFF"/>
                        </a:solidFill>
                        <a:effectLst/>
                        <a:latin typeface="Cabin"/>
                      </a:endParaRP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99CB38"/>
                    </a:solidFill>
                  </a:tcPr>
                </a:tc>
                <a:tc>
                  <a:txBody>
                    <a:bodyPr/>
                    <a:lstStyle/>
                    <a:p>
                      <a:pPr algn="ctr" rtl="0" fontAlgn="base"/>
                      <a:r>
                        <a:rPr lang="hr-HR" sz="1050" b="1" dirty="0">
                          <a:solidFill>
                            <a:srgbClr val="FFFFFF"/>
                          </a:solidFill>
                          <a:effectLst/>
                          <a:latin typeface="Cabin"/>
                        </a:rPr>
                        <a:t>Način vrednovanja i korištenja rezultata vrednovanja​</a:t>
                      </a:r>
                      <a:endParaRPr lang="hr-HR" b="1" dirty="0">
                        <a:solidFill>
                          <a:srgbClr val="FFFFFF"/>
                        </a:solidFill>
                        <a:effectLst/>
                        <a:latin typeface="Cabin"/>
                      </a:endParaRP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99CB38"/>
                    </a:solidFill>
                  </a:tcPr>
                </a:tc>
                <a:extLst>
                  <a:ext uri="{0D108BD9-81ED-4DB2-BD59-A6C34878D82A}">
                    <a16:rowId xmlns:a16="http://schemas.microsoft.com/office/drawing/2014/main" val="3119336665"/>
                  </a:ext>
                </a:extLst>
              </a:tr>
              <a:tr h="4293560">
                <a:tc>
                  <a:txBody>
                    <a:bodyPr/>
                    <a:lstStyle/>
                    <a:p>
                      <a:pPr marL="0" lvl="0" indent="0" algn="ctr">
                        <a:lnSpc>
                          <a:spcPct val="100000"/>
                        </a:lnSpc>
                        <a:spcBef>
                          <a:spcPts val="0"/>
                        </a:spcBef>
                        <a:spcAft>
                          <a:spcPts val="0"/>
                        </a:spcAft>
                        <a:buNone/>
                      </a:pPr>
                      <a:r>
                        <a:rPr lang="hr-HR" sz="1050" b="1" u="none" strike="noStrike" cap="none" dirty="0">
                          <a:solidFill>
                            <a:schemeClr val="tx1"/>
                          </a:solidFill>
                          <a:latin typeface="Cabin"/>
                          <a:cs typeface="Times New Roman"/>
                        </a:rPr>
                        <a:t>                                                            Radost slikanja uz glazbu</a:t>
                      </a:r>
                      <a:endParaRPr lang="sr-Latn-RS"/>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DDECCC"/>
                    </a:solidFill>
                  </a:tcPr>
                </a:tc>
                <a:tc>
                  <a:txBody>
                    <a:bodyPr/>
                    <a:lstStyle/>
                    <a:p>
                      <a:pPr marL="0" lvl="0" indent="0" algn="l">
                        <a:lnSpc>
                          <a:spcPct val="100000"/>
                        </a:lnSpc>
                        <a:spcBef>
                          <a:spcPts val="0"/>
                        </a:spcBef>
                        <a:spcAft>
                          <a:spcPts val="0"/>
                        </a:spcAft>
                        <a:buNone/>
                      </a:pPr>
                      <a:r>
                        <a:rPr lang="hr-HR" sz="1050" u="none" strike="noStrike" cap="none" dirty="0">
                          <a:latin typeface="Cabin"/>
                          <a:cs typeface="Times New Roman"/>
                        </a:rPr>
                        <a:t>Likovno izražavanje inspirirano slušanjem glazbe. Razvijati osjećaj za lijepo u umjetnosti. Poticati učenike na aktivno bavljenje umjetnošću.   Razvijanje kritičkog mišljenja.</a:t>
                      </a:r>
                      <a:endParaRPr lang="sr-Latn-RS"/>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DDECCC"/>
                    </a:solidFill>
                  </a:tcPr>
                </a:tc>
                <a:tc>
                  <a:txBody>
                    <a:bodyPr/>
                    <a:lstStyle/>
                    <a:p>
                      <a:pPr marL="0" lvl="0" indent="0" algn="l">
                        <a:lnSpc>
                          <a:spcPct val="100000"/>
                        </a:lnSpc>
                        <a:spcBef>
                          <a:spcPts val="0"/>
                        </a:spcBef>
                        <a:spcAft>
                          <a:spcPts val="0"/>
                        </a:spcAft>
                        <a:buNone/>
                      </a:pPr>
                      <a:r>
                        <a:rPr lang="hr-HR" sz="1050" u="none" strike="noStrike" cap="none">
                          <a:latin typeface="Cabin"/>
                          <a:cs typeface="Times New Roman"/>
                        </a:rPr>
                        <a:t>Likovno i glazbeno nadareni učenici.</a:t>
                      </a:r>
                      <a:endParaRPr lang="hr-HR" sz="1050" u="none" strike="noStrike" cap="none" dirty="0">
                        <a:latin typeface="Cabin"/>
                        <a:cs typeface="Times New Roman"/>
                      </a:endParaRP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DDECCC"/>
                    </a:solidFill>
                  </a:tcPr>
                </a:tc>
                <a:tc>
                  <a:txBody>
                    <a:bodyPr/>
                    <a:lstStyle/>
                    <a:p>
                      <a:pPr marL="0" lvl="0" indent="0" algn="l">
                        <a:lnSpc>
                          <a:spcPct val="100000"/>
                        </a:lnSpc>
                        <a:spcBef>
                          <a:spcPts val="0"/>
                        </a:spcBef>
                        <a:spcAft>
                          <a:spcPts val="0"/>
                        </a:spcAft>
                        <a:buNone/>
                      </a:pPr>
                      <a:r>
                        <a:rPr lang="hr-HR" sz="1050" u="none" strike="noStrike" cap="none">
                          <a:latin typeface="Cabin"/>
                          <a:cs typeface="Times New Roman"/>
                        </a:rPr>
                        <a:t>Marina </a:t>
                      </a:r>
                      <a:r>
                        <a:rPr lang="hr-HR" sz="1050" u="none" strike="noStrike" cap="none" err="1">
                          <a:latin typeface="Cabin"/>
                          <a:cs typeface="Times New Roman"/>
                        </a:rPr>
                        <a:t>Šestić</a:t>
                      </a:r>
                      <a:r>
                        <a:rPr lang="hr-HR" sz="1050" u="none" strike="noStrike" cap="none" dirty="0">
                          <a:latin typeface="Cabin"/>
                          <a:cs typeface="Times New Roman"/>
                        </a:rPr>
                        <a:t> </a:t>
                      </a:r>
                      <a:r>
                        <a:rPr lang="hr-HR" sz="1050" u="none" strike="noStrike" cap="none">
                          <a:latin typeface="Cabin"/>
                          <a:cs typeface="Times New Roman"/>
                        </a:rPr>
                        <a:t>u suradnji s MAU Ernestinovo</a:t>
                      </a:r>
                      <a:endParaRPr lang="sr-Latn-RS"/>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DDECCC"/>
                    </a:solidFill>
                  </a:tcPr>
                </a:tc>
                <a:tc>
                  <a:txBody>
                    <a:bodyPr/>
                    <a:lstStyle/>
                    <a:p>
                      <a:pPr marL="0" lvl="0" indent="0" algn="l">
                        <a:lnSpc>
                          <a:spcPct val="100000"/>
                        </a:lnSpc>
                        <a:spcBef>
                          <a:spcPts val="0"/>
                        </a:spcBef>
                        <a:spcAft>
                          <a:spcPts val="0"/>
                        </a:spcAft>
                        <a:buNone/>
                      </a:pPr>
                      <a:r>
                        <a:rPr lang="hr-HR" sz="1050" u="none" strike="noStrike" cap="none">
                          <a:latin typeface="Cabin"/>
                          <a:cs typeface="Times New Roman"/>
                        </a:rPr>
                        <a:t>Radionice aktivnog slušanja glazbe na zadano djelo, te likovno izražavanje.</a:t>
                      </a:r>
                      <a:endParaRPr lang="sr-Latn-RS"/>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DDECCC"/>
                    </a:solidFill>
                  </a:tcPr>
                </a:tc>
                <a:tc>
                  <a:txBody>
                    <a:bodyPr/>
                    <a:lstStyle/>
                    <a:p>
                      <a:pPr marL="0" lvl="0" indent="0" algn="l">
                        <a:lnSpc>
                          <a:spcPct val="100000"/>
                        </a:lnSpc>
                        <a:spcBef>
                          <a:spcPts val="0"/>
                        </a:spcBef>
                        <a:spcAft>
                          <a:spcPts val="0"/>
                        </a:spcAft>
                        <a:buNone/>
                      </a:pPr>
                      <a:r>
                        <a:rPr lang="hr-HR" sz="1050" u="none" strike="noStrike" cap="none">
                          <a:latin typeface="Cabin"/>
                          <a:cs typeface="Times New Roman"/>
                        </a:rPr>
                        <a:t>Ožujak i travanj 2024.</a:t>
                      </a:r>
                      <a:endParaRPr lang="sr-Latn-RS"/>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DDECCC"/>
                    </a:solidFill>
                  </a:tcPr>
                </a:tc>
                <a:tc>
                  <a:txBody>
                    <a:bodyPr/>
                    <a:lstStyle/>
                    <a:p>
                      <a:pPr marL="0" lvl="0" indent="0" algn="l">
                        <a:lnSpc>
                          <a:spcPct val="100000"/>
                        </a:lnSpc>
                        <a:spcBef>
                          <a:spcPts val="0"/>
                        </a:spcBef>
                        <a:spcAft>
                          <a:spcPts val="0"/>
                        </a:spcAft>
                        <a:buNone/>
                      </a:pPr>
                      <a:r>
                        <a:rPr lang="hr-HR" sz="1050" u="none" strike="noStrike" cap="none" dirty="0">
                          <a:latin typeface="Cabin"/>
                          <a:cs typeface="Times New Roman"/>
                        </a:rPr>
                        <a:t>30 eura</a:t>
                      </a:r>
                      <a:endParaRPr lang="sr-Latn-RS"/>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DDECCC"/>
                    </a:solidFill>
                  </a:tcPr>
                </a:tc>
                <a:tc>
                  <a:txBody>
                    <a:bodyPr/>
                    <a:lstStyle/>
                    <a:p>
                      <a:pPr marL="0" lvl="0" indent="0" algn="l">
                        <a:lnSpc>
                          <a:spcPct val="100000"/>
                        </a:lnSpc>
                        <a:spcBef>
                          <a:spcPts val="0"/>
                        </a:spcBef>
                        <a:spcAft>
                          <a:spcPts val="0"/>
                        </a:spcAft>
                        <a:buNone/>
                      </a:pPr>
                      <a:r>
                        <a:rPr lang="hr-HR" sz="1050" u="none" strike="noStrike" cap="none" dirty="0">
                          <a:latin typeface="Cabin"/>
                          <a:cs typeface="Times New Roman"/>
                        </a:rPr>
                        <a:t>Javno objavljeni rezultati natječaja Hrvatske glazbene mladeži.</a:t>
                      </a:r>
                      <a:endParaRPr lang="sr-Latn-RS"/>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DDECCC"/>
                    </a:solidFill>
                  </a:tcPr>
                </a:tc>
                <a:extLst>
                  <a:ext uri="{0D108BD9-81ED-4DB2-BD59-A6C34878D82A}">
                    <a16:rowId xmlns:a16="http://schemas.microsoft.com/office/drawing/2014/main" val="4017782887"/>
                  </a:ext>
                </a:extLst>
              </a:tr>
            </a:tbl>
          </a:graphicData>
        </a:graphic>
      </p:graphicFrame>
    </p:spTree>
    <p:extLst>
      <p:ext uri="{BB962C8B-B14F-4D97-AF65-F5344CB8AC3E}">
        <p14:creationId xmlns:p14="http://schemas.microsoft.com/office/powerpoint/2010/main" val="421375075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445"/>
        <p:cNvGrpSpPr/>
        <p:nvPr/>
      </p:nvGrpSpPr>
      <p:grpSpPr>
        <a:xfrm>
          <a:off x="0" y="0"/>
          <a:ext cx="0" cy="0"/>
          <a:chOff x="0" y="0"/>
          <a:chExt cx="0" cy="0"/>
        </a:xfrm>
      </p:grpSpPr>
      <p:sp>
        <p:nvSpPr>
          <p:cNvPr id="446" name="Google Shape;446;p41"/>
          <p:cNvSpPr txBox="1">
            <a:spLocks noGrp="1"/>
          </p:cNvSpPr>
          <p:nvPr>
            <p:ph type="title"/>
          </p:nvPr>
        </p:nvSpPr>
        <p:spPr>
          <a:xfrm>
            <a:off x="153043" y="17581"/>
            <a:ext cx="8219256" cy="404662"/>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dk2"/>
              </a:buClr>
              <a:buSzPts val="540"/>
              <a:buFont typeface="Domine"/>
              <a:buNone/>
            </a:pPr>
            <a:r>
              <a:rPr lang="hr-HR" sz="2160" b="0" i="0" u="none" strike="noStrike" cap="none">
                <a:solidFill>
                  <a:schemeClr val="dk2"/>
                </a:solidFill>
                <a:latin typeface="Cabin" charset="0"/>
                <a:sym typeface="Times New Roman"/>
              </a:rPr>
              <a:t>Predmetna nastava / ostale aktivnosti</a:t>
            </a:r>
            <a:endParaRPr>
              <a:latin typeface="Cabin" charset="0"/>
            </a:endParaRPr>
          </a:p>
        </p:txBody>
      </p:sp>
      <p:sp>
        <p:nvSpPr>
          <p:cNvPr id="447" name="Google Shape;447;p41"/>
          <p:cNvSpPr txBox="1">
            <a:spLocks noGrp="1"/>
          </p:cNvSpPr>
          <p:nvPr>
            <p:ph type="ftr" idx="11"/>
          </p:nvPr>
        </p:nvSpPr>
        <p:spPr>
          <a:xfrm>
            <a:off x="5360794" y="6434805"/>
            <a:ext cx="3505200" cy="365759"/>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2"/>
              </a:buClr>
              <a:buSzPts val="350"/>
              <a:buFont typeface="Cabin"/>
              <a:buNone/>
            </a:pPr>
            <a:r>
              <a:rPr lang="hr-HR" sz="1400" b="0" i="0" u="none" strike="noStrike" cap="none" dirty="0">
                <a:latin typeface="Cabin"/>
                <a:ea typeface="Cabin"/>
                <a:cs typeface="Cabin"/>
                <a:sym typeface="Cabin"/>
              </a:rPr>
              <a:t>Školski kurikulum </a:t>
            </a:r>
            <a:r>
              <a:rPr lang="hr-HR" dirty="0"/>
              <a:t>2023./2024</a:t>
            </a:r>
            <a:r>
              <a:rPr lang="hr-HR" sz="1400" b="0" i="0" u="none" strike="noStrike" cap="none" dirty="0">
                <a:latin typeface="Cabin"/>
                <a:ea typeface="Cabin"/>
                <a:cs typeface="Cabin"/>
                <a:sym typeface="Cabin"/>
              </a:rPr>
              <a:t>.</a:t>
            </a:r>
            <a:endParaRPr sz="1400" b="0" i="0" u="none" strike="noStrike" cap="none" dirty="0">
              <a:latin typeface="Cabin"/>
              <a:ea typeface="Cabin"/>
              <a:cs typeface="Cabin"/>
              <a:sym typeface="Cabin"/>
            </a:endParaRPr>
          </a:p>
        </p:txBody>
      </p:sp>
      <p:sp>
        <p:nvSpPr>
          <p:cNvPr id="448" name="Google Shape;448;p41"/>
          <p:cNvSpPr txBox="1">
            <a:spLocks noGrp="1"/>
          </p:cNvSpPr>
          <p:nvPr>
            <p:ph type="sldNum" idx="12"/>
          </p:nvPr>
        </p:nvSpPr>
        <p:spPr>
          <a:xfrm>
            <a:off x="612647" y="6356350"/>
            <a:ext cx="1981199" cy="36575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2"/>
              </a:buClr>
              <a:buSzPts val="350"/>
              <a:buFont typeface="Cabin"/>
              <a:buNone/>
            </a:pPr>
            <a:fld id="{00000000-1234-1234-1234-123412341234}" type="slidenum">
              <a:rPr lang="hr-HR" sz="1400" b="0" i="0" u="none" strike="noStrike" cap="none">
                <a:solidFill>
                  <a:schemeClr val="dk2"/>
                </a:solidFill>
                <a:latin typeface="Cabin"/>
                <a:ea typeface="Cabin"/>
                <a:cs typeface="Cabin"/>
                <a:sym typeface="Cabin"/>
              </a:rPr>
              <a:pPr marL="0" marR="0" lvl="0" indent="0" algn="l" rtl="0">
                <a:lnSpc>
                  <a:spcPct val="100000"/>
                </a:lnSpc>
                <a:spcBef>
                  <a:spcPts val="0"/>
                </a:spcBef>
                <a:spcAft>
                  <a:spcPts val="0"/>
                </a:spcAft>
                <a:buClr>
                  <a:schemeClr val="dk2"/>
                </a:buClr>
                <a:buSzPts val="350"/>
                <a:buFont typeface="Cabin"/>
                <a:buNone/>
              </a:pPr>
              <a:t>52</a:t>
            </a:fld>
            <a:endParaRPr sz="1400" b="0" i="0" u="none" strike="noStrike" cap="none">
              <a:solidFill>
                <a:schemeClr val="dk2"/>
              </a:solidFill>
              <a:latin typeface="Cabin"/>
              <a:ea typeface="Cabin"/>
              <a:cs typeface="Cabin"/>
              <a:sym typeface="Cabin"/>
            </a:endParaRPr>
          </a:p>
        </p:txBody>
      </p:sp>
      <p:graphicFrame>
        <p:nvGraphicFramePr>
          <p:cNvPr id="449" name="Google Shape;449;p41"/>
          <p:cNvGraphicFramePr/>
          <p:nvPr>
            <p:extLst>
              <p:ext uri="{D42A27DB-BD31-4B8C-83A1-F6EECF244321}">
                <p14:modId xmlns:p14="http://schemas.microsoft.com/office/powerpoint/2010/main" val="3168295256"/>
              </p:ext>
            </p:extLst>
          </p:nvPr>
        </p:nvGraphicFramePr>
        <p:xfrm>
          <a:off x="153042" y="446086"/>
          <a:ext cx="8892525" cy="5427560"/>
        </p:xfrm>
        <a:graphic>
          <a:graphicData uri="http://schemas.openxmlformats.org/drawingml/2006/table">
            <a:tbl>
              <a:tblPr firstRow="1" bandRow="1">
                <a:noFill/>
                <a:tableStyleId>{2B1E4052-6B5D-4648-950B-1C1C1EDA2936}</a:tableStyleId>
              </a:tblPr>
              <a:tblGrid>
                <a:gridCol w="1308113">
                  <a:extLst>
                    <a:ext uri="{9D8B030D-6E8A-4147-A177-3AD203B41FA5}">
                      <a16:colId xmlns:a16="http://schemas.microsoft.com/office/drawing/2014/main" val="20000"/>
                    </a:ext>
                  </a:extLst>
                </a:gridCol>
                <a:gridCol w="1564849">
                  <a:extLst>
                    <a:ext uri="{9D8B030D-6E8A-4147-A177-3AD203B41FA5}">
                      <a16:colId xmlns:a16="http://schemas.microsoft.com/office/drawing/2014/main" val="20001"/>
                    </a:ext>
                  </a:extLst>
                </a:gridCol>
                <a:gridCol w="1357460">
                  <a:extLst>
                    <a:ext uri="{9D8B030D-6E8A-4147-A177-3AD203B41FA5}">
                      <a16:colId xmlns:a16="http://schemas.microsoft.com/office/drawing/2014/main" val="20002"/>
                    </a:ext>
                  </a:extLst>
                </a:gridCol>
                <a:gridCol w="876693">
                  <a:extLst>
                    <a:ext uri="{9D8B030D-6E8A-4147-A177-3AD203B41FA5}">
                      <a16:colId xmlns:a16="http://schemas.microsoft.com/office/drawing/2014/main" val="20003"/>
                    </a:ext>
                  </a:extLst>
                </a:gridCol>
                <a:gridCol w="779136">
                  <a:extLst>
                    <a:ext uri="{9D8B030D-6E8A-4147-A177-3AD203B41FA5}">
                      <a16:colId xmlns:a16="http://schemas.microsoft.com/office/drawing/2014/main" val="20004"/>
                    </a:ext>
                  </a:extLst>
                </a:gridCol>
                <a:gridCol w="691116">
                  <a:extLst>
                    <a:ext uri="{9D8B030D-6E8A-4147-A177-3AD203B41FA5}">
                      <a16:colId xmlns:a16="http://schemas.microsoft.com/office/drawing/2014/main" val="20005"/>
                    </a:ext>
                  </a:extLst>
                </a:gridCol>
                <a:gridCol w="769133">
                  <a:extLst>
                    <a:ext uri="{9D8B030D-6E8A-4147-A177-3AD203B41FA5}">
                      <a16:colId xmlns:a16="http://schemas.microsoft.com/office/drawing/2014/main" val="20006"/>
                    </a:ext>
                  </a:extLst>
                </a:gridCol>
                <a:gridCol w="1546025">
                  <a:extLst>
                    <a:ext uri="{9D8B030D-6E8A-4147-A177-3AD203B41FA5}">
                      <a16:colId xmlns:a16="http://schemas.microsoft.com/office/drawing/2014/main" val="20007"/>
                    </a:ext>
                  </a:extLst>
                </a:gridCol>
              </a:tblGrid>
              <a:tr h="550901">
                <a:tc>
                  <a:txBody>
                    <a:bodyPr/>
                    <a:lstStyle/>
                    <a:p>
                      <a:pPr marL="0" marR="0" lvl="0" indent="0" algn="ctr" rtl="0">
                        <a:lnSpc>
                          <a:spcPct val="100000"/>
                        </a:lnSpc>
                        <a:spcBef>
                          <a:spcPts val="0"/>
                        </a:spcBef>
                        <a:spcAft>
                          <a:spcPts val="0"/>
                        </a:spcAft>
                        <a:buClr>
                          <a:srgbClr val="000000"/>
                        </a:buClr>
                        <a:buSzPts val="275"/>
                        <a:buFont typeface="Arial"/>
                        <a:buNone/>
                      </a:pPr>
                      <a:endParaRPr sz="1050" b="1" u="none" strike="noStrike" cap="none">
                        <a:latin typeface="Cabin" charset="0"/>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275"/>
                        <a:buFont typeface="Arial"/>
                        <a:buNone/>
                      </a:pPr>
                      <a:r>
                        <a:rPr lang="hr-HR" sz="1050" b="1" u="none" strike="noStrike" cap="none" dirty="0">
                          <a:latin typeface="Cabin"/>
                          <a:ea typeface="Times New Roman"/>
                          <a:cs typeface="Times New Roman"/>
                          <a:sym typeface="Times New Roman"/>
                        </a:rPr>
                        <a:t>Aktivnosti</a:t>
                      </a:r>
                      <a:endParaRPr sz="1050" u="none" strike="noStrike" cap="none" dirty="0">
                        <a:latin typeface="Cabin"/>
                      </a:endParaRPr>
                    </a:p>
                  </a:txBody>
                  <a:tcPr marL="68575" marR="68575" marT="0" marB="0"/>
                </a:tc>
                <a:tc>
                  <a:txBody>
                    <a:bodyPr/>
                    <a:lstStyle/>
                    <a:p>
                      <a:pPr marL="0" marR="0" lvl="0" indent="0" algn="ctr" rtl="0">
                        <a:lnSpc>
                          <a:spcPct val="100000"/>
                        </a:lnSpc>
                        <a:spcBef>
                          <a:spcPts val="0"/>
                        </a:spcBef>
                        <a:spcAft>
                          <a:spcPts val="0"/>
                        </a:spcAft>
                        <a:buClr>
                          <a:srgbClr val="000000"/>
                        </a:buClr>
                        <a:buSzPts val="400"/>
                        <a:buFont typeface="Arial"/>
                        <a:buNone/>
                      </a:pPr>
                      <a:endParaRPr sz="1050" u="none" strike="noStrike" cap="none">
                        <a:latin typeface="Cabin" charset="0"/>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250"/>
                        <a:buFont typeface="Arial"/>
                        <a:buNone/>
                      </a:pPr>
                      <a:r>
                        <a:rPr lang="hr-HR" sz="1050" b="1" u="none" strike="noStrike" cap="none" dirty="0">
                          <a:latin typeface="Cabin"/>
                          <a:ea typeface="Times New Roman"/>
                          <a:cs typeface="Times New Roman"/>
                          <a:sym typeface="Times New Roman"/>
                        </a:rPr>
                        <a:t>Ciljevi</a:t>
                      </a:r>
                      <a:endParaRPr sz="1050" u="none" strike="noStrike" cap="none" dirty="0">
                        <a:latin typeface="Cabin"/>
                      </a:endParaRPr>
                    </a:p>
                  </a:txBody>
                  <a:tcPr marL="68575" marR="68575" marT="0" marB="0"/>
                </a:tc>
                <a:tc>
                  <a:txBody>
                    <a:bodyPr/>
                    <a:lstStyle/>
                    <a:p>
                      <a:pPr marL="0" marR="0" lvl="0" indent="0" algn="ctr" rtl="0">
                        <a:lnSpc>
                          <a:spcPct val="100000"/>
                        </a:lnSpc>
                        <a:spcBef>
                          <a:spcPts val="0"/>
                        </a:spcBef>
                        <a:spcAft>
                          <a:spcPts val="0"/>
                        </a:spcAft>
                        <a:buClr>
                          <a:srgbClr val="000000"/>
                        </a:buClr>
                        <a:buSzPts val="400"/>
                        <a:buFont typeface="Arial"/>
                        <a:buNone/>
                      </a:pPr>
                      <a:endParaRPr sz="1050" u="none" strike="noStrike" cap="none">
                        <a:latin typeface="Cabin" charset="0"/>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250"/>
                        <a:buFont typeface="Arial"/>
                        <a:buNone/>
                      </a:pPr>
                      <a:r>
                        <a:rPr lang="hr-HR" sz="1050" b="1" u="none" strike="noStrike" cap="none" dirty="0">
                          <a:latin typeface="Cabin"/>
                          <a:ea typeface="Times New Roman"/>
                          <a:cs typeface="Times New Roman"/>
                          <a:sym typeface="Times New Roman"/>
                        </a:rPr>
                        <a:t>Namjena</a:t>
                      </a:r>
                      <a:endParaRPr sz="1050" u="none" strike="noStrike" cap="none" dirty="0">
                        <a:latin typeface="Cabin"/>
                      </a:endParaRPr>
                    </a:p>
                  </a:txBody>
                  <a:tcPr marL="68575" marR="68575" marT="0" marB="0"/>
                </a:tc>
                <a:tc>
                  <a:txBody>
                    <a:bodyPr/>
                    <a:lstStyle/>
                    <a:p>
                      <a:pPr marL="0" marR="0" lvl="0" indent="0" algn="ctr" rtl="0">
                        <a:lnSpc>
                          <a:spcPct val="100000"/>
                        </a:lnSpc>
                        <a:spcBef>
                          <a:spcPts val="0"/>
                        </a:spcBef>
                        <a:spcAft>
                          <a:spcPts val="0"/>
                        </a:spcAft>
                        <a:buClr>
                          <a:srgbClr val="000000"/>
                        </a:buClr>
                        <a:buSzPts val="400"/>
                        <a:buFont typeface="Arial"/>
                        <a:buNone/>
                      </a:pPr>
                      <a:endParaRPr sz="1050" u="none" strike="noStrike" cap="none">
                        <a:latin typeface="Cabin" charset="0"/>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250"/>
                        <a:buFont typeface="Arial"/>
                        <a:buNone/>
                      </a:pPr>
                      <a:r>
                        <a:rPr lang="hr-HR" sz="1050" b="1" u="none" strike="noStrike" cap="none" dirty="0">
                          <a:latin typeface="Cabin"/>
                          <a:ea typeface="Times New Roman"/>
                          <a:cs typeface="Times New Roman"/>
                          <a:sym typeface="Times New Roman"/>
                        </a:rPr>
                        <a:t>Nositelji i njihova odgovornost</a:t>
                      </a:r>
                      <a:endParaRPr sz="1050" u="none" strike="noStrike" cap="none" dirty="0">
                        <a:latin typeface="Cabin"/>
                      </a:endParaRPr>
                    </a:p>
                  </a:txBody>
                  <a:tcPr marL="68575" marR="68575" marT="0" marB="0"/>
                </a:tc>
                <a:tc>
                  <a:txBody>
                    <a:bodyPr/>
                    <a:lstStyle/>
                    <a:p>
                      <a:pPr marL="0" marR="0" lvl="0" indent="0" algn="ctr" rtl="0">
                        <a:lnSpc>
                          <a:spcPct val="100000"/>
                        </a:lnSpc>
                        <a:spcBef>
                          <a:spcPts val="0"/>
                        </a:spcBef>
                        <a:spcAft>
                          <a:spcPts val="0"/>
                        </a:spcAft>
                        <a:buClr>
                          <a:srgbClr val="000000"/>
                        </a:buClr>
                        <a:buSzPts val="400"/>
                        <a:buFont typeface="Arial"/>
                        <a:buNone/>
                      </a:pPr>
                      <a:endParaRPr sz="1050" u="none" strike="noStrike" cap="none">
                        <a:latin typeface="Cabin" charset="0"/>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250"/>
                        <a:buFont typeface="Arial"/>
                        <a:buNone/>
                      </a:pPr>
                      <a:r>
                        <a:rPr lang="hr-HR" sz="1050" b="1" u="none" strike="noStrike" cap="none" dirty="0">
                          <a:latin typeface="Cabin"/>
                          <a:ea typeface="Times New Roman"/>
                          <a:cs typeface="Times New Roman"/>
                          <a:sym typeface="Times New Roman"/>
                        </a:rPr>
                        <a:t>Način realizacije</a:t>
                      </a:r>
                      <a:endParaRPr sz="1050" u="none" strike="noStrike" cap="none" dirty="0">
                        <a:latin typeface="Cabin"/>
                      </a:endParaRPr>
                    </a:p>
                  </a:txBody>
                  <a:tcPr marL="68575" marR="68575" marT="0" marB="0"/>
                </a:tc>
                <a:tc>
                  <a:txBody>
                    <a:bodyPr/>
                    <a:lstStyle/>
                    <a:p>
                      <a:pPr marL="0" marR="0" lvl="0" indent="0" algn="ctr" rtl="0">
                        <a:lnSpc>
                          <a:spcPct val="100000"/>
                        </a:lnSpc>
                        <a:spcBef>
                          <a:spcPts val="0"/>
                        </a:spcBef>
                        <a:spcAft>
                          <a:spcPts val="0"/>
                        </a:spcAft>
                        <a:buClr>
                          <a:srgbClr val="000000"/>
                        </a:buClr>
                        <a:buSzPts val="400"/>
                        <a:buFont typeface="Arial"/>
                        <a:buNone/>
                      </a:pPr>
                      <a:endParaRPr sz="1050" u="none" strike="noStrike" cap="none">
                        <a:latin typeface="Cabin" charset="0"/>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250"/>
                        <a:buFont typeface="Arial"/>
                        <a:buNone/>
                      </a:pPr>
                      <a:r>
                        <a:rPr lang="hr-HR" sz="1050" b="1" u="none" strike="noStrike" cap="none" err="1">
                          <a:latin typeface="Cabin"/>
                          <a:ea typeface="Times New Roman"/>
                          <a:cs typeface="Times New Roman"/>
                          <a:sym typeface="Times New Roman"/>
                        </a:rPr>
                        <a:t>Vremenik</a:t>
                      </a:r>
                      <a:endParaRPr sz="1050" u="none" strike="noStrike" cap="none">
                        <a:latin typeface="Cabin" charset="0"/>
                      </a:endParaRPr>
                    </a:p>
                  </a:txBody>
                  <a:tcPr marL="68575" marR="68575" marT="0" marB="0"/>
                </a:tc>
                <a:tc>
                  <a:txBody>
                    <a:bodyPr/>
                    <a:lstStyle/>
                    <a:p>
                      <a:pPr marL="0" marR="0" lvl="0" indent="0" algn="ctr" rtl="0">
                        <a:lnSpc>
                          <a:spcPct val="100000"/>
                        </a:lnSpc>
                        <a:spcBef>
                          <a:spcPts val="0"/>
                        </a:spcBef>
                        <a:spcAft>
                          <a:spcPts val="0"/>
                        </a:spcAft>
                        <a:buClr>
                          <a:srgbClr val="000000"/>
                        </a:buClr>
                        <a:buSzPts val="400"/>
                        <a:buFont typeface="Arial"/>
                        <a:buNone/>
                      </a:pPr>
                      <a:endParaRPr sz="1050" u="none" strike="noStrike" cap="none">
                        <a:latin typeface="Cabin" charset="0"/>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250"/>
                        <a:buFont typeface="Arial"/>
                        <a:buNone/>
                      </a:pPr>
                      <a:r>
                        <a:rPr lang="hr-HR" sz="1050" b="1" u="none" strike="noStrike" cap="none" dirty="0">
                          <a:latin typeface="Cabin"/>
                          <a:ea typeface="Times New Roman"/>
                          <a:cs typeface="Times New Roman"/>
                          <a:sym typeface="Times New Roman"/>
                        </a:rPr>
                        <a:t>Detaljan troškovnik</a:t>
                      </a:r>
                      <a:endParaRPr sz="1050" u="none" strike="noStrike" cap="none" dirty="0">
                        <a:latin typeface="Cabin"/>
                      </a:endParaRPr>
                    </a:p>
                  </a:txBody>
                  <a:tcPr marL="68575" marR="68575" marT="0" marB="0"/>
                </a:tc>
                <a:tc>
                  <a:txBody>
                    <a:bodyPr/>
                    <a:lstStyle/>
                    <a:p>
                      <a:pPr marL="0" marR="0" lvl="0" indent="0" algn="ctr" rtl="0">
                        <a:lnSpc>
                          <a:spcPct val="100000"/>
                        </a:lnSpc>
                        <a:spcBef>
                          <a:spcPts val="0"/>
                        </a:spcBef>
                        <a:spcAft>
                          <a:spcPts val="0"/>
                        </a:spcAft>
                        <a:buClr>
                          <a:srgbClr val="000000"/>
                        </a:buClr>
                        <a:buSzPts val="250"/>
                        <a:buFont typeface="Arial"/>
                        <a:buNone/>
                      </a:pPr>
                      <a:r>
                        <a:rPr lang="hr-HR" sz="1050" b="1" u="none" strike="noStrike" cap="none" dirty="0">
                          <a:latin typeface="Cabin"/>
                          <a:ea typeface="Times New Roman"/>
                          <a:cs typeface="Times New Roman"/>
                          <a:sym typeface="Times New Roman"/>
                        </a:rPr>
                        <a:t>Način vrednovanja i korištenja rezultata vrednovanja</a:t>
                      </a:r>
                      <a:endParaRPr sz="1050" u="none" strike="noStrike" cap="none" dirty="0">
                        <a:latin typeface="Cabin"/>
                      </a:endParaRPr>
                    </a:p>
                  </a:txBody>
                  <a:tcPr marL="68575" marR="68575" marT="0" marB="0"/>
                </a:tc>
                <a:extLst>
                  <a:ext uri="{0D108BD9-81ED-4DB2-BD59-A6C34878D82A}">
                    <a16:rowId xmlns:a16="http://schemas.microsoft.com/office/drawing/2014/main" val="10000"/>
                  </a:ext>
                </a:extLst>
              </a:tr>
              <a:tr h="1251006">
                <a:tc>
                  <a:txBody>
                    <a:bodyPr/>
                    <a:lstStyle/>
                    <a:p>
                      <a:pPr marL="0" marR="0" lvl="0" indent="0" algn="l" rtl="0">
                        <a:lnSpc>
                          <a:spcPct val="115000"/>
                        </a:lnSpc>
                        <a:spcBef>
                          <a:spcPts val="0"/>
                        </a:spcBef>
                        <a:spcAft>
                          <a:spcPts val="0"/>
                        </a:spcAft>
                        <a:buClr>
                          <a:srgbClr val="000000"/>
                        </a:buClr>
                        <a:buSzPts val="400"/>
                        <a:buFont typeface="Arial"/>
                        <a:buNone/>
                      </a:pPr>
                      <a:r>
                        <a:rPr lang="hr-HR" sz="1050" b="1" u="none" strike="noStrike" cap="none" err="1">
                          <a:latin typeface="Cabin"/>
                          <a:ea typeface="Times New Roman"/>
                          <a:cs typeface="Times New Roman"/>
                          <a:sym typeface="Times New Roman"/>
                        </a:rPr>
                        <a:t>Biciklijada</a:t>
                      </a:r>
                      <a:endParaRPr lang="hr-HR" sz="1050" b="1" u="none" strike="noStrike" cap="none">
                        <a:latin typeface="Cabin"/>
                        <a:ea typeface="Times New Roman"/>
                        <a:cs typeface="Times New Roman"/>
                        <a:sym typeface="Times New Roman"/>
                      </a:endParaRPr>
                    </a:p>
                    <a:p>
                      <a:pPr lvl="0" algn="l">
                        <a:lnSpc>
                          <a:spcPct val="100000"/>
                        </a:lnSpc>
                        <a:spcBef>
                          <a:spcPts val="0"/>
                        </a:spcBef>
                        <a:spcAft>
                          <a:spcPts val="0"/>
                        </a:spcAft>
                        <a:buNone/>
                      </a:pPr>
                      <a:endParaRPr lang="hr-HR" sz="1050" b="0" i="0" u="none" strike="noStrike" cap="none" noProof="0">
                        <a:highlight>
                          <a:srgbClr val="FFFF00"/>
                        </a:highlight>
                      </a:endParaRPr>
                    </a:p>
                    <a:p>
                      <a:pPr marL="0" marR="0" lvl="0" indent="0" algn="l">
                        <a:lnSpc>
                          <a:spcPct val="114999"/>
                        </a:lnSpc>
                        <a:spcBef>
                          <a:spcPts val="0"/>
                        </a:spcBef>
                        <a:spcAft>
                          <a:spcPts val="0"/>
                        </a:spcAft>
                        <a:buSzPts val="400"/>
                        <a:buFont typeface="Arial"/>
                        <a:buNone/>
                      </a:pPr>
                      <a:endParaRPr lang="hr-HR" sz="1050" b="1" u="none" strike="noStrike" cap="none">
                        <a:latin typeface="Cabin"/>
                        <a:ea typeface="Times New Roman"/>
                        <a:cs typeface="Times New Roman"/>
                      </a:endParaRPr>
                    </a:p>
                  </a:txBody>
                  <a:tcPr marL="68575" marR="68575" marT="0" marB="0" anchorCtr="1"/>
                </a:tc>
                <a:tc>
                  <a:txBody>
                    <a:bodyPr/>
                    <a:lstStyle/>
                    <a:p>
                      <a:pPr marL="0" marR="0" lvl="0" indent="0" algn="l" rtl="0">
                        <a:lnSpc>
                          <a:spcPct val="100000"/>
                        </a:lnSpc>
                        <a:spcBef>
                          <a:spcPts val="0"/>
                        </a:spcBef>
                        <a:spcAft>
                          <a:spcPts val="0"/>
                        </a:spcAft>
                        <a:buClr>
                          <a:srgbClr val="000000"/>
                        </a:buClr>
                        <a:buSzPts val="275"/>
                        <a:buFont typeface="Arial"/>
                        <a:buNone/>
                      </a:pPr>
                      <a:r>
                        <a:rPr lang="hr-HR" sz="1050" u="none" strike="noStrike" cap="none" dirty="0">
                          <a:latin typeface="Cabin"/>
                          <a:ea typeface="Times New Roman"/>
                          <a:cs typeface="Times New Roman"/>
                          <a:sym typeface="Times New Roman"/>
                        </a:rPr>
                        <a:t>Razvijati ljubav i interes za aktivno bavljenje sportom.</a:t>
                      </a:r>
                      <a:r>
                        <a:rPr lang="hr-HR" sz="1050" i="0" u="none" strike="noStrike" cap="none" dirty="0">
                          <a:solidFill>
                            <a:srgbClr val="000000"/>
                          </a:solidFill>
                          <a:latin typeface="Cabin"/>
                          <a:ea typeface="Times New Roman"/>
                          <a:cs typeface="Times New Roman"/>
                          <a:sym typeface="Times New Roman"/>
                        </a:rPr>
                        <a:t> </a:t>
                      </a:r>
                      <a:endParaRPr sz="1050" u="none" strike="noStrike" cap="none" dirty="0">
                        <a:latin typeface="Cabi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275"/>
                        <a:buFont typeface="Arial"/>
                        <a:buNone/>
                      </a:pPr>
                      <a:endParaRPr sz="1050" u="none" strike="noStrike" cap="none">
                        <a:latin typeface="Cabin" charset="0"/>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275"/>
                        <a:buFont typeface="Arial"/>
                        <a:buNone/>
                      </a:pPr>
                      <a:endParaRPr sz="1050" u="none" strike="noStrike" cap="none">
                        <a:latin typeface="Cabin" charset="0"/>
                        <a:ea typeface="Times New Roman"/>
                        <a:cs typeface="Times New Roman"/>
                        <a:sym typeface="Times New Roman"/>
                      </a:endParaRPr>
                    </a:p>
                  </a:txBody>
                  <a:tcPr marL="68575" marR="68575" marT="0" marB="0" anchorCtr="1"/>
                </a:tc>
                <a:tc>
                  <a:txBody>
                    <a:bodyPr/>
                    <a:lstStyle/>
                    <a:p>
                      <a:pPr marL="0" marR="0" lvl="0" indent="0" algn="l" rtl="0">
                        <a:lnSpc>
                          <a:spcPct val="115000"/>
                        </a:lnSpc>
                        <a:spcBef>
                          <a:spcPts val="0"/>
                        </a:spcBef>
                        <a:spcAft>
                          <a:spcPts val="0"/>
                        </a:spcAft>
                        <a:buClr>
                          <a:schemeClr val="dk1"/>
                        </a:buClr>
                        <a:buSzPts val="275"/>
                        <a:buFont typeface="Times New Roman"/>
                        <a:buNone/>
                      </a:pPr>
                      <a:r>
                        <a:rPr lang="hr-HR" sz="1050" u="none" strike="noStrike" cap="none" dirty="0">
                          <a:latin typeface="Cabin"/>
                          <a:ea typeface="Times New Roman"/>
                          <a:cs typeface="Times New Roman"/>
                          <a:sym typeface="Times New Roman"/>
                        </a:rPr>
                        <a:t>Svaka sportska aktivnost i tj. Vježbanje pruža izvrsnu mogućnost za stvaralačko izražavanje svakom učeniku</a:t>
                      </a:r>
                      <a:endParaRPr sz="1050" u="none" strike="noStrike" cap="none" dirty="0">
                        <a:latin typeface="Cabin"/>
                        <a:ea typeface="Times New Roman"/>
                        <a:cs typeface="Times New Roman"/>
                        <a:sym typeface="Times New Roman"/>
                      </a:endParaRPr>
                    </a:p>
                    <a:p>
                      <a:pPr marL="0" marR="0" lvl="0" indent="0" algn="l" rtl="0">
                        <a:lnSpc>
                          <a:spcPct val="115000"/>
                        </a:lnSpc>
                        <a:spcBef>
                          <a:spcPts val="0"/>
                        </a:spcBef>
                        <a:spcAft>
                          <a:spcPts val="0"/>
                        </a:spcAft>
                        <a:buClr>
                          <a:schemeClr val="dk1"/>
                        </a:buClr>
                        <a:buSzPts val="275"/>
                        <a:buFont typeface="Cabin"/>
                        <a:buNone/>
                      </a:pPr>
                      <a:endParaRPr sz="1050" u="none" strike="noStrike" cap="none">
                        <a:latin typeface="Cabin" charset="0"/>
                        <a:ea typeface="Times New Roman"/>
                        <a:cs typeface="Times New Roman"/>
                        <a:sym typeface="Times New Roman"/>
                      </a:endParaRPr>
                    </a:p>
                  </a:txBody>
                  <a:tcPr marL="68575" marR="68575" marT="0" marB="0" anchorCtr="1"/>
                </a:tc>
                <a:tc>
                  <a:txBody>
                    <a:bodyPr/>
                    <a:lstStyle/>
                    <a:p>
                      <a:pPr marL="0" marR="0" lvl="0" indent="0" algn="l" rtl="0">
                        <a:lnSpc>
                          <a:spcPct val="115000"/>
                        </a:lnSpc>
                        <a:spcBef>
                          <a:spcPts val="0"/>
                        </a:spcBef>
                        <a:spcAft>
                          <a:spcPts val="0"/>
                        </a:spcAft>
                        <a:buClr>
                          <a:srgbClr val="000000"/>
                        </a:buClr>
                        <a:buSzPts val="275"/>
                        <a:buFont typeface="Arial"/>
                        <a:buNone/>
                      </a:pPr>
                      <a:r>
                        <a:rPr lang="hr-HR" sz="1050" u="none" strike="noStrike" cap="none" dirty="0">
                          <a:latin typeface="Cabin"/>
                          <a:ea typeface="Times New Roman"/>
                          <a:cs typeface="Times New Roman"/>
                          <a:sym typeface="Times New Roman"/>
                        </a:rPr>
                        <a:t>Davor Burazin, Milan Pavičić</a:t>
                      </a:r>
                      <a:endParaRPr sz="1050" u="none" strike="noStrike" cap="none" dirty="0">
                        <a:latin typeface="Cabin"/>
                        <a:ea typeface="Times New Roman"/>
                        <a:cs typeface="Times New Roman"/>
                        <a:sym typeface="Times New Roman"/>
                      </a:endParaRPr>
                    </a:p>
                  </a:txBody>
                  <a:tcPr marL="68575" marR="68575" marT="0" marB="0" anchorCtr="1"/>
                </a:tc>
                <a:tc>
                  <a:txBody>
                    <a:bodyPr/>
                    <a:lstStyle/>
                    <a:p>
                      <a:pPr marL="0" marR="0" lvl="0" indent="0" algn="l" rtl="0">
                        <a:lnSpc>
                          <a:spcPct val="115000"/>
                        </a:lnSpc>
                        <a:spcBef>
                          <a:spcPts val="0"/>
                        </a:spcBef>
                        <a:spcAft>
                          <a:spcPts val="0"/>
                        </a:spcAft>
                        <a:buClr>
                          <a:srgbClr val="000000"/>
                        </a:buClr>
                        <a:buSzPts val="275"/>
                        <a:buFont typeface="Arial"/>
                        <a:buNone/>
                      </a:pPr>
                      <a:r>
                        <a:rPr lang="hr-HR" sz="1050" u="none" strike="noStrike" cap="none" dirty="0">
                          <a:latin typeface="Cabin"/>
                          <a:ea typeface="Times New Roman"/>
                          <a:cs typeface="Times New Roman"/>
                          <a:sym typeface="Times New Roman"/>
                        </a:rPr>
                        <a:t>Vožnja biciklom</a:t>
                      </a:r>
                      <a:endParaRPr sz="1050" u="none" strike="noStrike" cap="none" dirty="0">
                        <a:latin typeface="Cabin"/>
                        <a:ea typeface="Times New Roman"/>
                        <a:cs typeface="Times New Roman"/>
                        <a:sym typeface="Times New Roman"/>
                      </a:endParaRPr>
                    </a:p>
                  </a:txBody>
                  <a:tcPr marL="68575" marR="68575" marT="0" marB="0" anchorCtr="1"/>
                </a:tc>
                <a:tc>
                  <a:txBody>
                    <a:bodyPr/>
                    <a:lstStyle/>
                    <a:p>
                      <a:pPr marL="0" marR="0" lvl="0" indent="0" algn="l" rtl="0">
                        <a:lnSpc>
                          <a:spcPct val="115000"/>
                        </a:lnSpc>
                        <a:spcBef>
                          <a:spcPts val="0"/>
                        </a:spcBef>
                        <a:spcAft>
                          <a:spcPts val="0"/>
                        </a:spcAft>
                        <a:buClr>
                          <a:srgbClr val="000000"/>
                        </a:buClr>
                        <a:buSzPts val="275"/>
                        <a:buFont typeface="Arial"/>
                        <a:buNone/>
                      </a:pPr>
                      <a:r>
                        <a:rPr lang="hr-HR" sz="1050" u="none" strike="noStrike" cap="none" dirty="0">
                          <a:latin typeface="Cabin"/>
                          <a:ea typeface="Times New Roman"/>
                          <a:cs typeface="Times New Roman"/>
                        </a:rPr>
                        <a:t>Lipanj 2024</a:t>
                      </a:r>
                      <a:endParaRPr lang="hr-HR" sz="1050" u="none" strike="noStrike" cap="none" dirty="0">
                        <a:latin typeface="Cabin"/>
                        <a:ea typeface="Times New Roman"/>
                        <a:cs typeface="Times New Roman"/>
                        <a:sym typeface="Times New Roman"/>
                      </a:endParaRPr>
                    </a:p>
                  </a:txBody>
                  <a:tcPr marL="68575" marR="68575" marT="0" marB="0" anchorCtr="1"/>
                </a:tc>
                <a:tc>
                  <a:txBody>
                    <a:bodyPr/>
                    <a:lstStyle/>
                    <a:p>
                      <a:pPr marL="0" marR="0" lvl="0" indent="0" algn="ctr" rtl="0">
                        <a:lnSpc>
                          <a:spcPct val="115000"/>
                        </a:lnSpc>
                        <a:spcBef>
                          <a:spcPts val="0"/>
                        </a:spcBef>
                        <a:spcAft>
                          <a:spcPts val="0"/>
                        </a:spcAft>
                        <a:buClr>
                          <a:srgbClr val="000000"/>
                        </a:buClr>
                        <a:buSzPts val="275"/>
                        <a:buFont typeface="Arial"/>
                        <a:buNone/>
                      </a:pPr>
                      <a:r>
                        <a:rPr lang="hr-HR" sz="1050" u="none" strike="noStrike" cap="none" dirty="0">
                          <a:latin typeface="Cabin"/>
                          <a:ea typeface="Times New Roman"/>
                          <a:cs typeface="Times New Roman"/>
                          <a:sym typeface="Times New Roman"/>
                        </a:rPr>
                        <a:t>0</a:t>
                      </a:r>
                      <a:endParaRPr sz="1050" u="none" strike="noStrike" cap="none" dirty="0">
                        <a:latin typeface="Cabin"/>
                        <a:ea typeface="Times New Roman"/>
                        <a:cs typeface="Times New Roman"/>
                        <a:sym typeface="Times New Roman"/>
                      </a:endParaRPr>
                    </a:p>
                  </a:txBody>
                  <a:tcPr marL="68575" marR="68575" marT="0" marB="0" anchorCtr="1"/>
                </a:tc>
                <a:tc>
                  <a:txBody>
                    <a:bodyPr/>
                    <a:lstStyle/>
                    <a:p>
                      <a:pPr marL="0" marR="0" lvl="0" indent="0" algn="l" rtl="0">
                        <a:lnSpc>
                          <a:spcPct val="115000"/>
                        </a:lnSpc>
                        <a:spcBef>
                          <a:spcPts val="0"/>
                        </a:spcBef>
                        <a:spcAft>
                          <a:spcPts val="0"/>
                        </a:spcAft>
                        <a:buClr>
                          <a:schemeClr val="dk1"/>
                        </a:buClr>
                        <a:buSzPts val="275"/>
                        <a:buFont typeface="Times New Roman"/>
                        <a:buNone/>
                      </a:pPr>
                      <a:r>
                        <a:rPr lang="hr-HR" sz="1050" u="none" strike="noStrike" cap="none" dirty="0">
                          <a:latin typeface="Cabin"/>
                          <a:ea typeface="Times New Roman"/>
                          <a:cs typeface="Times New Roman"/>
                          <a:sym typeface="Times New Roman"/>
                        </a:rPr>
                        <a:t>Vrednovanje ovog projekta je da učenici imaju primjerene psihosomatske predispozicije za</a:t>
                      </a:r>
                      <a:r>
                        <a:rPr lang="hr-HR" sz="1050" u="none" strike="noStrike" cap="none" dirty="0">
                          <a:latin typeface="Cabin"/>
                          <a:ea typeface="Times New Roman"/>
                          <a:cs typeface="Times New Roman"/>
                        </a:rPr>
                        <a:t> </a:t>
                      </a:r>
                      <a:r>
                        <a:rPr lang="hr-HR" sz="1050" u="none" strike="noStrike" cap="none" dirty="0">
                          <a:latin typeface="Cabin"/>
                          <a:ea typeface="Times New Roman"/>
                          <a:cs typeface="Times New Roman"/>
                          <a:sym typeface="Times New Roman"/>
                        </a:rPr>
                        <a:t> ostvarivanje uspjeha u stvaralaštvu motoričkim izrazom.</a:t>
                      </a:r>
                      <a:endParaRPr sz="1050" u="none" strike="noStrike" cap="none" dirty="0">
                        <a:latin typeface="Cabin"/>
                        <a:ea typeface="Times New Roman"/>
                        <a:cs typeface="Times New Roman"/>
                        <a:sym typeface="Times New Roman"/>
                      </a:endParaRPr>
                    </a:p>
                  </a:txBody>
                  <a:tcPr marL="68575" marR="68575" marT="0" marB="0" anchorCtr="1"/>
                </a:tc>
                <a:extLst>
                  <a:ext uri="{0D108BD9-81ED-4DB2-BD59-A6C34878D82A}">
                    <a16:rowId xmlns:a16="http://schemas.microsoft.com/office/drawing/2014/main" val="10001"/>
                  </a:ext>
                </a:extLst>
              </a:tr>
              <a:tr h="1664189">
                <a:tc>
                  <a:txBody>
                    <a:bodyPr/>
                    <a:lstStyle/>
                    <a:p>
                      <a:pPr marL="0" marR="0" lvl="0" indent="0" algn="l" rtl="0">
                        <a:lnSpc>
                          <a:spcPct val="115000"/>
                        </a:lnSpc>
                        <a:spcBef>
                          <a:spcPts val="0"/>
                        </a:spcBef>
                        <a:spcAft>
                          <a:spcPts val="0"/>
                        </a:spcAft>
                        <a:buClr>
                          <a:srgbClr val="000000"/>
                        </a:buClr>
                        <a:buSzPts val="350"/>
                        <a:buFont typeface="Times New Roman"/>
                        <a:buNone/>
                      </a:pPr>
                      <a:r>
                        <a:rPr lang="hr-HR" sz="1050" b="1" u="none" strike="noStrike" cap="none" dirty="0">
                          <a:latin typeface="Cabin"/>
                          <a:ea typeface="Times New Roman"/>
                          <a:cs typeface="Times New Roman"/>
                          <a:sym typeface="Times New Roman"/>
                        </a:rPr>
                        <a:t>Obilježavanje sjećanja na Domovinski rat u Vukovaru, Ernestinovu i Hrvatskoj</a:t>
                      </a:r>
                    </a:p>
                    <a:p>
                      <a:pPr marL="0" marR="0" lvl="0" indent="0" algn="l">
                        <a:lnSpc>
                          <a:spcPct val="114999"/>
                        </a:lnSpc>
                        <a:spcBef>
                          <a:spcPts val="0"/>
                        </a:spcBef>
                        <a:spcAft>
                          <a:spcPts val="0"/>
                        </a:spcAft>
                        <a:buSzPts val="350"/>
                        <a:buFont typeface="Times New Roman"/>
                        <a:buNone/>
                      </a:pPr>
                      <a:endParaRPr lang="hr-HR" sz="1050" b="1" u="none" strike="noStrike" cap="none">
                        <a:solidFill>
                          <a:srgbClr val="FF0000"/>
                        </a:solidFill>
                        <a:latin typeface="Cabin"/>
                        <a:ea typeface="Times New Roman"/>
                        <a:cs typeface="Times New Roman"/>
                      </a:endParaRPr>
                    </a:p>
                  </a:txBody>
                  <a:tcPr marL="68575" marR="68575" marT="0" marB="0" anchorCtr="1"/>
                </a:tc>
                <a:tc>
                  <a:txBody>
                    <a:bodyPr/>
                    <a:lstStyle/>
                    <a:p>
                      <a:pPr marL="0" marR="0" lvl="0" indent="0" algn="l" rtl="0">
                        <a:lnSpc>
                          <a:spcPct val="100000"/>
                        </a:lnSpc>
                        <a:spcBef>
                          <a:spcPts val="0"/>
                        </a:spcBef>
                        <a:spcAft>
                          <a:spcPts val="0"/>
                        </a:spcAft>
                        <a:buClr>
                          <a:srgbClr val="000000"/>
                        </a:buClr>
                        <a:buSzPts val="275"/>
                        <a:buFont typeface="Times New Roman"/>
                        <a:buNone/>
                      </a:pPr>
                      <a:r>
                        <a:rPr lang="hr-HR" sz="1050" u="none" strike="noStrike" cap="none" dirty="0">
                          <a:latin typeface="Cabin"/>
                          <a:ea typeface="Times New Roman"/>
                          <a:cs typeface="Times New Roman"/>
                          <a:sym typeface="Times New Roman"/>
                        </a:rPr>
                        <a:t>Obilježiti sjećanje na žrtve Domovinskog rata, isticati važnost i smisao sjećanja na događaje Domovinskog rata u zavičaju i Hrvatskoj</a:t>
                      </a:r>
                      <a:endParaRPr sz="1050" u="none" strike="noStrike" cap="none" dirty="0">
                        <a:latin typeface="Cabin"/>
                        <a:ea typeface="Times New Roman"/>
                        <a:cs typeface="Times New Roman"/>
                        <a:sym typeface="Times New Roman"/>
                      </a:endParaRPr>
                    </a:p>
                  </a:txBody>
                  <a:tcPr marL="68575" marR="68575" marT="0" marB="0" anchorCtr="1"/>
                </a:tc>
                <a:tc>
                  <a:txBody>
                    <a:bodyPr/>
                    <a:lstStyle/>
                    <a:p>
                      <a:pPr marL="0" marR="0" lvl="0" indent="0" algn="l" rtl="0">
                        <a:lnSpc>
                          <a:spcPct val="115000"/>
                        </a:lnSpc>
                        <a:spcBef>
                          <a:spcPts val="0"/>
                        </a:spcBef>
                        <a:spcAft>
                          <a:spcPts val="0"/>
                        </a:spcAft>
                        <a:buClr>
                          <a:srgbClr val="000000"/>
                        </a:buClr>
                        <a:buSzPts val="275"/>
                        <a:buFont typeface="Times New Roman"/>
                        <a:buNone/>
                      </a:pPr>
                      <a:r>
                        <a:rPr lang="hr-HR" sz="1050" u="none" strike="noStrike" cap="none" dirty="0">
                          <a:latin typeface="Cabin"/>
                          <a:ea typeface="Times New Roman"/>
                          <a:cs typeface="Times New Roman"/>
                          <a:sym typeface="Times New Roman"/>
                        </a:rPr>
                        <a:t>Čuvanje sjećanja na žrtve i događaje Domovinskog rata u Vukovaru, Ernestinovu i cijeloj Hrvatskoj</a:t>
                      </a:r>
                      <a:endParaRPr sz="1050" u="none" strike="noStrike" cap="none" dirty="0">
                        <a:latin typeface="Cabin"/>
                        <a:ea typeface="Times New Roman"/>
                        <a:cs typeface="Times New Roman"/>
                        <a:sym typeface="Times New Roman"/>
                      </a:endParaRPr>
                    </a:p>
                  </a:txBody>
                  <a:tcPr marL="68575" marR="68575" marT="0" marB="0" anchorCtr="1"/>
                </a:tc>
                <a:tc>
                  <a:txBody>
                    <a:bodyPr/>
                    <a:lstStyle/>
                    <a:p>
                      <a:pPr marL="0" marR="0" lvl="0" indent="0" algn="l" rtl="0">
                        <a:lnSpc>
                          <a:spcPct val="115000"/>
                        </a:lnSpc>
                        <a:spcBef>
                          <a:spcPts val="0"/>
                        </a:spcBef>
                        <a:spcAft>
                          <a:spcPts val="0"/>
                        </a:spcAft>
                        <a:buClr>
                          <a:srgbClr val="000000"/>
                        </a:buClr>
                        <a:buSzPts val="275"/>
                        <a:buFont typeface="Times New Roman"/>
                        <a:buNone/>
                      </a:pPr>
                      <a:r>
                        <a:rPr lang="hr-HR" sz="1050" u="none" strike="noStrike" cap="none" dirty="0">
                          <a:latin typeface="Cabin"/>
                          <a:ea typeface="Times New Roman"/>
                          <a:cs typeface="Times New Roman"/>
                          <a:sym typeface="Times New Roman"/>
                        </a:rPr>
                        <a:t>Natalija Bulić-</a:t>
                      </a:r>
                      <a:r>
                        <a:rPr lang="hr-HR" sz="1050" u="none" strike="noStrike" cap="none" dirty="0" err="1">
                          <a:latin typeface="Cabin"/>
                          <a:ea typeface="Times New Roman"/>
                          <a:cs typeface="Times New Roman"/>
                          <a:sym typeface="Times New Roman"/>
                        </a:rPr>
                        <a:t>Kuić</a:t>
                      </a:r>
                      <a:endParaRPr sz="1050" u="none" strike="noStrike" cap="none" dirty="0">
                        <a:latin typeface="Cabin"/>
                        <a:ea typeface="Times New Roman"/>
                        <a:cs typeface="Times New Roman"/>
                        <a:sym typeface="Times New Roman"/>
                      </a:endParaRPr>
                    </a:p>
                  </a:txBody>
                  <a:tcPr marL="68575" marR="68575" marT="0" marB="0" anchorCtr="1"/>
                </a:tc>
                <a:tc>
                  <a:txBody>
                    <a:bodyPr/>
                    <a:lstStyle/>
                    <a:p>
                      <a:pPr marL="0" marR="0" lvl="0" indent="0" algn="l" rtl="0">
                        <a:lnSpc>
                          <a:spcPct val="115000"/>
                        </a:lnSpc>
                        <a:spcBef>
                          <a:spcPts val="0"/>
                        </a:spcBef>
                        <a:spcAft>
                          <a:spcPts val="0"/>
                        </a:spcAft>
                        <a:buClr>
                          <a:srgbClr val="000000"/>
                        </a:buClr>
                        <a:buSzPts val="275"/>
                        <a:buFont typeface="Times New Roman"/>
                        <a:buNone/>
                      </a:pPr>
                      <a:r>
                        <a:rPr lang="hr-HR" sz="1050" u="none" strike="noStrike" cap="none" dirty="0">
                          <a:latin typeface="Cabin"/>
                          <a:ea typeface="Times New Roman"/>
                          <a:cs typeface="Times New Roman"/>
                          <a:sym typeface="Times New Roman"/>
                        </a:rPr>
                        <a:t>učenički radovi i edukativni panoi u predvorju</a:t>
                      </a:r>
                      <a:endParaRPr sz="1050" u="none" strike="noStrike" cap="none" dirty="0">
                        <a:latin typeface="Cabin"/>
                        <a:ea typeface="Times New Roman"/>
                        <a:cs typeface="Times New Roman"/>
                        <a:sym typeface="Times New Roman"/>
                      </a:endParaRPr>
                    </a:p>
                  </a:txBody>
                  <a:tcPr marL="68575" marR="68575" marT="0" marB="0" anchorCtr="1"/>
                </a:tc>
                <a:tc>
                  <a:txBody>
                    <a:bodyPr/>
                    <a:lstStyle/>
                    <a:p>
                      <a:pPr marL="0" marR="0" lvl="0" indent="0" algn="l" rtl="0">
                        <a:lnSpc>
                          <a:spcPct val="115000"/>
                        </a:lnSpc>
                        <a:spcBef>
                          <a:spcPts val="0"/>
                        </a:spcBef>
                        <a:spcAft>
                          <a:spcPts val="0"/>
                        </a:spcAft>
                        <a:buClr>
                          <a:srgbClr val="000000"/>
                        </a:buClr>
                        <a:buSzPts val="275"/>
                        <a:buFont typeface="Times New Roman"/>
                        <a:buNone/>
                      </a:pPr>
                      <a:r>
                        <a:rPr lang="hr-HR" sz="1050" u="none" strike="noStrike" cap="none" dirty="0">
                          <a:latin typeface="Cabin"/>
                          <a:ea typeface="Times New Roman"/>
                          <a:cs typeface="Times New Roman"/>
                        </a:rPr>
                        <a:t> 17</a:t>
                      </a:r>
                      <a:r>
                        <a:rPr lang="hr-HR" sz="1050" u="none" strike="noStrike" cap="none" dirty="0">
                          <a:latin typeface="Cabin"/>
                          <a:ea typeface="Times New Roman"/>
                          <a:cs typeface="Times New Roman"/>
                          <a:sym typeface="Times New Roman"/>
                        </a:rPr>
                        <a:t>.-</a:t>
                      </a:r>
                      <a:r>
                        <a:rPr lang="hr-HR" sz="1050" u="none" strike="noStrike" cap="none" dirty="0">
                          <a:latin typeface="Cabin"/>
                          <a:ea typeface="Times New Roman"/>
                          <a:cs typeface="Times New Roman"/>
                        </a:rPr>
                        <a:t>21</a:t>
                      </a:r>
                      <a:r>
                        <a:rPr lang="hr-HR" sz="1050" u="none" strike="noStrike" cap="none" dirty="0">
                          <a:latin typeface="Cabin"/>
                          <a:ea typeface="Times New Roman"/>
                          <a:cs typeface="Times New Roman"/>
                          <a:sym typeface="Times New Roman"/>
                        </a:rPr>
                        <a:t>. studenog </a:t>
                      </a:r>
                      <a:r>
                        <a:rPr lang="hr-HR" sz="1050" u="none" strike="noStrike" cap="none" dirty="0">
                          <a:latin typeface="Cabin"/>
                          <a:ea typeface="Times New Roman"/>
                          <a:cs typeface="Times New Roman"/>
                        </a:rPr>
                        <a:t>2023</a:t>
                      </a:r>
                      <a:r>
                        <a:rPr lang="hr-HR" sz="1050" u="none" strike="noStrike" cap="none" dirty="0">
                          <a:latin typeface="Cabin"/>
                          <a:ea typeface="Times New Roman"/>
                          <a:cs typeface="Times New Roman"/>
                          <a:sym typeface="Times New Roman"/>
                        </a:rPr>
                        <a:t>.</a:t>
                      </a:r>
                      <a:endParaRPr sz="1050" u="none" strike="noStrike" cap="none" dirty="0">
                        <a:latin typeface="Cabin"/>
                        <a:ea typeface="Times New Roman"/>
                        <a:cs typeface="Times New Roman"/>
                        <a:sym typeface="Times New Roman"/>
                      </a:endParaRPr>
                    </a:p>
                  </a:txBody>
                  <a:tcPr marL="68575" marR="68575" marT="0" marB="0" anchorCtr="1"/>
                </a:tc>
                <a:tc>
                  <a:txBody>
                    <a:bodyPr/>
                    <a:lstStyle/>
                    <a:p>
                      <a:pPr marL="0" marR="0" lvl="0" indent="0" algn="ctr" rtl="0">
                        <a:lnSpc>
                          <a:spcPct val="115000"/>
                        </a:lnSpc>
                        <a:spcBef>
                          <a:spcPts val="0"/>
                        </a:spcBef>
                        <a:spcAft>
                          <a:spcPts val="0"/>
                        </a:spcAft>
                        <a:buClr>
                          <a:srgbClr val="000000"/>
                        </a:buClr>
                        <a:buSzPts val="275"/>
                        <a:buFont typeface="Times New Roman"/>
                        <a:buNone/>
                      </a:pPr>
                      <a:r>
                        <a:rPr lang="en-US" sz="1050" u="none" strike="noStrike" cap="none" dirty="0">
                          <a:latin typeface="Cabin"/>
                          <a:ea typeface="Times New Roman"/>
                          <a:cs typeface="Times New Roman"/>
                        </a:rPr>
                        <a:t>Oko 50 €</a:t>
                      </a:r>
                      <a:endParaRPr sz="1050" u="none" strike="noStrike" cap="none" dirty="0">
                        <a:latin typeface="Cabin" charset="0"/>
                        <a:ea typeface="Times New Roman"/>
                        <a:cs typeface="Times New Roman"/>
                        <a:sym typeface="Times New Roman"/>
                      </a:endParaRPr>
                    </a:p>
                  </a:txBody>
                  <a:tcPr marL="68575" marR="68575" marT="0" marB="0" anchorCtr="1"/>
                </a:tc>
                <a:tc>
                  <a:txBody>
                    <a:bodyPr/>
                    <a:lstStyle/>
                    <a:p>
                      <a:pPr marL="0" marR="0" lvl="0" indent="0" algn="l" rtl="0">
                        <a:lnSpc>
                          <a:spcPct val="115000"/>
                        </a:lnSpc>
                        <a:spcBef>
                          <a:spcPts val="0"/>
                        </a:spcBef>
                        <a:spcAft>
                          <a:spcPts val="0"/>
                        </a:spcAft>
                        <a:buClr>
                          <a:srgbClr val="000000"/>
                        </a:buClr>
                        <a:buSzPts val="275"/>
                        <a:buFont typeface="Times New Roman"/>
                        <a:buNone/>
                      </a:pPr>
                      <a:r>
                        <a:rPr lang="hr-HR" sz="1050" u="none" strike="noStrike" cap="none" dirty="0">
                          <a:latin typeface="Cabin"/>
                          <a:ea typeface="Times New Roman"/>
                          <a:cs typeface="Times New Roman"/>
                          <a:sym typeface="Times New Roman"/>
                        </a:rPr>
                        <a:t>Praćenje rada učenika i izložba radova na panoima</a:t>
                      </a:r>
                      <a:endParaRPr sz="1050" u="none" strike="noStrike" cap="none" dirty="0">
                        <a:latin typeface="Cabin"/>
                        <a:ea typeface="Times New Roman"/>
                        <a:cs typeface="Times New Roman"/>
                        <a:sym typeface="Times New Roman"/>
                      </a:endParaRPr>
                    </a:p>
                  </a:txBody>
                  <a:tcPr marL="68575" marR="68575" marT="0" marB="0" anchorCtr="1"/>
                </a:tc>
                <a:extLst>
                  <a:ext uri="{0D108BD9-81ED-4DB2-BD59-A6C34878D82A}">
                    <a16:rowId xmlns:a16="http://schemas.microsoft.com/office/drawing/2014/main" val="10002"/>
                  </a:ext>
                </a:extLst>
              </a:tr>
              <a:tr h="1664188">
                <a:tc>
                  <a:txBody>
                    <a:bodyPr/>
                    <a:lstStyle/>
                    <a:p>
                      <a:pPr marL="0" lvl="0" indent="0" algn="l">
                        <a:lnSpc>
                          <a:spcPct val="114999"/>
                        </a:lnSpc>
                        <a:spcBef>
                          <a:spcPts val="0"/>
                        </a:spcBef>
                        <a:spcAft>
                          <a:spcPts val="0"/>
                        </a:spcAft>
                        <a:buNone/>
                      </a:pPr>
                      <a:r>
                        <a:rPr lang="hr-HR" sz="1050" b="1" u="none" strike="noStrike" cap="none" dirty="0">
                          <a:solidFill>
                            <a:schemeClr val="tx1"/>
                          </a:solidFill>
                          <a:latin typeface="Cabin"/>
                          <a:ea typeface="Times New Roman"/>
                          <a:cs typeface="Times New Roman"/>
                        </a:rPr>
                        <a:t>#CODE WEEK</a:t>
                      </a:r>
                    </a:p>
                    <a:p>
                      <a:pPr marL="0" lvl="0" indent="0" algn="l">
                        <a:lnSpc>
                          <a:spcPct val="114999"/>
                        </a:lnSpc>
                        <a:spcBef>
                          <a:spcPts val="0"/>
                        </a:spcBef>
                        <a:spcAft>
                          <a:spcPts val="0"/>
                        </a:spcAft>
                        <a:buNone/>
                      </a:pPr>
                      <a:r>
                        <a:rPr lang="hr-HR" sz="1050" b="1" u="none" strike="noStrike" cap="none" dirty="0">
                          <a:solidFill>
                            <a:schemeClr val="tx1"/>
                          </a:solidFill>
                          <a:latin typeface="Cabin"/>
                          <a:ea typeface="Times New Roman"/>
                          <a:cs typeface="Times New Roman"/>
                        </a:rPr>
                        <a:t>Europski tjedan programiranja</a:t>
                      </a:r>
                    </a:p>
                  </a:txBody>
                  <a:tcPr marL="68575" marR="68575" marT="0" marB="0"/>
                </a:tc>
                <a:tc>
                  <a:txBody>
                    <a:bodyPr/>
                    <a:lstStyle/>
                    <a:p>
                      <a:pPr marL="0" lvl="0" indent="0" algn="l">
                        <a:lnSpc>
                          <a:spcPct val="100000"/>
                        </a:lnSpc>
                        <a:spcBef>
                          <a:spcPts val="0"/>
                        </a:spcBef>
                        <a:spcAft>
                          <a:spcPts val="0"/>
                        </a:spcAft>
                        <a:buNone/>
                      </a:pPr>
                      <a:r>
                        <a:rPr lang="hr-HR" sz="1050" b="0" i="0" u="none" strike="noStrike" cap="none" noProof="0" dirty="0"/>
                        <a:t>na zabavan i angažirajući način svima približiti programiranje i digitalnu pismenost.</a:t>
                      </a:r>
                      <a:endParaRPr lang="sr-Latn-RS" dirty="0">
                        <a:sym typeface="Times New Roman"/>
                      </a:endParaRPr>
                    </a:p>
                  </a:txBody>
                  <a:tcPr marL="68575" marR="68575" marT="0" marB="0"/>
                </a:tc>
                <a:tc>
                  <a:txBody>
                    <a:bodyPr/>
                    <a:lstStyle/>
                    <a:p>
                      <a:pPr marL="0" lvl="0" indent="0" algn="l">
                        <a:lnSpc>
                          <a:spcPct val="114999"/>
                        </a:lnSpc>
                        <a:spcBef>
                          <a:spcPts val="0"/>
                        </a:spcBef>
                        <a:spcAft>
                          <a:spcPts val="0"/>
                        </a:spcAft>
                        <a:buNone/>
                      </a:pPr>
                      <a:r>
                        <a:rPr lang="hr-HR" sz="1050" u="none" strike="noStrike" cap="none" dirty="0">
                          <a:latin typeface="Cabin"/>
                          <a:ea typeface="Times New Roman"/>
                          <a:cs typeface="Times New Roman"/>
                        </a:rPr>
                        <a:t>Učenicima od 5. do 8. razreda</a:t>
                      </a:r>
                      <a:endParaRPr lang="hr-HR" sz="1050" u="none" strike="noStrike" cap="none" dirty="0">
                        <a:latin typeface="Cabin"/>
                        <a:ea typeface="Times New Roman"/>
                        <a:cs typeface="Times New Roman"/>
                        <a:sym typeface="Times New Roman"/>
                      </a:endParaRPr>
                    </a:p>
                  </a:txBody>
                  <a:tcPr marL="68575" marR="68575" marT="0" marB="0"/>
                </a:tc>
                <a:tc>
                  <a:txBody>
                    <a:bodyPr/>
                    <a:lstStyle/>
                    <a:p>
                      <a:pPr marL="0" lvl="0" indent="0" algn="l">
                        <a:lnSpc>
                          <a:spcPct val="114999"/>
                        </a:lnSpc>
                        <a:spcBef>
                          <a:spcPts val="0"/>
                        </a:spcBef>
                        <a:spcAft>
                          <a:spcPts val="0"/>
                        </a:spcAft>
                        <a:buNone/>
                      </a:pPr>
                      <a:r>
                        <a:rPr lang="hr-HR" sz="1050" u="none" strike="noStrike" cap="none" dirty="0">
                          <a:latin typeface="Cabin"/>
                          <a:ea typeface="Times New Roman"/>
                          <a:cs typeface="Times New Roman"/>
                        </a:rPr>
                        <a:t>Ana Leko i učiteljica  informatike</a:t>
                      </a:r>
                      <a:endParaRPr lang="hr-HR" sz="1050" u="none" strike="noStrike" cap="none" dirty="0">
                        <a:latin typeface="Cabin"/>
                        <a:ea typeface="Times New Roman"/>
                        <a:cs typeface="Times New Roman"/>
                        <a:sym typeface="Times New Roman"/>
                      </a:endParaRPr>
                    </a:p>
                  </a:txBody>
                  <a:tcPr marL="68575" marR="68575" marT="0" marB="0"/>
                </a:tc>
                <a:tc>
                  <a:txBody>
                    <a:bodyPr/>
                    <a:lstStyle/>
                    <a:p>
                      <a:pPr marL="0" lvl="0" indent="0" algn="l">
                        <a:lnSpc>
                          <a:spcPct val="114999"/>
                        </a:lnSpc>
                        <a:spcBef>
                          <a:spcPts val="0"/>
                        </a:spcBef>
                        <a:spcAft>
                          <a:spcPts val="0"/>
                        </a:spcAft>
                        <a:buNone/>
                      </a:pPr>
                      <a:r>
                        <a:rPr lang="hr-HR" sz="1050" u="none" strike="noStrike" cap="none" dirty="0">
                          <a:latin typeface="Cabin"/>
                          <a:ea typeface="Times New Roman"/>
                          <a:cs typeface="Times New Roman"/>
                        </a:rPr>
                        <a:t>Kartice , platforma</a:t>
                      </a:r>
                    </a:p>
                    <a:p>
                      <a:pPr marL="0" lvl="0" indent="0" algn="l">
                        <a:lnSpc>
                          <a:spcPct val="114999"/>
                        </a:lnSpc>
                        <a:spcBef>
                          <a:spcPts val="0"/>
                        </a:spcBef>
                        <a:spcAft>
                          <a:spcPts val="0"/>
                        </a:spcAft>
                        <a:buNone/>
                      </a:pPr>
                      <a:r>
                        <a:rPr lang="hr-HR" sz="1050" b="0" i="0" u="none" strike="noStrike" cap="none" noProof="0" dirty="0">
                          <a:hlinkClick r:id="rId3"/>
                        </a:rPr>
                        <a:t>https://codeweek.eu/</a:t>
                      </a:r>
                    </a:p>
                    <a:p>
                      <a:pPr marL="0" lvl="0" indent="0" algn="l">
                        <a:lnSpc>
                          <a:spcPct val="114999"/>
                        </a:lnSpc>
                        <a:spcBef>
                          <a:spcPts val="0"/>
                        </a:spcBef>
                        <a:spcAft>
                          <a:spcPts val="0"/>
                        </a:spcAft>
                        <a:buNone/>
                      </a:pPr>
                      <a:endParaRPr lang="hr-HR" sz="1050" b="0" i="0" u="none" strike="noStrike" cap="none" noProof="0"/>
                    </a:p>
                  </a:txBody>
                  <a:tcPr marL="68575" marR="68575" marT="0" marB="0"/>
                </a:tc>
                <a:tc>
                  <a:txBody>
                    <a:bodyPr/>
                    <a:lstStyle/>
                    <a:p>
                      <a:pPr marL="0" lvl="0" indent="0" algn="l">
                        <a:lnSpc>
                          <a:spcPct val="114999"/>
                        </a:lnSpc>
                        <a:spcBef>
                          <a:spcPts val="0"/>
                        </a:spcBef>
                        <a:spcAft>
                          <a:spcPts val="0"/>
                        </a:spcAft>
                        <a:buNone/>
                      </a:pPr>
                      <a:endParaRPr lang="hr-HR" sz="1050" u="none" strike="noStrike" cap="none">
                        <a:latin typeface="Cabin"/>
                        <a:ea typeface="Times New Roman"/>
                        <a:cs typeface="Times New Roman"/>
                        <a:sym typeface="Times New Roman"/>
                      </a:endParaRPr>
                    </a:p>
                    <a:p>
                      <a:pPr marL="0" lvl="0" indent="0" algn="l">
                        <a:lnSpc>
                          <a:spcPct val="114999"/>
                        </a:lnSpc>
                        <a:spcBef>
                          <a:spcPts val="0"/>
                        </a:spcBef>
                        <a:spcAft>
                          <a:spcPts val="0"/>
                        </a:spcAft>
                        <a:buNone/>
                      </a:pPr>
                      <a:r>
                        <a:rPr lang="hr-HR" sz="1050" u="none" strike="noStrike" cap="none" dirty="0">
                          <a:latin typeface="Cabin"/>
                          <a:ea typeface="Times New Roman"/>
                          <a:cs typeface="Times New Roman"/>
                        </a:rPr>
                        <a:t>17.  do 21. listopada 2023.</a:t>
                      </a:r>
                    </a:p>
                  </a:txBody>
                  <a:tcPr marL="68575" marR="68575" marT="0" marB="0"/>
                </a:tc>
                <a:tc>
                  <a:txBody>
                    <a:bodyPr/>
                    <a:lstStyle/>
                    <a:p>
                      <a:pPr marL="0" lvl="0" indent="0" algn="ctr">
                        <a:lnSpc>
                          <a:spcPct val="114999"/>
                        </a:lnSpc>
                        <a:spcBef>
                          <a:spcPts val="0"/>
                        </a:spcBef>
                        <a:spcAft>
                          <a:spcPts val="0"/>
                        </a:spcAft>
                        <a:buNone/>
                      </a:pPr>
                      <a:r>
                        <a:rPr lang="hr-HR" sz="1050" u="none" strike="noStrike" cap="none" dirty="0">
                          <a:latin typeface="Cabin"/>
                          <a:ea typeface="Times New Roman"/>
                          <a:cs typeface="Times New Roman"/>
                          <a:sym typeface="Times New Roman"/>
                        </a:rPr>
                        <a:t>0</a:t>
                      </a:r>
                      <a:endParaRPr sz="1050" u="none" strike="noStrike" cap="none" dirty="0">
                        <a:latin typeface="Cabin"/>
                        <a:ea typeface="Times New Roman"/>
                        <a:cs typeface="Times New Roman"/>
                        <a:sym typeface="Times New Roman"/>
                      </a:endParaRPr>
                    </a:p>
                  </a:txBody>
                  <a:tcPr marL="68575" marR="68575" marT="0" marB="0"/>
                </a:tc>
                <a:tc>
                  <a:txBody>
                    <a:bodyPr/>
                    <a:lstStyle/>
                    <a:p>
                      <a:pPr marL="0" lvl="0" indent="0" algn="l">
                        <a:lnSpc>
                          <a:spcPct val="114999"/>
                        </a:lnSpc>
                        <a:spcBef>
                          <a:spcPts val="0"/>
                        </a:spcBef>
                        <a:spcAft>
                          <a:spcPts val="0"/>
                        </a:spcAft>
                        <a:buNone/>
                      </a:pPr>
                      <a:r>
                        <a:rPr lang="hr-HR" sz="1050" u="none" strike="noStrike" cap="none" dirty="0">
                          <a:latin typeface="Cabin"/>
                          <a:ea typeface="Times New Roman"/>
                          <a:cs typeface="Times New Roman"/>
                        </a:rPr>
                        <a:t>Rezultati u kvizovima i natjecanju.</a:t>
                      </a:r>
                      <a:endParaRPr lang="hr-HR" sz="1050" u="none" strike="noStrike" cap="none" dirty="0">
                        <a:latin typeface="Cabin"/>
                        <a:ea typeface="Times New Roman"/>
                        <a:cs typeface="Times New Roman"/>
                        <a:sym typeface="Times New Roman"/>
                      </a:endParaRPr>
                    </a:p>
                  </a:txBody>
                  <a:tcPr marL="68575" marR="68575" marT="0" marB="0"/>
                </a:tc>
                <a:extLst>
                  <a:ext uri="{0D108BD9-81ED-4DB2-BD59-A6C34878D82A}">
                    <a16:rowId xmlns:a16="http://schemas.microsoft.com/office/drawing/2014/main" val="1202835472"/>
                  </a:ext>
                </a:extLst>
              </a:tr>
            </a:tbl>
          </a:graphicData>
        </a:graphic>
      </p:graphicFrame>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453"/>
        <p:cNvGrpSpPr/>
        <p:nvPr/>
      </p:nvGrpSpPr>
      <p:grpSpPr>
        <a:xfrm>
          <a:off x="0" y="0"/>
          <a:ext cx="0" cy="0"/>
          <a:chOff x="0" y="0"/>
          <a:chExt cx="0" cy="0"/>
        </a:xfrm>
      </p:grpSpPr>
      <p:sp>
        <p:nvSpPr>
          <p:cNvPr id="454" name="Google Shape;454;p42"/>
          <p:cNvSpPr txBox="1">
            <a:spLocks noGrp="1"/>
          </p:cNvSpPr>
          <p:nvPr>
            <p:ph type="title"/>
          </p:nvPr>
        </p:nvSpPr>
        <p:spPr>
          <a:xfrm>
            <a:off x="153043" y="153045"/>
            <a:ext cx="8219256" cy="404662"/>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dk2"/>
              </a:buClr>
              <a:buSzPts val="540"/>
              <a:buFont typeface="Domine"/>
              <a:buNone/>
            </a:pPr>
            <a:r>
              <a:rPr lang="hr-HR" sz="2160" b="0" i="0" u="none" strike="noStrike" cap="none">
                <a:solidFill>
                  <a:schemeClr val="dk2"/>
                </a:solidFill>
                <a:latin typeface="Cabin" charset="0"/>
                <a:sym typeface="Times New Roman"/>
              </a:rPr>
              <a:t>Predmetna nastava / ostale aktivnosti</a:t>
            </a:r>
            <a:endParaRPr>
              <a:latin typeface="Cabin" charset="0"/>
            </a:endParaRPr>
          </a:p>
        </p:txBody>
      </p:sp>
      <p:sp>
        <p:nvSpPr>
          <p:cNvPr id="455" name="Google Shape;455;p42"/>
          <p:cNvSpPr txBox="1">
            <a:spLocks noGrp="1"/>
          </p:cNvSpPr>
          <p:nvPr>
            <p:ph type="ftr" idx="11"/>
          </p:nvPr>
        </p:nvSpPr>
        <p:spPr>
          <a:xfrm>
            <a:off x="5000403" y="6339196"/>
            <a:ext cx="3505200" cy="365759"/>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2"/>
              </a:buClr>
              <a:buSzPts val="350"/>
              <a:buFont typeface="Cabin"/>
              <a:buNone/>
            </a:pPr>
            <a:r>
              <a:rPr lang="hr-HR" sz="1400" b="0" i="0" u="none" strike="noStrike" cap="none" dirty="0">
                <a:latin typeface="Cabin"/>
                <a:ea typeface="Cabin"/>
                <a:cs typeface="Cabin"/>
                <a:sym typeface="Cabin"/>
              </a:rPr>
              <a:t>Školski kurikulum </a:t>
            </a:r>
            <a:r>
              <a:rPr lang="hr-HR" dirty="0"/>
              <a:t>2023</a:t>
            </a:r>
            <a:r>
              <a:rPr lang="hr-HR" sz="1400" b="0" i="0" u="none" strike="noStrike" cap="none" dirty="0">
                <a:latin typeface="Cabin"/>
                <a:ea typeface="Cabin"/>
                <a:cs typeface="Cabin"/>
                <a:sym typeface="Cabin"/>
              </a:rPr>
              <a:t>./</a:t>
            </a:r>
            <a:r>
              <a:rPr lang="hr-HR" dirty="0"/>
              <a:t>2024</a:t>
            </a:r>
            <a:endParaRPr dirty="0"/>
          </a:p>
        </p:txBody>
      </p:sp>
      <p:sp>
        <p:nvSpPr>
          <p:cNvPr id="456" name="Google Shape;456;p42"/>
          <p:cNvSpPr txBox="1">
            <a:spLocks noGrp="1"/>
          </p:cNvSpPr>
          <p:nvPr>
            <p:ph type="sldNum" idx="12"/>
          </p:nvPr>
        </p:nvSpPr>
        <p:spPr>
          <a:xfrm>
            <a:off x="612647" y="6356350"/>
            <a:ext cx="1981199" cy="36575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2"/>
              </a:buClr>
              <a:buSzPts val="350"/>
              <a:buFont typeface="Cabin"/>
              <a:buNone/>
            </a:pPr>
            <a:fld id="{00000000-1234-1234-1234-123412341234}" type="slidenum">
              <a:rPr lang="hr-HR" sz="1400" b="0" i="0" u="none" strike="noStrike" cap="none">
                <a:solidFill>
                  <a:schemeClr val="dk2"/>
                </a:solidFill>
                <a:latin typeface="Cabin"/>
                <a:ea typeface="Cabin"/>
                <a:cs typeface="Cabin"/>
                <a:sym typeface="Cabin"/>
              </a:rPr>
              <a:pPr marL="0" marR="0" lvl="0" indent="0" algn="l" rtl="0">
                <a:lnSpc>
                  <a:spcPct val="100000"/>
                </a:lnSpc>
                <a:spcBef>
                  <a:spcPts val="0"/>
                </a:spcBef>
                <a:spcAft>
                  <a:spcPts val="0"/>
                </a:spcAft>
                <a:buClr>
                  <a:schemeClr val="dk2"/>
                </a:buClr>
                <a:buSzPts val="350"/>
                <a:buFont typeface="Cabin"/>
                <a:buNone/>
              </a:pPr>
              <a:t>53</a:t>
            </a:fld>
            <a:endParaRPr sz="1400" b="0" i="0" u="none" strike="noStrike" cap="none">
              <a:solidFill>
                <a:schemeClr val="dk2"/>
              </a:solidFill>
              <a:latin typeface="Cabin"/>
              <a:ea typeface="Cabin"/>
              <a:cs typeface="Cabin"/>
              <a:sym typeface="Cabin"/>
            </a:endParaRPr>
          </a:p>
        </p:txBody>
      </p:sp>
      <p:graphicFrame>
        <p:nvGraphicFramePr>
          <p:cNvPr id="457" name="Google Shape;457;p42"/>
          <p:cNvGraphicFramePr/>
          <p:nvPr>
            <p:extLst>
              <p:ext uri="{D42A27DB-BD31-4B8C-83A1-F6EECF244321}">
                <p14:modId xmlns:p14="http://schemas.microsoft.com/office/powerpoint/2010/main" val="3984874952"/>
              </p:ext>
            </p:extLst>
          </p:nvPr>
        </p:nvGraphicFramePr>
        <p:xfrm>
          <a:off x="84199" y="581023"/>
          <a:ext cx="8865492" cy="4864616"/>
        </p:xfrm>
        <a:graphic>
          <a:graphicData uri="http://schemas.openxmlformats.org/drawingml/2006/table">
            <a:tbl>
              <a:tblPr firstRow="1" bandRow="1">
                <a:noFill/>
                <a:tableStyleId>{2B1E4052-6B5D-4648-950B-1C1C1EDA2936}</a:tableStyleId>
              </a:tblPr>
              <a:tblGrid>
                <a:gridCol w="1128738">
                  <a:extLst>
                    <a:ext uri="{9D8B030D-6E8A-4147-A177-3AD203B41FA5}">
                      <a16:colId xmlns:a16="http://schemas.microsoft.com/office/drawing/2014/main" val="20000"/>
                    </a:ext>
                  </a:extLst>
                </a:gridCol>
                <a:gridCol w="1533912">
                  <a:extLst>
                    <a:ext uri="{9D8B030D-6E8A-4147-A177-3AD203B41FA5}">
                      <a16:colId xmlns:a16="http://schemas.microsoft.com/office/drawing/2014/main" val="20001"/>
                    </a:ext>
                  </a:extLst>
                </a:gridCol>
                <a:gridCol w="1309816">
                  <a:extLst>
                    <a:ext uri="{9D8B030D-6E8A-4147-A177-3AD203B41FA5}">
                      <a16:colId xmlns:a16="http://schemas.microsoft.com/office/drawing/2014/main" val="20002"/>
                    </a:ext>
                  </a:extLst>
                </a:gridCol>
                <a:gridCol w="735969">
                  <a:extLst>
                    <a:ext uri="{9D8B030D-6E8A-4147-A177-3AD203B41FA5}">
                      <a16:colId xmlns:a16="http://schemas.microsoft.com/office/drawing/2014/main" val="20003"/>
                    </a:ext>
                  </a:extLst>
                </a:gridCol>
                <a:gridCol w="1440544">
                  <a:extLst>
                    <a:ext uri="{9D8B030D-6E8A-4147-A177-3AD203B41FA5}">
                      <a16:colId xmlns:a16="http://schemas.microsoft.com/office/drawing/2014/main" val="20004"/>
                    </a:ext>
                  </a:extLst>
                </a:gridCol>
                <a:gridCol w="640242">
                  <a:extLst>
                    <a:ext uri="{9D8B030D-6E8A-4147-A177-3AD203B41FA5}">
                      <a16:colId xmlns:a16="http://schemas.microsoft.com/office/drawing/2014/main" val="20005"/>
                    </a:ext>
                  </a:extLst>
                </a:gridCol>
                <a:gridCol w="706933">
                  <a:extLst>
                    <a:ext uri="{9D8B030D-6E8A-4147-A177-3AD203B41FA5}">
                      <a16:colId xmlns:a16="http://schemas.microsoft.com/office/drawing/2014/main" val="20006"/>
                    </a:ext>
                  </a:extLst>
                </a:gridCol>
                <a:gridCol w="1369338">
                  <a:extLst>
                    <a:ext uri="{9D8B030D-6E8A-4147-A177-3AD203B41FA5}">
                      <a16:colId xmlns:a16="http://schemas.microsoft.com/office/drawing/2014/main" val="20007"/>
                    </a:ext>
                  </a:extLst>
                </a:gridCol>
              </a:tblGrid>
              <a:tr h="848876">
                <a:tc>
                  <a:txBody>
                    <a:bodyPr/>
                    <a:lstStyle/>
                    <a:p>
                      <a:pPr marL="0" marR="0" lvl="0" indent="0" algn="ctr" rtl="0">
                        <a:lnSpc>
                          <a:spcPct val="100000"/>
                        </a:lnSpc>
                        <a:spcBef>
                          <a:spcPts val="0"/>
                        </a:spcBef>
                        <a:spcAft>
                          <a:spcPts val="0"/>
                        </a:spcAft>
                        <a:buClr>
                          <a:srgbClr val="000000"/>
                        </a:buClr>
                        <a:buSzPts val="400"/>
                        <a:buFont typeface="Arial"/>
                        <a:buNone/>
                      </a:pPr>
                      <a:endParaRPr sz="1050" b="1" u="none" strike="noStrike" cap="none">
                        <a:latin typeface="Cabin" charset="0"/>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400"/>
                        <a:buFont typeface="Arial"/>
                        <a:buNone/>
                      </a:pPr>
                      <a:r>
                        <a:rPr lang="hr-HR" sz="1050" b="1" u="none" strike="noStrike" cap="none" dirty="0">
                          <a:latin typeface="Cabin"/>
                          <a:ea typeface="Times New Roman"/>
                          <a:cs typeface="Times New Roman"/>
                          <a:sym typeface="Times New Roman"/>
                        </a:rPr>
                        <a:t>Aktivnosti</a:t>
                      </a:r>
                      <a:endParaRPr sz="1050" u="none" strike="noStrike" cap="none" dirty="0">
                        <a:latin typeface="Cabin"/>
                      </a:endParaRPr>
                    </a:p>
                  </a:txBody>
                  <a:tcPr marL="68575" marR="68575" marT="0" marB="0"/>
                </a:tc>
                <a:tc>
                  <a:txBody>
                    <a:bodyPr/>
                    <a:lstStyle/>
                    <a:p>
                      <a:pPr marL="0" marR="0" lvl="0" indent="0" algn="ctr" rtl="0">
                        <a:lnSpc>
                          <a:spcPct val="100000"/>
                        </a:lnSpc>
                        <a:spcBef>
                          <a:spcPts val="0"/>
                        </a:spcBef>
                        <a:spcAft>
                          <a:spcPts val="0"/>
                        </a:spcAft>
                        <a:buClr>
                          <a:srgbClr val="000000"/>
                        </a:buClr>
                        <a:buSzPts val="600"/>
                        <a:buFont typeface="Arial"/>
                        <a:buNone/>
                      </a:pPr>
                      <a:endParaRPr sz="1050" u="none" strike="noStrike" cap="none">
                        <a:latin typeface="Cabin" charset="0"/>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300"/>
                        <a:buFont typeface="Arial"/>
                        <a:buNone/>
                      </a:pPr>
                      <a:r>
                        <a:rPr lang="hr-HR" sz="1050" b="1" u="none" strike="noStrike" cap="none" dirty="0">
                          <a:latin typeface="Cabin"/>
                          <a:ea typeface="Times New Roman"/>
                          <a:cs typeface="Times New Roman"/>
                          <a:sym typeface="Times New Roman"/>
                        </a:rPr>
                        <a:t>Ciljevi</a:t>
                      </a:r>
                      <a:endParaRPr sz="1050" u="none" strike="noStrike" cap="none" dirty="0">
                        <a:latin typeface="Cabin"/>
                      </a:endParaRPr>
                    </a:p>
                  </a:txBody>
                  <a:tcPr marL="68575" marR="68575" marT="0" marB="0"/>
                </a:tc>
                <a:tc>
                  <a:txBody>
                    <a:bodyPr/>
                    <a:lstStyle/>
                    <a:p>
                      <a:pPr marL="0" marR="0" lvl="0" indent="0" algn="ctr" rtl="0">
                        <a:lnSpc>
                          <a:spcPct val="100000"/>
                        </a:lnSpc>
                        <a:spcBef>
                          <a:spcPts val="0"/>
                        </a:spcBef>
                        <a:spcAft>
                          <a:spcPts val="0"/>
                        </a:spcAft>
                        <a:buClr>
                          <a:srgbClr val="000000"/>
                        </a:buClr>
                        <a:buSzPts val="600"/>
                        <a:buFont typeface="Arial"/>
                        <a:buNone/>
                      </a:pPr>
                      <a:endParaRPr sz="1050" u="none" strike="noStrike" cap="none">
                        <a:latin typeface="Cabin" charset="0"/>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300"/>
                        <a:buFont typeface="Arial"/>
                        <a:buNone/>
                      </a:pPr>
                      <a:r>
                        <a:rPr lang="hr-HR" sz="1050" b="1" u="none" strike="noStrike" cap="none" dirty="0">
                          <a:latin typeface="Cabin"/>
                          <a:ea typeface="Times New Roman"/>
                          <a:cs typeface="Times New Roman"/>
                          <a:sym typeface="Times New Roman"/>
                        </a:rPr>
                        <a:t>Namjena</a:t>
                      </a:r>
                      <a:endParaRPr sz="1050" u="none" strike="noStrike" cap="none" dirty="0">
                        <a:latin typeface="Cabin"/>
                      </a:endParaRPr>
                    </a:p>
                  </a:txBody>
                  <a:tcPr marL="68575" marR="68575" marT="0" marB="0"/>
                </a:tc>
                <a:tc>
                  <a:txBody>
                    <a:bodyPr/>
                    <a:lstStyle/>
                    <a:p>
                      <a:pPr marL="0" marR="0" lvl="0" indent="0" algn="ctr" rtl="0">
                        <a:lnSpc>
                          <a:spcPct val="100000"/>
                        </a:lnSpc>
                        <a:spcBef>
                          <a:spcPts val="0"/>
                        </a:spcBef>
                        <a:spcAft>
                          <a:spcPts val="0"/>
                        </a:spcAft>
                        <a:buClr>
                          <a:srgbClr val="000000"/>
                        </a:buClr>
                        <a:buSzPts val="600"/>
                        <a:buFont typeface="Arial"/>
                        <a:buNone/>
                      </a:pPr>
                      <a:endParaRPr sz="1050" u="none" strike="noStrike" cap="none">
                        <a:latin typeface="Cabin" charset="0"/>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300"/>
                        <a:buFont typeface="Arial"/>
                        <a:buNone/>
                      </a:pPr>
                      <a:r>
                        <a:rPr lang="hr-HR" sz="1050" b="1" u="none" strike="noStrike" cap="none" dirty="0">
                          <a:latin typeface="Cabin"/>
                          <a:ea typeface="Times New Roman"/>
                          <a:cs typeface="Times New Roman"/>
                          <a:sym typeface="Times New Roman"/>
                        </a:rPr>
                        <a:t>Nositelji i njihova odgovornost</a:t>
                      </a:r>
                      <a:endParaRPr sz="1050" u="none" strike="noStrike" cap="none" dirty="0">
                        <a:latin typeface="Cabin"/>
                      </a:endParaRPr>
                    </a:p>
                  </a:txBody>
                  <a:tcPr marL="68575" marR="68575" marT="0" marB="0"/>
                </a:tc>
                <a:tc>
                  <a:txBody>
                    <a:bodyPr/>
                    <a:lstStyle/>
                    <a:p>
                      <a:pPr marL="0" marR="0" lvl="0" indent="0" algn="ctr" rtl="0">
                        <a:lnSpc>
                          <a:spcPct val="100000"/>
                        </a:lnSpc>
                        <a:spcBef>
                          <a:spcPts val="0"/>
                        </a:spcBef>
                        <a:spcAft>
                          <a:spcPts val="0"/>
                        </a:spcAft>
                        <a:buClr>
                          <a:srgbClr val="000000"/>
                        </a:buClr>
                        <a:buSzPts val="600"/>
                        <a:buFont typeface="Arial"/>
                        <a:buNone/>
                      </a:pPr>
                      <a:endParaRPr sz="1050" u="none" strike="noStrike" cap="none">
                        <a:latin typeface="Cabin" charset="0"/>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300"/>
                        <a:buFont typeface="Arial"/>
                        <a:buNone/>
                      </a:pPr>
                      <a:r>
                        <a:rPr lang="hr-HR" sz="1050" b="1" u="none" strike="noStrike" cap="none" dirty="0">
                          <a:latin typeface="Cabin"/>
                          <a:ea typeface="Times New Roman"/>
                          <a:cs typeface="Times New Roman"/>
                          <a:sym typeface="Times New Roman"/>
                        </a:rPr>
                        <a:t>Način realizacije</a:t>
                      </a:r>
                      <a:endParaRPr sz="1050" u="none" strike="noStrike" cap="none" dirty="0">
                        <a:latin typeface="Cabin"/>
                      </a:endParaRPr>
                    </a:p>
                  </a:txBody>
                  <a:tcPr marL="68575" marR="68575" marT="0" marB="0"/>
                </a:tc>
                <a:tc>
                  <a:txBody>
                    <a:bodyPr/>
                    <a:lstStyle/>
                    <a:p>
                      <a:pPr marL="0" marR="0" lvl="0" indent="0" algn="ctr" rtl="0">
                        <a:lnSpc>
                          <a:spcPct val="100000"/>
                        </a:lnSpc>
                        <a:spcBef>
                          <a:spcPts val="0"/>
                        </a:spcBef>
                        <a:spcAft>
                          <a:spcPts val="0"/>
                        </a:spcAft>
                        <a:buClr>
                          <a:srgbClr val="000000"/>
                        </a:buClr>
                        <a:buSzPts val="600"/>
                        <a:buFont typeface="Arial"/>
                        <a:buNone/>
                      </a:pPr>
                      <a:endParaRPr sz="1050" u="none" strike="noStrike" cap="none">
                        <a:latin typeface="Cabin" charset="0"/>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300"/>
                        <a:buFont typeface="Arial"/>
                        <a:buNone/>
                      </a:pPr>
                      <a:r>
                        <a:rPr lang="hr-HR" sz="1050" b="1" u="none" strike="noStrike" cap="none" err="1">
                          <a:latin typeface="Cabin"/>
                          <a:ea typeface="Times New Roman"/>
                          <a:cs typeface="Times New Roman"/>
                          <a:sym typeface="Times New Roman"/>
                        </a:rPr>
                        <a:t>Vremenik</a:t>
                      </a:r>
                      <a:endParaRPr sz="1050" u="none" strike="noStrike" cap="none" err="1">
                        <a:latin typeface="Cabin"/>
                      </a:endParaRPr>
                    </a:p>
                  </a:txBody>
                  <a:tcPr marL="68575" marR="68575" marT="0" marB="0"/>
                </a:tc>
                <a:tc>
                  <a:txBody>
                    <a:bodyPr/>
                    <a:lstStyle/>
                    <a:p>
                      <a:pPr marL="0" marR="0" lvl="0" indent="0" algn="ctr" rtl="0">
                        <a:lnSpc>
                          <a:spcPct val="100000"/>
                        </a:lnSpc>
                        <a:spcBef>
                          <a:spcPts val="0"/>
                        </a:spcBef>
                        <a:spcAft>
                          <a:spcPts val="0"/>
                        </a:spcAft>
                        <a:buClr>
                          <a:srgbClr val="000000"/>
                        </a:buClr>
                        <a:buSzPts val="600"/>
                        <a:buFont typeface="Arial"/>
                        <a:buNone/>
                      </a:pPr>
                      <a:endParaRPr sz="1050" u="none" strike="noStrike" cap="none">
                        <a:latin typeface="Cabin" charset="0"/>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300"/>
                        <a:buFont typeface="Arial"/>
                        <a:buNone/>
                      </a:pPr>
                      <a:r>
                        <a:rPr lang="hr-HR" sz="1050" b="1" u="none" strike="noStrike" cap="none" dirty="0">
                          <a:latin typeface="Cabin"/>
                          <a:ea typeface="Times New Roman"/>
                          <a:cs typeface="Times New Roman"/>
                          <a:sym typeface="Times New Roman"/>
                        </a:rPr>
                        <a:t>Detaljan troškovnik</a:t>
                      </a:r>
                      <a:endParaRPr sz="1050" u="none" strike="noStrike" cap="none" dirty="0">
                        <a:latin typeface="Cabin"/>
                      </a:endParaRPr>
                    </a:p>
                  </a:txBody>
                  <a:tcPr marL="68575" marR="68575" marT="0" marB="0"/>
                </a:tc>
                <a:tc>
                  <a:txBody>
                    <a:bodyPr/>
                    <a:lstStyle/>
                    <a:p>
                      <a:pPr marL="0" marR="0" lvl="0" indent="0" algn="ctr" rtl="0">
                        <a:lnSpc>
                          <a:spcPct val="100000"/>
                        </a:lnSpc>
                        <a:spcBef>
                          <a:spcPts val="0"/>
                        </a:spcBef>
                        <a:spcAft>
                          <a:spcPts val="0"/>
                        </a:spcAft>
                        <a:buClr>
                          <a:srgbClr val="000000"/>
                        </a:buClr>
                        <a:buSzPts val="300"/>
                        <a:buFont typeface="Arial"/>
                        <a:buNone/>
                      </a:pPr>
                      <a:r>
                        <a:rPr lang="hr-HR" sz="1050" b="1" u="none" strike="noStrike" cap="none" dirty="0">
                          <a:latin typeface="Cabin"/>
                          <a:ea typeface="Times New Roman"/>
                          <a:cs typeface="Times New Roman"/>
                          <a:sym typeface="Times New Roman"/>
                        </a:rPr>
                        <a:t>Način vrednovanja i korištenja rezultata vrednovanja</a:t>
                      </a:r>
                      <a:endParaRPr sz="1050" u="none" strike="noStrike" cap="none" dirty="0">
                        <a:latin typeface="Cabin"/>
                      </a:endParaRPr>
                    </a:p>
                  </a:txBody>
                  <a:tcPr marL="68575" marR="68575" marT="0" marB="0"/>
                </a:tc>
                <a:extLst>
                  <a:ext uri="{0D108BD9-81ED-4DB2-BD59-A6C34878D82A}">
                    <a16:rowId xmlns:a16="http://schemas.microsoft.com/office/drawing/2014/main" val="10000"/>
                  </a:ext>
                </a:extLst>
              </a:tr>
              <a:tr h="1108255">
                <a:tc>
                  <a:txBody>
                    <a:bodyPr/>
                    <a:lstStyle/>
                    <a:p>
                      <a:pPr marL="0" marR="0" lvl="0" indent="0" algn="l" rtl="0">
                        <a:lnSpc>
                          <a:spcPct val="100000"/>
                        </a:lnSpc>
                        <a:spcBef>
                          <a:spcPts val="0"/>
                        </a:spcBef>
                        <a:spcAft>
                          <a:spcPts val="0"/>
                        </a:spcAft>
                        <a:buClr>
                          <a:srgbClr val="000000"/>
                        </a:buClr>
                        <a:buSzPts val="1200"/>
                        <a:buFont typeface="Arial"/>
                        <a:buNone/>
                      </a:pPr>
                      <a:r>
                        <a:rPr lang="hr-HR" sz="1050" b="1" u="none" strike="noStrike" cap="none" dirty="0">
                          <a:latin typeface="Cabin"/>
                          <a:ea typeface="Times New Roman"/>
                          <a:cs typeface="Times New Roman"/>
                          <a:sym typeface="Times New Roman"/>
                        </a:rPr>
                        <a:t>Dan škole</a:t>
                      </a:r>
                    </a:p>
                    <a:p>
                      <a:pPr marL="0" marR="0" lvl="0" indent="0" algn="l">
                        <a:lnSpc>
                          <a:spcPct val="100000"/>
                        </a:lnSpc>
                        <a:spcBef>
                          <a:spcPts val="0"/>
                        </a:spcBef>
                        <a:spcAft>
                          <a:spcPts val="0"/>
                        </a:spcAft>
                        <a:buSzPts val="1200"/>
                        <a:buFont typeface="Arial"/>
                        <a:buNone/>
                      </a:pPr>
                      <a:endParaRPr lang="hr-HR" sz="1050" b="1" u="none" strike="noStrike" cap="none">
                        <a:solidFill>
                          <a:srgbClr val="FF0000"/>
                        </a:solidFill>
                        <a:latin typeface="Cabin"/>
                        <a:ea typeface="Times New Roman"/>
                        <a:cs typeface="Times New Roman"/>
                      </a:endParaRPr>
                    </a:p>
                  </a:txBody>
                  <a:tcPr marL="68575" marR="68575" marT="0" marB="0" anchor="ctr" anchorCtr="1"/>
                </a:tc>
                <a:tc>
                  <a:txBody>
                    <a:bodyPr/>
                    <a:lstStyle/>
                    <a:p>
                      <a:pPr marL="0" marR="0" lvl="0" indent="0" algn="l" rtl="0">
                        <a:lnSpc>
                          <a:spcPct val="100000"/>
                        </a:lnSpc>
                        <a:spcBef>
                          <a:spcPts val="0"/>
                        </a:spcBef>
                        <a:spcAft>
                          <a:spcPts val="0"/>
                        </a:spcAft>
                        <a:buClr>
                          <a:srgbClr val="000000"/>
                        </a:buClr>
                        <a:buSzPts val="1200"/>
                        <a:buFont typeface="Arial"/>
                        <a:buNone/>
                      </a:pPr>
                      <a:r>
                        <a:rPr lang="hr-HR" sz="1050" u="none" strike="noStrike" cap="none" dirty="0">
                          <a:latin typeface="Cabin"/>
                          <a:ea typeface="Times New Roman"/>
                          <a:cs typeface="Times New Roman"/>
                          <a:sym typeface="Times New Roman"/>
                        </a:rPr>
                        <a:t>Obilježiti Dan škole</a:t>
                      </a:r>
                      <a:endParaRPr sz="1050" u="none" strike="noStrike" cap="none" dirty="0">
                        <a:latin typeface="Cabin"/>
                        <a:ea typeface="Times New Roman"/>
                        <a:cs typeface="Times New Roman"/>
                        <a:sym typeface="Times New Roman"/>
                      </a:endParaRPr>
                    </a:p>
                  </a:txBody>
                  <a:tcPr marL="68575" marR="68575" marT="0" marB="0" anchor="ctr" anchorCtr="1"/>
                </a:tc>
                <a:tc>
                  <a:txBody>
                    <a:bodyPr/>
                    <a:lstStyle/>
                    <a:p>
                      <a:pPr marL="0" marR="0" lvl="0" indent="0" algn="l" rtl="0">
                        <a:lnSpc>
                          <a:spcPct val="100000"/>
                        </a:lnSpc>
                        <a:spcBef>
                          <a:spcPts val="0"/>
                        </a:spcBef>
                        <a:spcAft>
                          <a:spcPts val="0"/>
                        </a:spcAft>
                        <a:buClr>
                          <a:schemeClr val="dk1"/>
                        </a:buClr>
                        <a:buSzPts val="263"/>
                        <a:buFont typeface="Arial"/>
                        <a:buNone/>
                      </a:pPr>
                      <a:r>
                        <a:rPr lang="hr-HR" sz="1050" u="none" strike="noStrike" cap="none" dirty="0">
                          <a:latin typeface="Cabin"/>
                          <a:ea typeface="Times New Roman"/>
                          <a:cs typeface="Times New Roman"/>
                          <a:sym typeface="Times New Roman"/>
                        </a:rPr>
                        <a:t>Povezati nastavne sadržaje kroz različite aktivnosti i zadatke</a:t>
                      </a:r>
                      <a:r>
                        <a:rPr lang="hr-HR" sz="1050" u="none" strike="noStrike" cap="none" dirty="0">
                          <a:latin typeface="Cabin"/>
                          <a:ea typeface="Times New Roman"/>
                          <a:cs typeface="Times New Roman"/>
                        </a:rPr>
                        <a:t>. Kratki kulturno-umjetnički program.</a:t>
                      </a:r>
                      <a:endParaRPr sz="1050" u="none" strike="noStrike" cap="none" dirty="0">
                        <a:latin typeface="Cabi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263"/>
                        <a:buFont typeface="Arial"/>
                        <a:buNone/>
                      </a:pPr>
                      <a:r>
                        <a:rPr lang="hr-HR" sz="1050" u="none" strike="noStrike" cap="none" dirty="0">
                          <a:latin typeface="Cabin"/>
                          <a:ea typeface="Times New Roman"/>
                          <a:cs typeface="Times New Roman"/>
                          <a:sym typeface="Times New Roman"/>
                        </a:rPr>
                        <a:t>od 1. do 8. razred</a:t>
                      </a:r>
                      <a:endParaRPr sz="1050" u="none" strike="noStrike" cap="none" dirty="0">
                        <a:latin typeface="Cabin"/>
                        <a:ea typeface="Times New Roman"/>
                        <a:cs typeface="Times New Roman"/>
                        <a:sym typeface="Times New Roman"/>
                      </a:endParaRPr>
                    </a:p>
                  </a:txBody>
                  <a:tcPr marL="68575" marR="68575" marT="0" marB="0" anchor="ctr" anchorCtr="1"/>
                </a:tc>
                <a:tc>
                  <a:txBody>
                    <a:bodyPr/>
                    <a:lstStyle/>
                    <a:p>
                      <a:pPr marL="0" marR="0" lvl="0" indent="0" algn="l" rtl="0">
                        <a:lnSpc>
                          <a:spcPct val="100000"/>
                        </a:lnSpc>
                        <a:spcBef>
                          <a:spcPts val="0"/>
                        </a:spcBef>
                        <a:spcAft>
                          <a:spcPts val="0"/>
                        </a:spcAft>
                        <a:buClr>
                          <a:schemeClr val="dk1"/>
                        </a:buClr>
                        <a:buSzPts val="263"/>
                        <a:buFont typeface="Arial"/>
                        <a:buNone/>
                      </a:pPr>
                      <a:r>
                        <a:rPr lang="hr-HR" sz="1050" u="none" strike="noStrike" cap="none" dirty="0">
                          <a:latin typeface="Cabin"/>
                          <a:ea typeface="Times New Roman"/>
                          <a:cs typeface="Times New Roman"/>
                          <a:sym typeface="Times New Roman"/>
                        </a:rPr>
                        <a:t>Marina </a:t>
                      </a:r>
                      <a:r>
                        <a:rPr lang="hr-HR" sz="1050" u="none" strike="noStrike" cap="none" dirty="0" err="1">
                          <a:latin typeface="Cabin"/>
                          <a:ea typeface="Times New Roman"/>
                          <a:cs typeface="Times New Roman"/>
                          <a:sym typeface="Times New Roman"/>
                        </a:rPr>
                        <a:t>Šestić</a:t>
                      </a:r>
                      <a:endParaRPr sz="1050" u="none" strike="noStrike" cap="none" dirty="0" err="1">
                        <a:latin typeface="Cabin"/>
                        <a:ea typeface="Times New Roman"/>
                        <a:cs typeface="Times New Roman"/>
                        <a:sym typeface="Times New Roman"/>
                      </a:endParaRPr>
                    </a:p>
                  </a:txBody>
                  <a:tcPr marL="68575" marR="68575" marT="0" marB="0" anchor="ctr" anchorCtr="1"/>
                </a:tc>
                <a:tc>
                  <a:txBody>
                    <a:bodyPr/>
                    <a:lstStyle/>
                    <a:p>
                      <a:pPr marL="0" marR="0" lvl="0" indent="0" algn="l" rtl="0">
                        <a:lnSpc>
                          <a:spcPct val="100000"/>
                        </a:lnSpc>
                        <a:spcBef>
                          <a:spcPts val="0"/>
                        </a:spcBef>
                        <a:spcAft>
                          <a:spcPts val="0"/>
                        </a:spcAft>
                        <a:buClr>
                          <a:srgbClr val="000000"/>
                        </a:buClr>
                        <a:buSzPts val="1200"/>
                        <a:buFont typeface="Arial"/>
                        <a:buNone/>
                      </a:pPr>
                      <a:r>
                        <a:rPr lang="hr-HR" sz="1050" u="none" strike="noStrike" cap="none" dirty="0">
                          <a:latin typeface="Cabin"/>
                          <a:ea typeface="Times New Roman"/>
                          <a:cs typeface="Times New Roman"/>
                          <a:sym typeface="Times New Roman"/>
                        </a:rPr>
                        <a:t>Kroz kulturno- zabavna događanja</a:t>
                      </a:r>
                      <a:r>
                        <a:rPr lang="hr-HR" sz="1050" u="none" strike="noStrike" cap="none" dirty="0">
                          <a:latin typeface="Cabin"/>
                          <a:ea typeface="Times New Roman"/>
                          <a:cs typeface="Times New Roman"/>
                        </a:rPr>
                        <a:t> i radionice </a:t>
                      </a:r>
                      <a:r>
                        <a:rPr lang="hr-HR" sz="1050" u="none" strike="noStrike" cap="none" dirty="0">
                          <a:latin typeface="Cabin"/>
                          <a:ea typeface="Times New Roman"/>
                          <a:cs typeface="Times New Roman"/>
                          <a:sym typeface="Times New Roman"/>
                        </a:rPr>
                        <a:t> u skladu s</a:t>
                      </a:r>
                      <a:r>
                        <a:rPr lang="hr-HR" sz="1050" u="none" strike="noStrike" cap="none" dirty="0">
                          <a:latin typeface="Cabin"/>
                          <a:ea typeface="Times New Roman"/>
                          <a:cs typeface="Times New Roman"/>
                        </a:rPr>
                        <a:t> dogovorom na nivou UV škole</a:t>
                      </a:r>
                      <a:endParaRPr lang="hr-HR" sz="1050" u="none" strike="noStrike" cap="none" dirty="0">
                        <a:latin typeface="Cabin"/>
                        <a:ea typeface="Times New Roman"/>
                        <a:cs typeface="Times New Roman"/>
                        <a:sym typeface="Times New Roman"/>
                      </a:endParaRPr>
                    </a:p>
                  </a:txBody>
                  <a:tcPr marL="68575" marR="68575" marT="0" marB="0" anchor="ctr" anchorCtr="1"/>
                </a:tc>
                <a:tc>
                  <a:txBody>
                    <a:bodyPr/>
                    <a:lstStyle/>
                    <a:p>
                      <a:pPr marL="0" marR="0" lvl="0" indent="0" algn="l" rtl="0">
                        <a:lnSpc>
                          <a:spcPct val="100000"/>
                        </a:lnSpc>
                        <a:spcBef>
                          <a:spcPts val="0"/>
                        </a:spcBef>
                        <a:spcAft>
                          <a:spcPts val="0"/>
                        </a:spcAft>
                        <a:buClr>
                          <a:srgbClr val="000000"/>
                        </a:buClr>
                        <a:buSzPts val="1200"/>
                        <a:buFont typeface="Arial"/>
                        <a:buNone/>
                      </a:pPr>
                      <a:r>
                        <a:rPr lang="hr-HR" sz="1050" u="none" strike="noStrike" cap="none" dirty="0">
                          <a:latin typeface="Cabin"/>
                          <a:ea typeface="Times New Roman"/>
                          <a:cs typeface="Times New Roman"/>
                        </a:rPr>
                        <a:t>lipanj</a:t>
                      </a:r>
                      <a:r>
                        <a:rPr lang="hr-HR" sz="1050" u="none" strike="noStrike" cap="none" dirty="0">
                          <a:latin typeface="Cabin"/>
                          <a:ea typeface="Times New Roman"/>
                          <a:cs typeface="Times New Roman"/>
                          <a:sym typeface="Times New Roman"/>
                        </a:rPr>
                        <a:t> </a:t>
                      </a:r>
                      <a:r>
                        <a:rPr lang="hr-HR" sz="1050" u="none" strike="noStrike" cap="none" dirty="0">
                          <a:latin typeface="Cabin"/>
                          <a:ea typeface="Times New Roman"/>
                          <a:cs typeface="Times New Roman"/>
                        </a:rPr>
                        <a:t>2024.</a:t>
                      </a:r>
                      <a:endParaRPr sz="1050" u="none" strike="noStrike" cap="none" dirty="0">
                        <a:latin typeface="Cabin"/>
                        <a:ea typeface="Times New Roman"/>
                        <a:cs typeface="Times New Roman"/>
                        <a:sym typeface="Times New Roman"/>
                      </a:endParaRPr>
                    </a:p>
                  </a:txBody>
                  <a:tcPr marL="68575" marR="68575" marT="0" marB="0" anchor="ctr" anchorCtr="1"/>
                </a:tc>
                <a:tc>
                  <a:txBody>
                    <a:bodyPr/>
                    <a:lstStyle/>
                    <a:p>
                      <a:pPr marL="0" marR="0" lvl="0" indent="0" algn="l" rtl="0">
                        <a:lnSpc>
                          <a:spcPct val="100000"/>
                        </a:lnSpc>
                        <a:spcBef>
                          <a:spcPts val="0"/>
                        </a:spcBef>
                        <a:spcAft>
                          <a:spcPts val="0"/>
                        </a:spcAft>
                        <a:buClr>
                          <a:srgbClr val="000000"/>
                        </a:buClr>
                        <a:buSzPts val="1200"/>
                        <a:buFont typeface="Arial"/>
                        <a:buNone/>
                      </a:pPr>
                      <a:r>
                        <a:rPr lang="hr-HR" sz="1050" u="none" strike="noStrike" cap="none" dirty="0">
                          <a:latin typeface="Cabin"/>
                          <a:ea typeface="Times New Roman"/>
                          <a:cs typeface="Times New Roman"/>
                        </a:rPr>
                        <a:t>800 eura</a:t>
                      </a:r>
                      <a:endParaRPr sz="1050" u="none" strike="noStrike" cap="none" dirty="0">
                        <a:solidFill>
                          <a:schemeClr val="dk1"/>
                        </a:solidFill>
                        <a:latin typeface="Cabin"/>
                        <a:ea typeface="Times New Roman"/>
                        <a:cs typeface="Times New Roman"/>
                        <a:sym typeface="Times New Roman"/>
                      </a:endParaRPr>
                    </a:p>
                  </a:txBody>
                  <a:tcPr marL="68575" marR="68575" marT="0" marB="0" anchor="ctr" anchorCtr="1"/>
                </a:tc>
                <a:tc>
                  <a:txBody>
                    <a:bodyPr/>
                    <a:lstStyle/>
                    <a:p>
                      <a:pPr marL="0" marR="0" lvl="0" indent="0" algn="l" rtl="0">
                        <a:lnSpc>
                          <a:spcPct val="100000"/>
                        </a:lnSpc>
                        <a:spcBef>
                          <a:spcPts val="0"/>
                        </a:spcBef>
                        <a:spcAft>
                          <a:spcPts val="0"/>
                        </a:spcAft>
                        <a:buClr>
                          <a:schemeClr val="dk1"/>
                        </a:buClr>
                        <a:buSzPts val="263"/>
                        <a:buFont typeface="Arial"/>
                        <a:buNone/>
                      </a:pPr>
                      <a:r>
                        <a:rPr lang="hr-HR" sz="1050" u="none" strike="noStrike" cap="none" dirty="0">
                          <a:latin typeface="Cabin"/>
                          <a:ea typeface="Times New Roman"/>
                          <a:cs typeface="Times New Roman"/>
                          <a:sym typeface="Times New Roman"/>
                        </a:rPr>
                        <a:t>Prezentacija realizacije dana na web stranici škole</a:t>
                      </a:r>
                      <a:endParaRPr sz="1050" u="none" strike="noStrike" cap="none" dirty="0">
                        <a:latin typeface="Cabin"/>
                        <a:ea typeface="Times New Roman"/>
                        <a:cs typeface="Times New Roman"/>
                        <a:sym typeface="Times New Roman"/>
                      </a:endParaRPr>
                    </a:p>
                  </a:txBody>
                  <a:tcPr marL="68575" marR="68575" marT="0" marB="0" anchor="ctr" anchorCtr="1"/>
                </a:tc>
                <a:extLst>
                  <a:ext uri="{0D108BD9-81ED-4DB2-BD59-A6C34878D82A}">
                    <a16:rowId xmlns:a16="http://schemas.microsoft.com/office/drawing/2014/main" val="10003"/>
                  </a:ext>
                </a:extLst>
              </a:tr>
              <a:tr h="1108254">
                <a:tc>
                  <a:txBody>
                    <a:bodyPr/>
                    <a:lstStyle/>
                    <a:p>
                      <a:pPr marL="0" lvl="0" indent="0" algn="l">
                        <a:lnSpc>
                          <a:spcPct val="100000"/>
                        </a:lnSpc>
                        <a:spcBef>
                          <a:spcPts val="0"/>
                        </a:spcBef>
                        <a:spcAft>
                          <a:spcPts val="0"/>
                        </a:spcAft>
                        <a:buNone/>
                      </a:pPr>
                      <a:r>
                        <a:rPr lang="hr-HR" sz="1050" b="0" i="0" u="none" strike="noStrike" cap="none" noProof="0" dirty="0"/>
                        <a:t>Bavarski dani</a:t>
                      </a:r>
                      <a:endParaRPr lang="sr-Latn-RS" dirty="0"/>
                    </a:p>
                  </a:txBody>
                  <a:tcPr marL="68575" marR="68575" marT="0" marB="0"/>
                </a:tc>
                <a:tc>
                  <a:txBody>
                    <a:bodyPr/>
                    <a:lstStyle/>
                    <a:p>
                      <a:pPr lvl="0" algn="l">
                        <a:lnSpc>
                          <a:spcPct val="100000"/>
                        </a:lnSpc>
                        <a:spcBef>
                          <a:spcPts val="0"/>
                        </a:spcBef>
                        <a:spcAft>
                          <a:spcPts val="0"/>
                        </a:spcAft>
                        <a:buNone/>
                      </a:pPr>
                      <a:r>
                        <a:rPr lang="hr-HR" sz="1050" b="0" i="0" u="none" strike="noStrike" cap="none" noProof="0" dirty="0"/>
                        <a:t>Poticati i razvijati interkulturalne </a:t>
                      </a:r>
                      <a:br>
                        <a:rPr lang="hr-HR" sz="1050" b="0" i="0" u="none" strike="noStrike" cap="none" noProof="0" dirty="0"/>
                      </a:br>
                      <a:r>
                        <a:rPr lang="hr-HR" sz="1050" b="0" i="0" u="none" strike="noStrike" cap="none" noProof="0" dirty="0"/>
                        <a:t>kompetencije kod učenika, poticati na razmišljanje o </a:t>
                      </a:r>
                      <a:endParaRPr lang="sr-Latn-RS" dirty="0"/>
                    </a:p>
                    <a:p>
                      <a:pPr lvl="0" algn="l">
                        <a:lnSpc>
                          <a:spcPct val="100000"/>
                        </a:lnSpc>
                        <a:spcBef>
                          <a:spcPts val="0"/>
                        </a:spcBef>
                        <a:spcAft>
                          <a:spcPts val="0"/>
                        </a:spcAft>
                        <a:buNone/>
                      </a:pPr>
                      <a:r>
                        <a:rPr lang="hr-HR" sz="1050" b="0" i="0" u="none" strike="noStrike" cap="none" noProof="0" dirty="0"/>
                        <a:t>važnosti vlastite i tuđe kulture, razvijati i stvarati interkulturalne dimenzije odgoja i </a:t>
                      </a:r>
                      <a:endParaRPr lang="hr-HR" dirty="0"/>
                    </a:p>
                    <a:p>
                      <a:pPr lvl="0" algn="l">
                        <a:lnSpc>
                          <a:spcPct val="100000"/>
                        </a:lnSpc>
                        <a:spcBef>
                          <a:spcPts val="0"/>
                        </a:spcBef>
                        <a:spcAft>
                          <a:spcPts val="0"/>
                        </a:spcAft>
                        <a:buNone/>
                      </a:pPr>
                      <a:r>
                        <a:rPr lang="hr-HR" sz="1050" b="0" i="0" u="none" strike="noStrike" cap="none" noProof="0" dirty="0"/>
                        <a:t>obrazovanja.; steći nova saznanja o drugoj kulturi, bolje upoznati </a:t>
                      </a:r>
                      <a:endParaRPr lang="hr-HR" dirty="0"/>
                    </a:p>
                    <a:p>
                      <a:pPr marL="0" lvl="0" indent="0" algn="l">
                        <a:lnSpc>
                          <a:spcPct val="100000"/>
                        </a:lnSpc>
                        <a:spcBef>
                          <a:spcPts val="0"/>
                        </a:spcBef>
                        <a:spcAft>
                          <a:spcPts val="0"/>
                        </a:spcAft>
                        <a:buNone/>
                      </a:pPr>
                      <a:r>
                        <a:rPr lang="hr-HR" sz="1050" b="0" i="0" u="none" strike="noStrike" cap="none" noProof="0" dirty="0"/>
                        <a:t>vlastito kulturno nasljeđe i na taj način jačati otvorenost prema drugim kulturama. </a:t>
                      </a:r>
                      <a:endParaRPr lang="hr-HR" dirty="0">
                        <a:sym typeface="Times New Roman"/>
                      </a:endParaRPr>
                    </a:p>
                  </a:txBody>
                  <a:tcPr marL="68575" marR="68575" marT="0" marB="0"/>
                </a:tc>
                <a:tc>
                  <a:txBody>
                    <a:bodyPr/>
                    <a:lstStyle/>
                    <a:p>
                      <a:pPr lvl="0" algn="l">
                        <a:lnSpc>
                          <a:spcPct val="100000"/>
                        </a:lnSpc>
                        <a:spcBef>
                          <a:spcPts val="0"/>
                        </a:spcBef>
                        <a:spcAft>
                          <a:spcPts val="0"/>
                        </a:spcAft>
                        <a:buNone/>
                      </a:pPr>
                      <a:r>
                        <a:rPr lang="hr-HR" sz="1000" b="0" i="0" u="none" strike="noStrike" cap="none" noProof="0" dirty="0"/>
                        <a:t>Razvijati motivacijske čimbenike za učenje njemačkog jezika, njihove </a:t>
                      </a:r>
                      <a:endParaRPr lang="sr-Latn-RS" sz="1000" dirty="0"/>
                    </a:p>
                    <a:p>
                      <a:pPr lvl="0" algn="l">
                        <a:lnSpc>
                          <a:spcPct val="100000"/>
                        </a:lnSpc>
                        <a:spcBef>
                          <a:spcPts val="0"/>
                        </a:spcBef>
                        <a:spcAft>
                          <a:spcPts val="0"/>
                        </a:spcAft>
                        <a:buNone/>
                      </a:pPr>
                      <a:r>
                        <a:rPr lang="hr-HR" sz="1000" b="0" i="0" u="none" strike="noStrike" cap="none" noProof="0" dirty="0"/>
                        <a:t>interpersonalne, socijalne i kompetitivne vještine, jačati samopouzdanje te komunikacijske kompetencije učenika, poticati druženje i sklapanje prijateljstava vršnjaka u školi te usvajanje znanja o običajima vezanim za Bavarsku. </a:t>
                      </a:r>
                      <a:endParaRPr lang="hr-HR" sz="1000" dirty="0"/>
                    </a:p>
                    <a:p>
                      <a:pPr marL="0" lvl="0" indent="0" algn="l">
                        <a:lnSpc>
                          <a:spcPct val="100000"/>
                        </a:lnSpc>
                        <a:spcBef>
                          <a:spcPts val="0"/>
                        </a:spcBef>
                        <a:spcAft>
                          <a:spcPts val="0"/>
                        </a:spcAft>
                        <a:buNone/>
                      </a:pPr>
                      <a:r>
                        <a:rPr lang="hr-HR" sz="1000" b="0" i="0" u="none" strike="noStrike" cap="none" noProof="0" dirty="0"/>
                        <a:t>Učenici od 4. do 8. razreda koji pohađaju izbornu nastavu njemačkog jezika. </a:t>
                      </a:r>
                      <a:endParaRPr lang="hr-HR" dirty="0">
                        <a:sym typeface="Times New Roman"/>
                      </a:endParaRPr>
                    </a:p>
                  </a:txBody>
                  <a:tcPr marL="68575" marR="68575" marT="0" marB="0"/>
                </a:tc>
                <a:tc>
                  <a:txBody>
                    <a:bodyPr/>
                    <a:lstStyle/>
                    <a:p>
                      <a:pPr marL="0" lvl="0" indent="0" algn="l">
                        <a:lnSpc>
                          <a:spcPct val="100000"/>
                        </a:lnSpc>
                        <a:spcBef>
                          <a:spcPts val="0"/>
                        </a:spcBef>
                        <a:spcAft>
                          <a:spcPts val="0"/>
                        </a:spcAft>
                        <a:buNone/>
                      </a:pPr>
                      <a:r>
                        <a:rPr lang="hr-HR" sz="1050" b="0" i="0" u="none" strike="noStrike" cap="none" noProof="0" dirty="0"/>
                        <a:t>Dijana Mišević</a:t>
                      </a:r>
                    </a:p>
                    <a:p>
                      <a:pPr marL="0" lvl="0" indent="0" algn="l">
                        <a:lnSpc>
                          <a:spcPct val="100000"/>
                        </a:lnSpc>
                        <a:spcBef>
                          <a:spcPts val="0"/>
                        </a:spcBef>
                        <a:spcAft>
                          <a:spcPts val="0"/>
                        </a:spcAft>
                        <a:buNone/>
                      </a:pPr>
                      <a:r>
                        <a:rPr lang="hr-HR" sz="1050" b="0" i="0" u="none" strike="noStrike" cap="none" noProof="0" dirty="0"/>
                        <a:t>Benjamin Lovrić</a:t>
                      </a:r>
                    </a:p>
                  </a:txBody>
                  <a:tcPr marL="68575" marR="68575" marT="0" marB="0"/>
                </a:tc>
                <a:tc>
                  <a:txBody>
                    <a:bodyPr/>
                    <a:lstStyle/>
                    <a:p>
                      <a:pPr marL="0" lvl="0" indent="0" algn="l">
                        <a:lnSpc>
                          <a:spcPct val="100000"/>
                        </a:lnSpc>
                        <a:spcBef>
                          <a:spcPts val="0"/>
                        </a:spcBef>
                        <a:spcAft>
                          <a:spcPts val="0"/>
                        </a:spcAft>
                        <a:buNone/>
                      </a:pPr>
                      <a:r>
                        <a:rPr lang="hr-HR" sz="1050" b="0" i="0" u="none" strike="noStrike" cap="none" noProof="0" dirty="0"/>
                        <a:t>Kroz radionice, kviz, prezentaciju i zabavno druženje u duhu proslave </a:t>
                      </a:r>
                      <a:r>
                        <a:rPr lang="hr-HR" sz="1050" b="0" i="0" u="none" strike="noStrike" cap="none" noProof="0" dirty="0" err="1"/>
                        <a:t>Oktoberfest</a:t>
                      </a:r>
                      <a:r>
                        <a:rPr lang="hr-HR" sz="1050" b="0" i="0" u="none" strike="noStrike" cap="none" noProof="0" dirty="0"/>
                        <a:t>-a s degustacijom i igrama </a:t>
                      </a:r>
                      <a:endParaRPr lang="sr-Latn-RS" dirty="0">
                        <a:sym typeface="Times New Roman"/>
                      </a:endParaRPr>
                    </a:p>
                  </a:txBody>
                  <a:tcPr marL="68575" marR="68575" marT="0" marB="0"/>
                </a:tc>
                <a:tc>
                  <a:txBody>
                    <a:bodyPr/>
                    <a:lstStyle/>
                    <a:p>
                      <a:pPr marL="0" lvl="0" indent="0" algn="l">
                        <a:lnSpc>
                          <a:spcPct val="100000"/>
                        </a:lnSpc>
                        <a:spcBef>
                          <a:spcPts val="0"/>
                        </a:spcBef>
                        <a:spcAft>
                          <a:spcPts val="0"/>
                        </a:spcAft>
                        <a:buNone/>
                      </a:pPr>
                      <a:r>
                        <a:rPr lang="hr-HR" sz="1050" b="0" i="0" u="none" strike="noStrike" cap="none" noProof="0" dirty="0"/>
                        <a:t>13. listopada2022.</a:t>
                      </a:r>
                      <a:endParaRPr lang="sr-Latn-RS" dirty="0">
                        <a:sym typeface="Times New Roman"/>
                      </a:endParaRPr>
                    </a:p>
                  </a:txBody>
                  <a:tcPr marL="68575" marR="68575" marT="0" marB="0"/>
                </a:tc>
                <a:tc>
                  <a:txBody>
                    <a:bodyPr/>
                    <a:lstStyle/>
                    <a:p>
                      <a:pPr marL="0" lvl="0" indent="0" algn="l">
                        <a:lnSpc>
                          <a:spcPct val="100000"/>
                        </a:lnSpc>
                        <a:spcBef>
                          <a:spcPts val="0"/>
                        </a:spcBef>
                        <a:spcAft>
                          <a:spcPts val="0"/>
                        </a:spcAft>
                        <a:buNone/>
                      </a:pPr>
                      <a:r>
                        <a:rPr lang="hr-HR" sz="1050" u="none" strike="noStrike" cap="none" dirty="0">
                          <a:latin typeface="Cabin"/>
                          <a:ea typeface="Times New Roman"/>
                          <a:cs typeface="Times New Roman"/>
                        </a:rPr>
                        <a:t>50 €</a:t>
                      </a:r>
                      <a:endParaRPr lang="hr-HR" sz="1050" u="none" strike="noStrike" cap="none" dirty="0">
                        <a:latin typeface="Cabin"/>
                        <a:ea typeface="Times New Roman"/>
                        <a:cs typeface="Times New Roman"/>
                        <a:sym typeface="Times New Roman"/>
                      </a:endParaRPr>
                    </a:p>
                  </a:txBody>
                  <a:tcPr marL="68575" marR="68575" marT="0" marB="0"/>
                </a:tc>
                <a:tc>
                  <a:txBody>
                    <a:bodyPr/>
                    <a:lstStyle/>
                    <a:p>
                      <a:pPr marL="0" lvl="0" indent="0" algn="l">
                        <a:lnSpc>
                          <a:spcPct val="100000"/>
                        </a:lnSpc>
                        <a:spcBef>
                          <a:spcPts val="0"/>
                        </a:spcBef>
                        <a:spcAft>
                          <a:spcPts val="0"/>
                        </a:spcAft>
                        <a:buNone/>
                      </a:pPr>
                      <a:r>
                        <a:rPr lang="hr-HR" sz="1050" b="0" i="0" u="none" strike="noStrike" cap="none" noProof="0" dirty="0"/>
                        <a:t>Kviz, evaluacijski listić</a:t>
                      </a:r>
                      <a:endParaRPr lang="sr-Latn-RS" dirty="0">
                        <a:sym typeface="Times New Roman"/>
                      </a:endParaRPr>
                    </a:p>
                  </a:txBody>
                  <a:tcPr marL="68575" marR="68575" marT="0" marB="0"/>
                </a:tc>
                <a:extLst>
                  <a:ext uri="{0D108BD9-81ED-4DB2-BD59-A6C34878D82A}">
                    <a16:rowId xmlns:a16="http://schemas.microsoft.com/office/drawing/2014/main" val="3341715894"/>
                  </a:ext>
                </a:extLst>
              </a:tr>
            </a:tbl>
          </a:graphicData>
        </a:graphic>
      </p:graphicFrame>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461"/>
        <p:cNvGrpSpPr/>
        <p:nvPr/>
      </p:nvGrpSpPr>
      <p:grpSpPr>
        <a:xfrm>
          <a:off x="0" y="0"/>
          <a:ext cx="0" cy="0"/>
          <a:chOff x="0" y="0"/>
          <a:chExt cx="0" cy="0"/>
        </a:xfrm>
      </p:grpSpPr>
      <p:sp>
        <p:nvSpPr>
          <p:cNvPr id="462" name="Google Shape;462;p43"/>
          <p:cNvSpPr txBox="1">
            <a:spLocks noGrp="1"/>
          </p:cNvSpPr>
          <p:nvPr>
            <p:ph type="title"/>
          </p:nvPr>
        </p:nvSpPr>
        <p:spPr>
          <a:xfrm>
            <a:off x="112100" y="68430"/>
            <a:ext cx="8219256" cy="404662"/>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dk2"/>
              </a:buClr>
              <a:buSzPts val="540"/>
              <a:buFont typeface="Domine"/>
              <a:buNone/>
            </a:pPr>
            <a:r>
              <a:rPr lang="hr-HR" sz="2160" b="0" i="0" u="none" strike="noStrike" cap="none">
                <a:solidFill>
                  <a:schemeClr val="dk2"/>
                </a:solidFill>
                <a:latin typeface="Cabin" charset="0"/>
                <a:sym typeface="Times New Roman"/>
              </a:rPr>
              <a:t>Predmetna nastava / ostale aktivnosti</a:t>
            </a:r>
            <a:endParaRPr>
              <a:latin typeface="Cabin" charset="0"/>
            </a:endParaRPr>
          </a:p>
        </p:txBody>
      </p:sp>
      <p:sp>
        <p:nvSpPr>
          <p:cNvPr id="463" name="Google Shape;463;p43"/>
          <p:cNvSpPr txBox="1">
            <a:spLocks noGrp="1"/>
          </p:cNvSpPr>
          <p:nvPr>
            <p:ph type="ftr" idx="11"/>
          </p:nvPr>
        </p:nvSpPr>
        <p:spPr>
          <a:xfrm>
            <a:off x="5163546" y="6410796"/>
            <a:ext cx="3505200" cy="365759"/>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2"/>
              </a:buClr>
              <a:buSzPts val="350"/>
              <a:buFont typeface="Cabin"/>
              <a:buNone/>
            </a:pPr>
            <a:r>
              <a:rPr lang="hr-HR" sz="1400" b="0" i="0" u="none" strike="noStrike" cap="none">
                <a:latin typeface="Cabin"/>
                <a:ea typeface="Cabin"/>
                <a:cs typeface="Cabin"/>
                <a:sym typeface="Cabin"/>
              </a:rPr>
              <a:t>Školski kurikulum </a:t>
            </a:r>
            <a:r>
              <a:rPr lang="hr-HR"/>
              <a:t>2021</a:t>
            </a:r>
            <a:r>
              <a:rPr lang="hr-HR" sz="1400" b="0" i="0" u="none" strike="noStrike" cap="none">
                <a:latin typeface="Cabin"/>
                <a:ea typeface="Cabin"/>
                <a:cs typeface="Cabin"/>
                <a:sym typeface="Cabin"/>
              </a:rPr>
              <a:t>./</a:t>
            </a:r>
            <a:r>
              <a:rPr lang="hr-HR"/>
              <a:t>2022</a:t>
            </a:r>
            <a:r>
              <a:rPr lang="hr-HR" sz="1400" b="0" i="0" u="none" strike="noStrike" cap="none">
                <a:latin typeface="Cabin"/>
                <a:ea typeface="Cabin"/>
                <a:cs typeface="Cabin"/>
                <a:sym typeface="Cabin"/>
              </a:rPr>
              <a:t>.</a:t>
            </a:r>
            <a:endParaRPr sz="1400" b="0" i="0" u="none" strike="noStrike" cap="none">
              <a:latin typeface="Cabin"/>
              <a:ea typeface="Cabin"/>
              <a:cs typeface="Cabin"/>
              <a:sym typeface="Cabin"/>
            </a:endParaRPr>
          </a:p>
        </p:txBody>
      </p:sp>
      <p:sp>
        <p:nvSpPr>
          <p:cNvPr id="464" name="Google Shape;464;p43"/>
          <p:cNvSpPr txBox="1">
            <a:spLocks noGrp="1"/>
          </p:cNvSpPr>
          <p:nvPr>
            <p:ph type="sldNum" idx="12"/>
          </p:nvPr>
        </p:nvSpPr>
        <p:spPr>
          <a:xfrm>
            <a:off x="612647" y="6356350"/>
            <a:ext cx="1981199" cy="36575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2"/>
              </a:buClr>
              <a:buSzPts val="350"/>
              <a:buFont typeface="Cabin"/>
              <a:buNone/>
            </a:pPr>
            <a:fld id="{00000000-1234-1234-1234-123412341234}" type="slidenum">
              <a:rPr lang="hr-HR" sz="1400" b="0" i="0" u="none" strike="noStrike" cap="none">
                <a:solidFill>
                  <a:schemeClr val="dk2"/>
                </a:solidFill>
                <a:latin typeface="Cabin"/>
                <a:ea typeface="Cabin"/>
                <a:cs typeface="Cabin"/>
                <a:sym typeface="Cabin"/>
              </a:rPr>
              <a:pPr marL="0" marR="0" lvl="0" indent="0" algn="l" rtl="0">
                <a:lnSpc>
                  <a:spcPct val="100000"/>
                </a:lnSpc>
                <a:spcBef>
                  <a:spcPts val="0"/>
                </a:spcBef>
                <a:spcAft>
                  <a:spcPts val="0"/>
                </a:spcAft>
                <a:buClr>
                  <a:schemeClr val="dk2"/>
                </a:buClr>
                <a:buSzPts val="350"/>
                <a:buFont typeface="Cabin"/>
                <a:buNone/>
              </a:pPr>
              <a:t>54</a:t>
            </a:fld>
            <a:endParaRPr sz="1400" b="0" i="0" u="none" strike="noStrike" cap="none">
              <a:solidFill>
                <a:schemeClr val="dk2"/>
              </a:solidFill>
              <a:latin typeface="Cabin"/>
              <a:ea typeface="Cabin"/>
              <a:cs typeface="Cabin"/>
              <a:sym typeface="Cabin"/>
            </a:endParaRPr>
          </a:p>
        </p:txBody>
      </p:sp>
      <p:graphicFrame>
        <p:nvGraphicFramePr>
          <p:cNvPr id="465" name="Google Shape;465;p43"/>
          <p:cNvGraphicFramePr/>
          <p:nvPr>
            <p:extLst>
              <p:ext uri="{D42A27DB-BD31-4B8C-83A1-F6EECF244321}">
                <p14:modId xmlns:p14="http://schemas.microsoft.com/office/powerpoint/2010/main" val="801094126"/>
              </p:ext>
            </p:extLst>
          </p:nvPr>
        </p:nvGraphicFramePr>
        <p:xfrm>
          <a:off x="127290" y="372688"/>
          <a:ext cx="8873600" cy="6802505"/>
        </p:xfrm>
        <a:graphic>
          <a:graphicData uri="http://schemas.openxmlformats.org/drawingml/2006/table">
            <a:tbl>
              <a:tblPr firstRow="1" bandRow="1">
                <a:noFill/>
                <a:tableStyleId>{2B1E4052-6B5D-4648-950B-1C1C1EDA2936}</a:tableStyleId>
              </a:tblPr>
              <a:tblGrid>
                <a:gridCol w="1195150">
                  <a:extLst>
                    <a:ext uri="{9D8B030D-6E8A-4147-A177-3AD203B41FA5}">
                      <a16:colId xmlns:a16="http://schemas.microsoft.com/office/drawing/2014/main" val="20000"/>
                    </a:ext>
                  </a:extLst>
                </a:gridCol>
                <a:gridCol w="1263900">
                  <a:extLst>
                    <a:ext uri="{9D8B030D-6E8A-4147-A177-3AD203B41FA5}">
                      <a16:colId xmlns:a16="http://schemas.microsoft.com/office/drawing/2014/main" val="20001"/>
                    </a:ext>
                  </a:extLst>
                </a:gridCol>
                <a:gridCol w="1348500">
                  <a:extLst>
                    <a:ext uri="{9D8B030D-6E8A-4147-A177-3AD203B41FA5}">
                      <a16:colId xmlns:a16="http://schemas.microsoft.com/office/drawing/2014/main" val="20002"/>
                    </a:ext>
                  </a:extLst>
                </a:gridCol>
                <a:gridCol w="1110525">
                  <a:extLst>
                    <a:ext uri="{9D8B030D-6E8A-4147-A177-3AD203B41FA5}">
                      <a16:colId xmlns:a16="http://schemas.microsoft.com/office/drawing/2014/main" val="20003"/>
                    </a:ext>
                  </a:extLst>
                </a:gridCol>
                <a:gridCol w="1269200">
                  <a:extLst>
                    <a:ext uri="{9D8B030D-6E8A-4147-A177-3AD203B41FA5}">
                      <a16:colId xmlns:a16="http://schemas.microsoft.com/office/drawing/2014/main" val="20004"/>
                    </a:ext>
                  </a:extLst>
                </a:gridCol>
                <a:gridCol w="882725">
                  <a:extLst>
                    <a:ext uri="{9D8B030D-6E8A-4147-A177-3AD203B41FA5}">
                      <a16:colId xmlns:a16="http://schemas.microsoft.com/office/drawing/2014/main" val="20005"/>
                    </a:ext>
                  </a:extLst>
                </a:gridCol>
                <a:gridCol w="783075">
                  <a:extLst>
                    <a:ext uri="{9D8B030D-6E8A-4147-A177-3AD203B41FA5}">
                      <a16:colId xmlns:a16="http://schemas.microsoft.com/office/drawing/2014/main" val="20006"/>
                    </a:ext>
                  </a:extLst>
                </a:gridCol>
                <a:gridCol w="1020525">
                  <a:extLst>
                    <a:ext uri="{9D8B030D-6E8A-4147-A177-3AD203B41FA5}">
                      <a16:colId xmlns:a16="http://schemas.microsoft.com/office/drawing/2014/main" val="20007"/>
                    </a:ext>
                  </a:extLst>
                </a:gridCol>
              </a:tblGrid>
              <a:tr h="755380">
                <a:tc>
                  <a:txBody>
                    <a:bodyPr/>
                    <a:lstStyle/>
                    <a:p>
                      <a:pPr marL="0" marR="0" lvl="0" indent="0" algn="ctr" rtl="0">
                        <a:lnSpc>
                          <a:spcPct val="100000"/>
                        </a:lnSpc>
                        <a:spcBef>
                          <a:spcPts val="0"/>
                        </a:spcBef>
                        <a:spcAft>
                          <a:spcPts val="0"/>
                        </a:spcAft>
                        <a:buClr>
                          <a:srgbClr val="000000"/>
                        </a:buClr>
                        <a:buSzPts val="400"/>
                        <a:buFont typeface="Arial"/>
                        <a:buNone/>
                      </a:pPr>
                      <a:endParaRPr sz="1050" b="1" u="none" strike="noStrike" cap="none">
                        <a:latin typeface="Cabin" charset="0"/>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400"/>
                        <a:buFont typeface="Arial"/>
                        <a:buNone/>
                      </a:pPr>
                      <a:r>
                        <a:rPr lang="hr-HR" sz="1050" b="1" u="none" strike="noStrike" cap="none">
                          <a:latin typeface="Cabin"/>
                          <a:ea typeface="Times New Roman"/>
                          <a:cs typeface="Times New Roman"/>
                          <a:sym typeface="Times New Roman"/>
                        </a:rPr>
                        <a:t>Aktivnosti</a:t>
                      </a:r>
                      <a:endParaRPr sz="1050" u="none" strike="noStrike" cap="none">
                        <a:latin typeface="Cabin"/>
                      </a:endParaRPr>
                    </a:p>
                  </a:txBody>
                  <a:tcPr marL="68575" marR="68575" marT="0" marB="0"/>
                </a:tc>
                <a:tc>
                  <a:txBody>
                    <a:bodyPr/>
                    <a:lstStyle/>
                    <a:p>
                      <a:pPr marL="0" marR="0" lvl="0" indent="0" algn="ctr" rtl="0">
                        <a:lnSpc>
                          <a:spcPct val="100000"/>
                        </a:lnSpc>
                        <a:spcBef>
                          <a:spcPts val="0"/>
                        </a:spcBef>
                        <a:spcAft>
                          <a:spcPts val="0"/>
                        </a:spcAft>
                        <a:buClr>
                          <a:srgbClr val="000000"/>
                        </a:buClr>
                        <a:buSzPts val="600"/>
                        <a:buFont typeface="Arial"/>
                        <a:buNone/>
                      </a:pPr>
                      <a:endParaRPr sz="1050" u="none" strike="noStrike" cap="none">
                        <a:latin typeface="Cabin" charset="0"/>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300"/>
                        <a:buFont typeface="Arial"/>
                        <a:buNone/>
                      </a:pPr>
                      <a:r>
                        <a:rPr lang="hr-HR" sz="1050" b="1" u="none" strike="noStrike" cap="none">
                          <a:latin typeface="Cabin"/>
                          <a:ea typeface="Times New Roman"/>
                          <a:cs typeface="Times New Roman"/>
                          <a:sym typeface="Times New Roman"/>
                        </a:rPr>
                        <a:t>Ciljevi</a:t>
                      </a:r>
                      <a:endParaRPr sz="1050" u="none" strike="noStrike" cap="none">
                        <a:latin typeface="Cabin"/>
                      </a:endParaRPr>
                    </a:p>
                  </a:txBody>
                  <a:tcPr marL="68575" marR="68575" marT="0" marB="0"/>
                </a:tc>
                <a:tc>
                  <a:txBody>
                    <a:bodyPr/>
                    <a:lstStyle/>
                    <a:p>
                      <a:pPr marL="0" marR="0" lvl="0" indent="0" algn="ctr" rtl="0">
                        <a:lnSpc>
                          <a:spcPct val="100000"/>
                        </a:lnSpc>
                        <a:spcBef>
                          <a:spcPts val="0"/>
                        </a:spcBef>
                        <a:spcAft>
                          <a:spcPts val="0"/>
                        </a:spcAft>
                        <a:buClr>
                          <a:srgbClr val="000000"/>
                        </a:buClr>
                        <a:buSzPts val="600"/>
                        <a:buFont typeface="Arial"/>
                        <a:buNone/>
                      </a:pPr>
                      <a:endParaRPr sz="1050" u="none" strike="noStrike" cap="none">
                        <a:latin typeface="Cabin" charset="0"/>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300"/>
                        <a:buFont typeface="Arial"/>
                        <a:buNone/>
                      </a:pPr>
                      <a:r>
                        <a:rPr lang="hr-HR" sz="1050" b="1" u="none" strike="noStrike" cap="none">
                          <a:latin typeface="Cabin"/>
                          <a:ea typeface="Times New Roman"/>
                          <a:cs typeface="Times New Roman"/>
                          <a:sym typeface="Times New Roman"/>
                        </a:rPr>
                        <a:t>Namjena</a:t>
                      </a:r>
                      <a:endParaRPr sz="1050" u="none" strike="noStrike" cap="none">
                        <a:latin typeface="Cabin"/>
                      </a:endParaRPr>
                    </a:p>
                  </a:txBody>
                  <a:tcPr marL="68575" marR="68575" marT="0" marB="0"/>
                </a:tc>
                <a:tc>
                  <a:txBody>
                    <a:bodyPr/>
                    <a:lstStyle/>
                    <a:p>
                      <a:pPr marL="0" marR="0" lvl="0" indent="0" algn="ctr" rtl="0">
                        <a:lnSpc>
                          <a:spcPct val="100000"/>
                        </a:lnSpc>
                        <a:spcBef>
                          <a:spcPts val="0"/>
                        </a:spcBef>
                        <a:spcAft>
                          <a:spcPts val="0"/>
                        </a:spcAft>
                        <a:buClr>
                          <a:srgbClr val="000000"/>
                        </a:buClr>
                        <a:buSzPts val="600"/>
                        <a:buFont typeface="Arial"/>
                        <a:buNone/>
                      </a:pPr>
                      <a:endParaRPr sz="1050" u="none" strike="noStrike" cap="none">
                        <a:latin typeface="Cabin" charset="0"/>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300"/>
                        <a:buFont typeface="Arial"/>
                        <a:buNone/>
                      </a:pPr>
                      <a:r>
                        <a:rPr lang="hr-HR" sz="1050" b="1" u="none" strike="noStrike" cap="none">
                          <a:latin typeface="Cabin"/>
                          <a:ea typeface="Times New Roman"/>
                          <a:cs typeface="Times New Roman"/>
                          <a:sym typeface="Times New Roman"/>
                        </a:rPr>
                        <a:t>Nositelji i njihova odgovornost</a:t>
                      </a:r>
                      <a:endParaRPr sz="1050" u="none" strike="noStrike" cap="none">
                        <a:latin typeface="Cabin"/>
                      </a:endParaRPr>
                    </a:p>
                  </a:txBody>
                  <a:tcPr marL="68575" marR="68575" marT="0" marB="0"/>
                </a:tc>
                <a:tc>
                  <a:txBody>
                    <a:bodyPr/>
                    <a:lstStyle/>
                    <a:p>
                      <a:pPr marL="0" marR="0" lvl="0" indent="0" algn="ctr" rtl="0">
                        <a:lnSpc>
                          <a:spcPct val="100000"/>
                        </a:lnSpc>
                        <a:spcBef>
                          <a:spcPts val="0"/>
                        </a:spcBef>
                        <a:spcAft>
                          <a:spcPts val="0"/>
                        </a:spcAft>
                        <a:buClr>
                          <a:srgbClr val="000000"/>
                        </a:buClr>
                        <a:buSzPts val="600"/>
                        <a:buFont typeface="Arial"/>
                        <a:buNone/>
                      </a:pPr>
                      <a:endParaRPr sz="1050" u="none" strike="noStrike" cap="none">
                        <a:latin typeface="Cabin" charset="0"/>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300"/>
                        <a:buFont typeface="Arial"/>
                        <a:buNone/>
                      </a:pPr>
                      <a:r>
                        <a:rPr lang="hr-HR" sz="1050" b="1" u="none" strike="noStrike" cap="none">
                          <a:latin typeface="Cabin"/>
                          <a:ea typeface="Times New Roman"/>
                          <a:cs typeface="Times New Roman"/>
                          <a:sym typeface="Times New Roman"/>
                        </a:rPr>
                        <a:t>Način realizacije</a:t>
                      </a:r>
                      <a:endParaRPr sz="1050" u="none" strike="noStrike" cap="none">
                        <a:latin typeface="Cabin"/>
                      </a:endParaRPr>
                    </a:p>
                  </a:txBody>
                  <a:tcPr marL="68575" marR="68575" marT="0" marB="0"/>
                </a:tc>
                <a:tc>
                  <a:txBody>
                    <a:bodyPr/>
                    <a:lstStyle/>
                    <a:p>
                      <a:pPr marL="0" marR="0" lvl="0" indent="0" algn="ctr" rtl="0">
                        <a:lnSpc>
                          <a:spcPct val="100000"/>
                        </a:lnSpc>
                        <a:spcBef>
                          <a:spcPts val="0"/>
                        </a:spcBef>
                        <a:spcAft>
                          <a:spcPts val="0"/>
                        </a:spcAft>
                        <a:buClr>
                          <a:srgbClr val="000000"/>
                        </a:buClr>
                        <a:buSzPts val="600"/>
                        <a:buFont typeface="Arial"/>
                        <a:buNone/>
                      </a:pPr>
                      <a:endParaRPr sz="1050" u="none" strike="noStrike" cap="none">
                        <a:latin typeface="Cabin" charset="0"/>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300"/>
                        <a:buFont typeface="Arial"/>
                        <a:buNone/>
                      </a:pPr>
                      <a:r>
                        <a:rPr lang="hr-HR" sz="1050" b="1" u="none" strike="noStrike" cap="none" err="1">
                          <a:latin typeface="Cabin"/>
                          <a:ea typeface="Times New Roman"/>
                          <a:cs typeface="Times New Roman"/>
                          <a:sym typeface="Times New Roman"/>
                        </a:rPr>
                        <a:t>Vremenik</a:t>
                      </a:r>
                      <a:endParaRPr sz="1050" u="none" strike="noStrike" cap="none" err="1">
                        <a:latin typeface="Cabin"/>
                      </a:endParaRPr>
                    </a:p>
                  </a:txBody>
                  <a:tcPr marL="68575" marR="68575" marT="0" marB="0"/>
                </a:tc>
                <a:tc>
                  <a:txBody>
                    <a:bodyPr/>
                    <a:lstStyle/>
                    <a:p>
                      <a:pPr marL="0" marR="0" lvl="0" indent="0" algn="ctr" rtl="0">
                        <a:lnSpc>
                          <a:spcPct val="100000"/>
                        </a:lnSpc>
                        <a:spcBef>
                          <a:spcPts val="0"/>
                        </a:spcBef>
                        <a:spcAft>
                          <a:spcPts val="0"/>
                        </a:spcAft>
                        <a:buClr>
                          <a:srgbClr val="000000"/>
                        </a:buClr>
                        <a:buSzPts val="600"/>
                        <a:buFont typeface="Arial"/>
                        <a:buNone/>
                      </a:pPr>
                      <a:endParaRPr sz="1050" u="none" strike="noStrike" cap="none">
                        <a:latin typeface="Cabin" charset="0"/>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300"/>
                        <a:buFont typeface="Arial"/>
                        <a:buNone/>
                      </a:pPr>
                      <a:r>
                        <a:rPr lang="hr-HR" sz="1050" b="1" u="none" strike="noStrike" cap="none">
                          <a:latin typeface="Cabin"/>
                          <a:ea typeface="Times New Roman"/>
                          <a:cs typeface="Times New Roman"/>
                          <a:sym typeface="Times New Roman"/>
                        </a:rPr>
                        <a:t>Detaljan troškovnik</a:t>
                      </a:r>
                      <a:endParaRPr sz="1050" u="none" strike="noStrike" cap="none">
                        <a:latin typeface="Cabin"/>
                      </a:endParaRPr>
                    </a:p>
                  </a:txBody>
                  <a:tcPr marL="68575" marR="68575" marT="0" marB="0"/>
                </a:tc>
                <a:tc>
                  <a:txBody>
                    <a:bodyPr/>
                    <a:lstStyle/>
                    <a:p>
                      <a:pPr marL="0" marR="0" lvl="0" indent="0" algn="ctr" rtl="0">
                        <a:lnSpc>
                          <a:spcPct val="100000"/>
                        </a:lnSpc>
                        <a:spcBef>
                          <a:spcPts val="0"/>
                        </a:spcBef>
                        <a:spcAft>
                          <a:spcPts val="0"/>
                        </a:spcAft>
                        <a:buClr>
                          <a:schemeClr val="dk1"/>
                        </a:buClr>
                        <a:buSzPts val="300"/>
                        <a:buFont typeface="Arial"/>
                        <a:buNone/>
                      </a:pPr>
                      <a:r>
                        <a:rPr lang="hr-HR" sz="1050" u="none" strike="noStrike" cap="none">
                          <a:latin typeface="Cabin"/>
                          <a:ea typeface="Times New Roman"/>
                          <a:cs typeface="Times New Roman"/>
                          <a:sym typeface="Times New Roman"/>
                        </a:rPr>
                        <a:t>Način vrednovanja i korištenja rezultata vrednovanja</a:t>
                      </a:r>
                      <a:endParaRPr sz="1050" u="none" strike="noStrike" cap="none">
                        <a:latin typeface="Cabin"/>
                        <a:ea typeface="Times New Roman"/>
                        <a:cs typeface="Times New Roman"/>
                        <a:sym typeface="Times New Roman"/>
                      </a:endParaRPr>
                    </a:p>
                  </a:txBody>
                  <a:tcPr marL="68575" marR="68575" marT="0" marB="0"/>
                </a:tc>
                <a:extLst>
                  <a:ext uri="{0D108BD9-81ED-4DB2-BD59-A6C34878D82A}">
                    <a16:rowId xmlns:a16="http://schemas.microsoft.com/office/drawing/2014/main" val="10000"/>
                  </a:ext>
                </a:extLst>
              </a:tr>
              <a:tr h="1592106">
                <a:tc>
                  <a:txBody>
                    <a:bodyPr/>
                    <a:lstStyle/>
                    <a:p>
                      <a:pPr marL="0" marR="0" lvl="0" indent="0" algn="l" rtl="0">
                        <a:lnSpc>
                          <a:spcPct val="100000"/>
                        </a:lnSpc>
                        <a:spcBef>
                          <a:spcPts val="0"/>
                        </a:spcBef>
                        <a:spcAft>
                          <a:spcPts val="0"/>
                        </a:spcAft>
                        <a:buClr>
                          <a:srgbClr val="000000"/>
                        </a:buClr>
                        <a:buSzPts val="350"/>
                        <a:buFont typeface="Arial"/>
                        <a:buNone/>
                      </a:pPr>
                      <a:r>
                        <a:rPr lang="hr-HR" sz="1050" b="1" u="none" strike="noStrike" cap="none" err="1">
                          <a:latin typeface="Cabin"/>
                          <a:ea typeface="Times New Roman"/>
                          <a:cs typeface="Times New Roman"/>
                        </a:rPr>
                        <a:t>Stratregije</a:t>
                      </a:r>
                      <a:r>
                        <a:rPr lang="hr-HR" sz="1050" b="1" u="none" strike="noStrike" cap="none">
                          <a:latin typeface="Cabin"/>
                          <a:ea typeface="Times New Roman"/>
                          <a:cs typeface="Times New Roman"/>
                        </a:rPr>
                        <a:t> aktivnog čitanja</a:t>
                      </a:r>
                      <a:endParaRPr lang="hr-HR" sz="1050" b="1" u="none" strike="noStrike" cap="none">
                        <a:latin typeface="Cabin"/>
                        <a:ea typeface="Times New Roman"/>
                        <a:cs typeface="Times New Roman"/>
                        <a:sym typeface="Times New Roman"/>
                      </a:endParaRPr>
                    </a:p>
                  </a:txBody>
                  <a:tcPr marL="68575" marR="68575" marT="0" marB="0" anchorCtr="1">
                    <a:lnB w="12700" cap="flat" cmpd="sng">
                      <a:solidFill>
                        <a:schemeClr val="lt1"/>
                      </a:solidFill>
                      <a:prstDash val="solid"/>
                      <a:round/>
                      <a:headEnd type="none" w="sm" len="sm"/>
                      <a:tailEnd type="none" w="sm" len="sm"/>
                    </a:lnB>
                  </a:tcPr>
                </a:tc>
                <a:tc>
                  <a:txBody>
                    <a:bodyPr/>
                    <a:lstStyle/>
                    <a:p>
                      <a:pPr marL="0" marR="0" lvl="0" indent="0" algn="ctr" rtl="0">
                        <a:lnSpc>
                          <a:spcPct val="114999"/>
                        </a:lnSpc>
                        <a:spcBef>
                          <a:spcPts val="0"/>
                        </a:spcBef>
                        <a:spcAft>
                          <a:spcPts val="0"/>
                        </a:spcAft>
                        <a:buSzPts val="325"/>
                        <a:buFont typeface="Arial"/>
                        <a:buNone/>
                      </a:pPr>
                      <a:r>
                        <a:rPr lang="hr-HR" sz="1050" u="none" strike="noStrike" cap="none">
                          <a:latin typeface="Cabin"/>
                          <a:cs typeface="Times New Roman"/>
                        </a:rPr>
                        <a:t>Naučiti i poučiti učenike metodama i strategijama aktivnog čitanja.</a:t>
                      </a:r>
                      <a:endParaRPr lang="sr-Latn-RS">
                        <a:sym typeface="Times New Roman"/>
                      </a:endParaRPr>
                    </a:p>
                  </a:txBody>
                  <a:tcPr marL="68575" marR="68575" marT="0" marB="0" anchorCtr="1">
                    <a:lnB w="12700" cap="flat" cmpd="sng">
                      <a:solidFill>
                        <a:schemeClr val="lt1"/>
                      </a:solidFill>
                      <a:prstDash val="solid"/>
                      <a:round/>
                      <a:headEnd type="none" w="sm" len="sm"/>
                      <a:tailEnd type="none" w="sm" len="sm"/>
                    </a:lnB>
                  </a:tcPr>
                </a:tc>
                <a:tc>
                  <a:txBody>
                    <a:bodyPr/>
                    <a:lstStyle/>
                    <a:p>
                      <a:pPr marL="0" marR="0" lvl="0" indent="0" algn="l" rtl="0">
                        <a:lnSpc>
                          <a:spcPct val="114999"/>
                        </a:lnSpc>
                        <a:spcBef>
                          <a:spcPts val="0"/>
                        </a:spcBef>
                        <a:spcAft>
                          <a:spcPts val="0"/>
                        </a:spcAft>
                        <a:buSzPts val="325"/>
                        <a:buFont typeface="Arial"/>
                        <a:buNone/>
                      </a:pPr>
                      <a:r>
                        <a:rPr lang="hr-HR" sz="1050" u="none" strike="noStrike" cap="none">
                          <a:latin typeface="Cabin"/>
                          <a:cs typeface="Times New Roman"/>
                        </a:rPr>
                        <a:t>Poboljšati kvalitetu čitanja i učenja učenika.</a:t>
                      </a:r>
                      <a:endParaRPr lang="sr-Latn-RS">
                        <a:sym typeface="Times New Roman"/>
                      </a:endParaRPr>
                    </a:p>
                  </a:txBody>
                  <a:tcPr marL="68575" marR="68575" marT="0" marB="0" anchorCtr="1">
                    <a:lnB w="12700" cap="flat" cmpd="sng">
                      <a:solidFill>
                        <a:schemeClr val="lt1"/>
                      </a:solidFill>
                      <a:prstDash val="solid"/>
                      <a:round/>
                      <a:headEnd type="none" w="sm" len="sm"/>
                      <a:tailEnd type="none" w="sm" len="sm"/>
                    </a:lnB>
                  </a:tcPr>
                </a:tc>
                <a:tc>
                  <a:txBody>
                    <a:bodyPr/>
                    <a:lstStyle/>
                    <a:p>
                      <a:pPr marL="0" marR="0" lvl="0" indent="0" algn="l" rtl="0">
                        <a:lnSpc>
                          <a:spcPct val="114999"/>
                        </a:lnSpc>
                        <a:spcBef>
                          <a:spcPts val="0"/>
                        </a:spcBef>
                        <a:spcAft>
                          <a:spcPts val="0"/>
                        </a:spcAft>
                        <a:buSzPts val="325"/>
                        <a:buFont typeface="Arial"/>
                        <a:buNone/>
                      </a:pPr>
                      <a:r>
                        <a:rPr lang="hr-HR" sz="1050" u="none" strike="noStrike" cap="none">
                          <a:latin typeface="Cabin"/>
                          <a:cs typeface="Times New Roman"/>
                        </a:rPr>
                        <a:t>Tihana Pavić Varga, Ivana </a:t>
                      </a:r>
                      <a:r>
                        <a:rPr lang="hr-HR" sz="1050" u="none" strike="noStrike" cap="none" err="1">
                          <a:latin typeface="Cabin"/>
                          <a:cs typeface="Times New Roman"/>
                        </a:rPr>
                        <a:t>Prša</a:t>
                      </a:r>
                      <a:r>
                        <a:rPr lang="hr-HR" sz="1050" u="none" strike="noStrike" cap="none">
                          <a:latin typeface="Cabin"/>
                          <a:cs typeface="Times New Roman"/>
                        </a:rPr>
                        <a:t>, Ivana Vučemilović Šimunović</a:t>
                      </a:r>
                      <a:endParaRPr lang="hr-HR" sz="1050" u="none" strike="noStrike" cap="none">
                        <a:latin typeface="Cabin"/>
                        <a:cs typeface="Times New Roman"/>
                        <a:sym typeface="Times New Roman"/>
                      </a:endParaRPr>
                    </a:p>
                  </a:txBody>
                  <a:tcPr marL="68575" marR="68575" marT="0" marB="0" anchorCtr="1">
                    <a:lnB w="12700" cap="flat" cmpd="sng">
                      <a:solidFill>
                        <a:schemeClr val="lt1"/>
                      </a:solidFill>
                      <a:prstDash val="solid"/>
                      <a:round/>
                      <a:headEnd type="none" w="sm" len="sm"/>
                      <a:tailEnd type="none" w="sm" len="sm"/>
                    </a:lnB>
                  </a:tcPr>
                </a:tc>
                <a:tc>
                  <a:txBody>
                    <a:bodyPr/>
                    <a:lstStyle/>
                    <a:p>
                      <a:pPr marL="0" marR="0" lvl="0" indent="0" algn="l" rtl="0">
                        <a:lnSpc>
                          <a:spcPct val="114999"/>
                        </a:lnSpc>
                        <a:spcBef>
                          <a:spcPts val="0"/>
                        </a:spcBef>
                        <a:spcAft>
                          <a:spcPts val="0"/>
                        </a:spcAft>
                        <a:buSzPts val="325"/>
                        <a:buFont typeface="Arial"/>
                        <a:buNone/>
                      </a:pPr>
                      <a:r>
                        <a:rPr lang="hr-HR" sz="1050" u="none" strike="noStrike" cap="none">
                          <a:latin typeface="Cabin"/>
                          <a:cs typeface="Times New Roman"/>
                        </a:rPr>
                        <a:t>5 radionica</a:t>
                      </a:r>
                      <a:endParaRPr lang="sr-Latn-RS">
                        <a:sym typeface="Times New Roman"/>
                      </a:endParaRPr>
                    </a:p>
                  </a:txBody>
                  <a:tcPr marL="68575" marR="68575" marT="0" marB="0" anchorCtr="1">
                    <a:lnB w="12700" cap="flat" cmpd="sng">
                      <a:solidFill>
                        <a:schemeClr val="lt1"/>
                      </a:solidFill>
                      <a:prstDash val="solid"/>
                      <a:round/>
                      <a:headEnd type="none" w="sm" len="sm"/>
                      <a:tailEnd type="none" w="sm" len="sm"/>
                    </a:lnB>
                  </a:tcPr>
                </a:tc>
                <a:tc>
                  <a:txBody>
                    <a:bodyPr/>
                    <a:lstStyle/>
                    <a:p>
                      <a:pPr marL="0" marR="0" lvl="0" indent="0" algn="ctr" rtl="0">
                        <a:lnSpc>
                          <a:spcPct val="114999"/>
                        </a:lnSpc>
                        <a:spcBef>
                          <a:spcPts val="0"/>
                        </a:spcBef>
                        <a:spcAft>
                          <a:spcPts val="0"/>
                        </a:spcAft>
                        <a:buSzPts val="325"/>
                        <a:buFont typeface="Arial"/>
                        <a:buNone/>
                      </a:pPr>
                      <a:r>
                        <a:rPr lang="hr-HR" sz="1050" u="none" strike="noStrike" cap="none">
                          <a:latin typeface="Cabin"/>
                          <a:cs typeface="Times New Roman"/>
                        </a:rPr>
                        <a:t>Tijekom školske godine 2023./2024.</a:t>
                      </a:r>
                      <a:endParaRPr lang="sr-Latn-RS">
                        <a:sym typeface="Times New Roman"/>
                      </a:endParaRPr>
                    </a:p>
                  </a:txBody>
                  <a:tcPr marL="68575" marR="68575" marT="0" marB="0" anchorCtr="1">
                    <a:lnB w="12700" cap="flat" cmpd="sng">
                      <a:solidFill>
                        <a:schemeClr val="lt1"/>
                      </a:solidFill>
                      <a:prstDash val="solid"/>
                      <a:round/>
                      <a:headEnd type="none" w="sm" len="sm"/>
                      <a:tailEnd type="none" w="sm" len="sm"/>
                    </a:lnB>
                  </a:tcPr>
                </a:tc>
                <a:tc>
                  <a:txBody>
                    <a:bodyPr/>
                    <a:lstStyle/>
                    <a:p>
                      <a:pPr marL="0" marR="0" lvl="0" indent="0" algn="l" rtl="0">
                        <a:lnSpc>
                          <a:spcPct val="114999"/>
                        </a:lnSpc>
                        <a:spcBef>
                          <a:spcPts val="0"/>
                        </a:spcBef>
                        <a:spcAft>
                          <a:spcPts val="0"/>
                        </a:spcAft>
                        <a:buSzPts val="325"/>
                        <a:buFont typeface="Arial"/>
                        <a:buNone/>
                      </a:pPr>
                      <a:r>
                        <a:rPr lang="hr-HR" sz="1050" u="none" strike="noStrike" cap="none">
                          <a:latin typeface="Cabin"/>
                          <a:cs typeface="Times New Roman"/>
                        </a:rPr>
                        <a:t>-</a:t>
                      </a:r>
                      <a:endParaRPr lang="sr-Latn-RS">
                        <a:sym typeface="Times New Roman"/>
                      </a:endParaRPr>
                    </a:p>
                  </a:txBody>
                  <a:tcPr marL="68575" marR="68575" marT="0" marB="0" anchorCtr="1">
                    <a:lnB w="12700" cap="flat" cmpd="sng">
                      <a:solidFill>
                        <a:schemeClr val="lt1"/>
                      </a:solidFill>
                      <a:prstDash val="solid"/>
                      <a:round/>
                      <a:headEnd type="none" w="sm" len="sm"/>
                      <a:tailEnd type="none" w="sm" len="sm"/>
                    </a:lnB>
                  </a:tcPr>
                </a:tc>
                <a:tc>
                  <a:txBody>
                    <a:bodyPr/>
                    <a:lstStyle/>
                    <a:p>
                      <a:pPr marL="0" marR="0" lvl="0" indent="0" algn="l" rtl="0">
                        <a:lnSpc>
                          <a:spcPct val="114999"/>
                        </a:lnSpc>
                        <a:spcBef>
                          <a:spcPts val="0"/>
                        </a:spcBef>
                        <a:spcAft>
                          <a:spcPts val="0"/>
                        </a:spcAft>
                        <a:buSzPts val="325"/>
                        <a:buFont typeface="Arial"/>
                        <a:buNone/>
                      </a:pPr>
                      <a:r>
                        <a:rPr lang="hr-HR" sz="1050" u="none" strike="noStrike" cap="none">
                          <a:latin typeface="Cabin"/>
                          <a:cs typeface="Times New Roman"/>
                        </a:rPr>
                        <a:t> Poboljšanje općeg te pojedinačnog  čitanja i samog uspjeha učenika</a:t>
                      </a:r>
                      <a:endParaRPr lang="sr-Latn-RS">
                        <a:sym typeface="Times New Roman"/>
                      </a:endParaRPr>
                    </a:p>
                  </a:txBody>
                  <a:tcPr marL="68575" marR="68575" marT="0" marB="0" anchorCtr="1">
                    <a:lnB w="12700" cap="flat" cmpd="sng">
                      <a:solidFill>
                        <a:schemeClr val="lt1"/>
                      </a:solidFill>
                      <a:prstDash val="solid"/>
                      <a:round/>
                      <a:headEnd type="none" w="sm" len="sm"/>
                      <a:tailEnd type="none" w="sm" len="sm"/>
                    </a:lnB>
                  </a:tcPr>
                </a:tc>
                <a:extLst>
                  <a:ext uri="{0D108BD9-81ED-4DB2-BD59-A6C34878D82A}">
                    <a16:rowId xmlns:a16="http://schemas.microsoft.com/office/drawing/2014/main" val="10001"/>
                  </a:ext>
                </a:extLst>
              </a:tr>
              <a:tr h="1592106">
                <a:tc>
                  <a:txBody>
                    <a:bodyPr/>
                    <a:lstStyle/>
                    <a:p>
                      <a:pPr marL="0" lvl="0" indent="0" algn="l">
                        <a:lnSpc>
                          <a:spcPct val="100000"/>
                        </a:lnSpc>
                        <a:spcBef>
                          <a:spcPts val="0"/>
                        </a:spcBef>
                        <a:spcAft>
                          <a:spcPts val="0"/>
                        </a:spcAft>
                        <a:buNone/>
                      </a:pPr>
                      <a:endParaRPr lang="sr-Latn-RS" sz="1050" u="none" strike="noStrike" cap="none">
                        <a:latin typeface="Cabin"/>
                        <a:ea typeface="Times New Roman"/>
                        <a:cs typeface="Times New Roman"/>
                      </a:endParaRPr>
                    </a:p>
                    <a:p>
                      <a:pPr marL="0" lvl="0" indent="0" algn="l">
                        <a:lnSpc>
                          <a:spcPct val="100000"/>
                        </a:lnSpc>
                        <a:spcBef>
                          <a:spcPts val="0"/>
                        </a:spcBef>
                        <a:spcAft>
                          <a:spcPts val="0"/>
                        </a:spcAft>
                        <a:buNone/>
                      </a:pPr>
                      <a:r>
                        <a:rPr lang="sr-Latn-RS" sz="1050" b="1" u="none" strike="noStrike" cap="none">
                          <a:latin typeface="Cabin"/>
                          <a:ea typeface="Times New Roman"/>
                          <a:cs typeface="Times New Roman"/>
                        </a:rPr>
                        <a:t>SUSRET S KNJIŽEVNIKOM</a:t>
                      </a:r>
                    </a:p>
                  </a:txBody>
                  <a:tcPr marL="68575" marR="68575" marT="0" marB="0">
                    <a:lnT w="12700" cap="flat" cmpd="sng">
                      <a:solidFill>
                        <a:schemeClr val="lt1"/>
                      </a:solidFill>
                      <a:prstDash val="solid"/>
                      <a:round/>
                      <a:headEnd type="none" w="sm" len="sm"/>
                      <a:tailEnd type="none" w="sm" len="sm"/>
                    </a:lnT>
                    <a:lnB w="12700">
                      <a:solidFill>
                        <a:schemeClr val="lt1"/>
                      </a:solidFill>
                    </a:lnB>
                  </a:tcPr>
                </a:tc>
                <a:tc>
                  <a:txBody>
                    <a:bodyPr/>
                    <a:lstStyle/>
                    <a:p>
                      <a:pPr marL="0" lvl="0" indent="0" algn="l">
                        <a:lnSpc>
                          <a:spcPct val="100000"/>
                        </a:lnSpc>
                        <a:spcBef>
                          <a:spcPts val="0"/>
                        </a:spcBef>
                        <a:spcAft>
                          <a:spcPts val="0"/>
                        </a:spcAft>
                        <a:buNone/>
                      </a:pPr>
                      <a:r>
                        <a:rPr lang="hr-HR" sz="1050" b="0" i="0" u="none" strike="noStrike" cap="none" baseline="0" noProof="0">
                          <a:solidFill>
                            <a:srgbClr val="000000"/>
                          </a:solidFill>
                          <a:latin typeface="Cabin"/>
                        </a:rPr>
                        <a:t>Razvijanje interesa za knjigu i poticanje čitanja,  povećati interes za čitanjem i posuđivanjem knjiga, aktivno sudjelovanje na </a:t>
                      </a:r>
                      <a:r>
                        <a:rPr lang="hr-HR" sz="1050" b="0" i="0" u="none" strike="noStrike" cap="none" baseline="0" noProof="0" err="1">
                          <a:solidFill>
                            <a:srgbClr val="000000"/>
                          </a:solidFill>
                          <a:latin typeface="Cabin"/>
                        </a:rPr>
                        <a:t>knji.susretima</a:t>
                      </a:r>
                      <a:r>
                        <a:rPr lang="hr-HR" sz="1050" b="0" i="0" u="none" strike="noStrike" cap="none" baseline="0" noProof="0">
                          <a:solidFill>
                            <a:srgbClr val="000000"/>
                          </a:solidFill>
                          <a:latin typeface="Cabin"/>
                        </a:rPr>
                        <a:t>, motivacija za nastavak školovanja i cjeloživotno učenje, razvijati senzibilitet za umjetnost i kulturnu baštinu.</a:t>
                      </a:r>
                      <a:endParaRPr lang="en-US">
                        <a:sym typeface="Times New Roman"/>
                      </a:endParaRPr>
                    </a:p>
                  </a:txBody>
                  <a:tcPr marL="68575" marR="68575" marT="0" marB="0">
                    <a:lnT w="12700" cap="flat" cmpd="sng">
                      <a:solidFill>
                        <a:schemeClr val="lt1"/>
                      </a:solidFill>
                      <a:prstDash val="solid"/>
                      <a:round/>
                      <a:headEnd type="none" w="sm" len="sm"/>
                      <a:tailEnd type="none" w="sm" len="sm"/>
                    </a:lnT>
                    <a:lnB w="12700">
                      <a:solidFill>
                        <a:schemeClr val="lt1"/>
                      </a:solidFill>
                    </a:lnB>
                  </a:tcPr>
                </a:tc>
                <a:tc>
                  <a:txBody>
                    <a:bodyPr/>
                    <a:lstStyle/>
                    <a:p>
                      <a:pPr marL="0" lvl="0" indent="0" algn="l">
                        <a:lnSpc>
                          <a:spcPct val="100000"/>
                        </a:lnSpc>
                        <a:spcBef>
                          <a:spcPts val="0"/>
                        </a:spcBef>
                        <a:spcAft>
                          <a:spcPts val="0"/>
                        </a:spcAft>
                        <a:buNone/>
                      </a:pPr>
                      <a:r>
                        <a:rPr lang="hr-HR" sz="1050" b="0" i="0" u="none" strike="noStrike" cap="none" baseline="0" noProof="0">
                          <a:solidFill>
                            <a:srgbClr val="000000"/>
                          </a:solidFill>
                          <a:latin typeface="Cabin"/>
                        </a:rPr>
                        <a:t>Omogućiti učenicima izražavanje na materinjem jeziku, potičući njihovu maštu, stvaralaštvo, kreativnost i sigurnost u nastupu; razvijati osjećaj za djecu i starije, </a:t>
                      </a:r>
                      <a:endParaRPr lang="hr-HR" sz="1050" b="0" i="0" u="none" strike="noStrike" cap="none" baseline="0" noProof="0">
                        <a:solidFill>
                          <a:srgbClr val="000000"/>
                        </a:solidFill>
                        <a:latin typeface="Cabin"/>
                        <a:sym typeface="Times New Roman"/>
                      </a:endParaRPr>
                    </a:p>
                  </a:txBody>
                  <a:tcPr marL="68575" marR="68575" marT="0" marB="0">
                    <a:lnT w="12700" cap="flat" cmpd="sng">
                      <a:solidFill>
                        <a:schemeClr val="lt1"/>
                      </a:solidFill>
                      <a:prstDash val="solid"/>
                      <a:round/>
                      <a:headEnd type="none" w="sm" len="sm"/>
                      <a:tailEnd type="none" w="sm" len="sm"/>
                    </a:lnT>
                    <a:lnB w="12700">
                      <a:solidFill>
                        <a:schemeClr val="lt1"/>
                      </a:solidFill>
                    </a:lnB>
                  </a:tcPr>
                </a:tc>
                <a:tc>
                  <a:txBody>
                    <a:bodyPr/>
                    <a:lstStyle/>
                    <a:p>
                      <a:pPr marL="0" lvl="0" indent="0" algn="l">
                        <a:lnSpc>
                          <a:spcPct val="100000"/>
                        </a:lnSpc>
                        <a:spcBef>
                          <a:spcPts val="0"/>
                        </a:spcBef>
                        <a:spcAft>
                          <a:spcPts val="0"/>
                        </a:spcAft>
                        <a:buNone/>
                      </a:pPr>
                      <a:r>
                        <a:rPr lang="hr-HR" sz="1050" u="none" strike="noStrike" cap="none">
                          <a:latin typeface="Cabin"/>
                          <a:ea typeface="Times New Roman"/>
                          <a:cs typeface="Times New Roman"/>
                        </a:rPr>
                        <a:t>Knjižničarka Tihana Pavić Varga</a:t>
                      </a:r>
                      <a:endParaRPr lang="hr-HR" sz="1050" u="none" strike="noStrike" cap="none">
                        <a:latin typeface="Cabin"/>
                        <a:ea typeface="Times New Roman"/>
                        <a:cs typeface="Times New Roman"/>
                        <a:sym typeface="Times New Roman"/>
                      </a:endParaRPr>
                    </a:p>
                  </a:txBody>
                  <a:tcPr marL="68575" marR="68575" marT="0" marB="0">
                    <a:lnT w="12700" cap="flat" cmpd="sng">
                      <a:solidFill>
                        <a:schemeClr val="lt1"/>
                      </a:solidFill>
                      <a:prstDash val="solid"/>
                      <a:round/>
                      <a:headEnd type="none" w="sm" len="sm"/>
                      <a:tailEnd type="none" w="sm" len="sm"/>
                    </a:lnT>
                    <a:lnB w="12700">
                      <a:solidFill>
                        <a:schemeClr val="lt1"/>
                      </a:solidFill>
                    </a:lnB>
                  </a:tcPr>
                </a:tc>
                <a:tc>
                  <a:txBody>
                    <a:bodyPr/>
                    <a:lstStyle/>
                    <a:p>
                      <a:pPr marL="0" lvl="0" indent="0" algn="l">
                        <a:lnSpc>
                          <a:spcPct val="100000"/>
                        </a:lnSpc>
                        <a:spcBef>
                          <a:spcPts val="0"/>
                        </a:spcBef>
                        <a:spcAft>
                          <a:spcPts val="0"/>
                        </a:spcAft>
                        <a:buNone/>
                      </a:pPr>
                      <a:r>
                        <a:rPr lang="hr-HR" sz="1050" b="0" i="0" u="none" strike="noStrike" cap="none" baseline="0" noProof="0">
                          <a:solidFill>
                            <a:srgbClr val="000000"/>
                          </a:solidFill>
                          <a:latin typeface="Cabin"/>
                        </a:rPr>
                        <a:t>Predstavljanje književnika (izrada plakata), čitanje djela, gostujućeg autora, prigodni programi, pisanje osvrta na održani susret.</a:t>
                      </a:r>
                      <a:endParaRPr lang="en-US"/>
                    </a:p>
                  </a:txBody>
                  <a:tcPr marL="68575" marR="68575" marT="0" marB="0">
                    <a:lnT w="12700" cap="flat" cmpd="sng">
                      <a:solidFill>
                        <a:schemeClr val="lt1"/>
                      </a:solidFill>
                      <a:prstDash val="solid"/>
                      <a:round/>
                      <a:headEnd type="none" w="sm" len="sm"/>
                      <a:tailEnd type="none" w="sm" len="sm"/>
                    </a:lnT>
                    <a:lnB w="12700">
                      <a:solidFill>
                        <a:schemeClr val="lt1"/>
                      </a:solidFill>
                    </a:lnB>
                  </a:tcPr>
                </a:tc>
                <a:tc>
                  <a:txBody>
                    <a:bodyPr/>
                    <a:lstStyle/>
                    <a:p>
                      <a:pPr marL="0" lvl="0" indent="0" algn="ctr">
                        <a:lnSpc>
                          <a:spcPct val="100000"/>
                        </a:lnSpc>
                        <a:spcBef>
                          <a:spcPts val="0"/>
                        </a:spcBef>
                        <a:spcAft>
                          <a:spcPts val="0"/>
                        </a:spcAft>
                        <a:buNone/>
                      </a:pPr>
                      <a:r>
                        <a:rPr lang="hr-HR" sz="1050" u="none" strike="noStrike" cap="none">
                          <a:latin typeface="Cabin"/>
                          <a:ea typeface="Times New Roman"/>
                          <a:cs typeface="Times New Roman"/>
                        </a:rPr>
                        <a:t>Tijekom školske godine 2023./2024.</a:t>
                      </a:r>
                      <a:endParaRPr lang="hr-HR" sz="1050" u="none" strike="noStrike" cap="none">
                        <a:latin typeface="Cabin"/>
                        <a:ea typeface="Times New Roman"/>
                        <a:cs typeface="Times New Roman"/>
                        <a:sym typeface="Times New Roman"/>
                      </a:endParaRPr>
                    </a:p>
                  </a:txBody>
                  <a:tcPr marL="68575" marR="68575" marT="0" marB="0">
                    <a:lnT w="12700" cap="flat" cmpd="sng">
                      <a:solidFill>
                        <a:schemeClr val="lt1"/>
                      </a:solidFill>
                      <a:prstDash val="solid"/>
                      <a:round/>
                      <a:headEnd type="none" w="sm" len="sm"/>
                      <a:tailEnd type="none" w="sm" len="sm"/>
                    </a:lnT>
                    <a:lnB w="12700">
                      <a:solidFill>
                        <a:schemeClr val="lt1"/>
                      </a:solidFill>
                    </a:lnB>
                  </a:tcPr>
                </a:tc>
                <a:tc>
                  <a:txBody>
                    <a:bodyPr/>
                    <a:lstStyle/>
                    <a:p>
                      <a:pPr marL="0" lvl="0" indent="0" algn="l">
                        <a:lnSpc>
                          <a:spcPct val="100000"/>
                        </a:lnSpc>
                        <a:spcBef>
                          <a:spcPts val="0"/>
                        </a:spcBef>
                        <a:spcAft>
                          <a:spcPts val="0"/>
                        </a:spcAft>
                        <a:buNone/>
                      </a:pPr>
                      <a:r>
                        <a:rPr lang="hr-HR" sz="1050" u="none" strike="noStrike" cap="none">
                          <a:latin typeface="Cabin"/>
                          <a:ea typeface="Times New Roman"/>
                          <a:cs typeface="Times New Roman"/>
                        </a:rPr>
                        <a:t>Ili 0€ ili iznos potreban za kupnju određenog broja knjiga od izdavača</a:t>
                      </a:r>
                      <a:endParaRPr lang="hr-HR" sz="1050" u="none" strike="noStrike" cap="none">
                        <a:latin typeface="Cabin"/>
                        <a:ea typeface="Times New Roman"/>
                        <a:cs typeface="Times New Roman"/>
                        <a:sym typeface="Times New Roman"/>
                      </a:endParaRPr>
                    </a:p>
                  </a:txBody>
                  <a:tcPr marL="68575" marR="68575" marT="0" marB="0">
                    <a:lnT w="12700" cap="flat" cmpd="sng">
                      <a:solidFill>
                        <a:schemeClr val="lt1"/>
                      </a:solidFill>
                      <a:prstDash val="solid"/>
                      <a:round/>
                      <a:headEnd type="none" w="sm" len="sm"/>
                      <a:tailEnd type="none" w="sm" len="sm"/>
                    </a:lnT>
                    <a:lnB w="12700">
                      <a:solidFill>
                        <a:schemeClr val="lt1"/>
                      </a:solidFill>
                    </a:lnB>
                  </a:tcPr>
                </a:tc>
                <a:tc>
                  <a:txBody>
                    <a:bodyPr/>
                    <a:lstStyle/>
                    <a:p>
                      <a:pPr marL="0" lvl="0" indent="0" algn="l">
                        <a:lnSpc>
                          <a:spcPct val="100000"/>
                        </a:lnSpc>
                        <a:spcBef>
                          <a:spcPts val="0"/>
                        </a:spcBef>
                        <a:spcAft>
                          <a:spcPts val="0"/>
                        </a:spcAft>
                        <a:buNone/>
                      </a:pPr>
                      <a:r>
                        <a:rPr lang="hr-HR" sz="1050" u="none" strike="noStrike" cap="none">
                          <a:latin typeface="Cabin"/>
                          <a:ea typeface="Times New Roman"/>
                          <a:cs typeface="Times New Roman"/>
                        </a:rPr>
                        <a:t>Usmeno i pismeno izražavanje. </a:t>
                      </a:r>
                      <a:endParaRPr lang="hr-HR" sz="1050" u="none" strike="noStrike" cap="none">
                        <a:latin typeface="Cabin"/>
                        <a:ea typeface="Times New Roman"/>
                        <a:cs typeface="Times New Roman"/>
                        <a:sym typeface="Times New Roman"/>
                      </a:endParaRPr>
                    </a:p>
                  </a:txBody>
                  <a:tcPr marL="68575" marR="68575" marT="0" marB="0">
                    <a:lnT w="12700" cap="flat" cmpd="sng">
                      <a:solidFill>
                        <a:schemeClr val="lt1"/>
                      </a:solidFill>
                      <a:prstDash val="solid"/>
                      <a:round/>
                      <a:headEnd type="none" w="sm" len="sm"/>
                      <a:tailEnd type="none" w="sm" len="sm"/>
                    </a:lnT>
                    <a:lnB w="12700">
                      <a:solidFill>
                        <a:schemeClr val="lt1"/>
                      </a:solidFill>
                    </a:lnB>
                  </a:tcPr>
                </a:tc>
                <a:extLst>
                  <a:ext uri="{0D108BD9-81ED-4DB2-BD59-A6C34878D82A}">
                    <a16:rowId xmlns:a16="http://schemas.microsoft.com/office/drawing/2014/main" val="4028514110"/>
                  </a:ext>
                </a:extLst>
              </a:tr>
              <a:tr h="1917509">
                <a:tc>
                  <a:txBody>
                    <a:bodyPr/>
                    <a:lstStyle/>
                    <a:p>
                      <a:pPr marL="0" marR="0" lvl="0" indent="0" algn="l" rtl="0">
                        <a:lnSpc>
                          <a:spcPct val="115000"/>
                        </a:lnSpc>
                        <a:spcBef>
                          <a:spcPts val="0"/>
                        </a:spcBef>
                        <a:spcAft>
                          <a:spcPts val="0"/>
                        </a:spcAft>
                        <a:buClr>
                          <a:srgbClr val="000000"/>
                        </a:buClr>
                        <a:buSzPts val="1050"/>
                        <a:buFont typeface="Arial"/>
                        <a:buNone/>
                      </a:pPr>
                      <a:r>
                        <a:rPr lang="hr-HR" sz="1050" b="1" u="none" strike="noStrike" cap="none">
                          <a:solidFill>
                            <a:srgbClr val="000000"/>
                          </a:solidFill>
                          <a:latin typeface="Cabin"/>
                          <a:ea typeface="Times New Roman"/>
                          <a:cs typeface="Times New Roman"/>
                          <a:sym typeface="Times New Roman"/>
                        </a:rPr>
                        <a:t>DANI MEDIJSKE PISMENOSTI</a:t>
                      </a:r>
                    </a:p>
                    <a:p>
                      <a:pPr marL="0" marR="0" lvl="0" indent="0" algn="l">
                        <a:lnSpc>
                          <a:spcPct val="114999"/>
                        </a:lnSpc>
                        <a:spcBef>
                          <a:spcPts val="0"/>
                        </a:spcBef>
                        <a:spcAft>
                          <a:spcPts val="0"/>
                        </a:spcAft>
                        <a:buSzPts val="1050"/>
                        <a:buFont typeface="Arial"/>
                        <a:buNone/>
                      </a:pPr>
                      <a:endParaRPr lang="hr-HR" sz="1050" b="1" u="none" strike="noStrike" cap="none">
                        <a:solidFill>
                          <a:srgbClr val="FF0000"/>
                        </a:solidFill>
                        <a:latin typeface="Cabin"/>
                        <a:ea typeface="Times New Roman"/>
                        <a:cs typeface="Times New Roman"/>
                      </a:endParaRPr>
                    </a:p>
                  </a:txBody>
                  <a:tcPr marL="91425" marR="91425" marT="91425" marB="914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lgn="ctr">
                      <a:solidFill>
                        <a:schemeClr val="lt1"/>
                      </a:solidFill>
                      <a:prstDash val="solid"/>
                      <a:round/>
                      <a:headEnd type="none" w="med" len="med"/>
                      <a:tailEnd type="none" w="med" len="med"/>
                    </a:lnT>
                    <a:lnB w="38100" cap="flat" cmpd="sng">
                      <a:solidFill>
                        <a:schemeClr val="lt1"/>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200"/>
                        <a:buFont typeface="Arial"/>
                        <a:buNone/>
                      </a:pPr>
                      <a:r>
                        <a:rPr lang="hr-HR" sz="1050" u="none" strike="noStrike" cap="none">
                          <a:latin typeface="Cabin"/>
                          <a:ea typeface="Times New Roman"/>
                          <a:cs typeface="Times New Roman"/>
                          <a:sym typeface="Times New Roman"/>
                        </a:rPr>
                        <a:t>Razvijanje kritičkog mišljenja i vrednovanja, prepoznavanje istinite od lažne informacije.</a:t>
                      </a:r>
                      <a:r>
                        <a:rPr lang="hr-HR" sz="1050" u="none" strike="noStrike" cap="none">
                          <a:latin typeface="Cabin"/>
                          <a:ea typeface="Times New Roman"/>
                          <a:cs typeface="Times New Roman"/>
                        </a:rPr>
                        <a:t> </a:t>
                      </a:r>
                      <a:endParaRPr sz="1050" u="none" strike="noStrike" cap="none">
                        <a:solidFill>
                          <a:srgbClr val="000000"/>
                        </a:solidFill>
                        <a:latin typeface="Cabin" charset="0"/>
                        <a:ea typeface="Times New Roman"/>
                        <a:cs typeface="Times New Roman"/>
                        <a:sym typeface="Times New Roman"/>
                      </a:endParaRPr>
                    </a:p>
                  </a:txBody>
                  <a:tcPr marL="91425" marR="91425" marT="91425" marB="914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lgn="ctr">
                      <a:solidFill>
                        <a:schemeClr val="lt1"/>
                      </a:solidFill>
                      <a:prstDash val="solid"/>
                      <a:round/>
                      <a:headEnd type="none" w="med" len="med"/>
                      <a:tailEnd type="none" w="med" len="med"/>
                    </a:lnT>
                    <a:lnB w="38100" cap="flat" cmpd="sng">
                      <a:solidFill>
                        <a:schemeClr val="lt1"/>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200"/>
                        <a:buFont typeface="Arial"/>
                        <a:buNone/>
                      </a:pPr>
                      <a:r>
                        <a:rPr lang="hr-HR" sz="1050" u="none" strike="noStrike" cap="none">
                          <a:latin typeface="Cabin"/>
                          <a:ea typeface="Times New Roman"/>
                          <a:cs typeface="Times New Roman"/>
                          <a:sym typeface="Times New Roman"/>
                        </a:rPr>
                        <a:t>Upoznati učenike s medijskom pismenosti, naučiti prepoznati lažnu vijest od istinite, posjetiti medijsku kuću i vidjeti kako nastaje vijest, reportaža, članak za novine.</a:t>
                      </a:r>
                      <a:endParaRPr sz="1050" u="none" strike="noStrike" cap="none">
                        <a:solidFill>
                          <a:srgbClr val="000000"/>
                        </a:solidFill>
                        <a:latin typeface="Cabin"/>
                        <a:ea typeface="Times New Roman"/>
                        <a:cs typeface="Times New Roman"/>
                        <a:sym typeface="Times New Roman"/>
                      </a:endParaRPr>
                    </a:p>
                  </a:txBody>
                  <a:tcPr marL="91425" marR="91425" marT="91425" marB="914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lgn="ctr">
                      <a:solidFill>
                        <a:schemeClr val="lt1"/>
                      </a:solidFill>
                      <a:prstDash val="solid"/>
                      <a:round/>
                      <a:headEnd type="none" w="med" len="med"/>
                      <a:tailEnd type="none" w="med" len="med"/>
                    </a:lnT>
                    <a:lnB w="38100" cap="flat" cmpd="sng">
                      <a:solidFill>
                        <a:schemeClr val="lt1"/>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200"/>
                        <a:buFont typeface="Arial"/>
                        <a:buNone/>
                      </a:pPr>
                      <a:r>
                        <a:rPr lang="hr-HR" sz="1050" u="none" strike="noStrike" cap="none">
                          <a:solidFill>
                            <a:srgbClr val="000000"/>
                          </a:solidFill>
                          <a:latin typeface="Cabin"/>
                          <a:ea typeface="Times New Roman"/>
                          <a:cs typeface="Times New Roman"/>
                          <a:sym typeface="Times New Roman"/>
                        </a:rPr>
                        <a:t>Tihana Pavić Varga</a:t>
                      </a:r>
                      <a:r>
                        <a:rPr lang="hr-HR" sz="1050" u="none" strike="noStrike" cap="none">
                          <a:solidFill>
                            <a:srgbClr val="000000"/>
                          </a:solidFill>
                          <a:latin typeface="Cabin"/>
                          <a:ea typeface="Times New Roman"/>
                          <a:cs typeface="Times New Roman"/>
                        </a:rPr>
                        <a:t> , Ivana Vučemilović Šimunović</a:t>
                      </a:r>
                      <a:endParaRPr lang="hr-HR" sz="1050" u="none" strike="noStrike" cap="none">
                        <a:solidFill>
                          <a:srgbClr val="000000"/>
                        </a:solidFill>
                        <a:latin typeface="Cabin"/>
                        <a:ea typeface="Times New Roman"/>
                        <a:cs typeface="Times New Roman"/>
                        <a:sym typeface="Times New Roman"/>
                      </a:endParaRPr>
                    </a:p>
                  </a:txBody>
                  <a:tcPr marL="91425" marR="91425" marT="91425" marB="914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lgn="ctr">
                      <a:solidFill>
                        <a:schemeClr val="lt1"/>
                      </a:solidFill>
                      <a:prstDash val="solid"/>
                      <a:round/>
                      <a:headEnd type="none" w="med" len="med"/>
                      <a:tailEnd type="none" w="med" len="med"/>
                    </a:lnT>
                    <a:lnB w="38100" cap="flat" cmpd="sng">
                      <a:solidFill>
                        <a:schemeClr val="lt1"/>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200"/>
                        <a:buFont typeface="Arial"/>
                        <a:buNone/>
                      </a:pPr>
                      <a:r>
                        <a:rPr lang="hr-HR" sz="1050" u="none" strike="noStrike" cap="none">
                          <a:latin typeface="Cabin"/>
                          <a:ea typeface="Times New Roman"/>
                          <a:cs typeface="Times New Roman"/>
                          <a:sym typeface="Times New Roman"/>
                        </a:rPr>
                        <a:t>Terenska nastava i</a:t>
                      </a:r>
                      <a:r>
                        <a:rPr lang="hr-HR" sz="1050" u="none" strike="noStrike" cap="none">
                          <a:latin typeface="Cabin"/>
                          <a:ea typeface="Times New Roman"/>
                          <a:cs typeface="Times New Roman"/>
                        </a:rPr>
                        <a:t> </a:t>
                      </a:r>
                      <a:r>
                        <a:rPr lang="hr-HR" sz="1050" u="none" strike="noStrike" cap="none">
                          <a:latin typeface="Cabin"/>
                          <a:ea typeface="Times New Roman"/>
                          <a:cs typeface="Times New Roman"/>
                          <a:sym typeface="Times New Roman"/>
                        </a:rPr>
                        <a:t> rad u učionici.</a:t>
                      </a:r>
                      <a:endParaRPr sz="1050" u="none" strike="noStrike" cap="none">
                        <a:solidFill>
                          <a:srgbClr val="000000"/>
                        </a:solidFill>
                        <a:latin typeface="Cabin"/>
                        <a:ea typeface="Times New Roman"/>
                        <a:cs typeface="Times New Roman"/>
                        <a:sym typeface="Times New Roman"/>
                      </a:endParaRPr>
                    </a:p>
                  </a:txBody>
                  <a:tcPr marL="91425" marR="91425" marT="91425" marB="914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lgn="ctr">
                      <a:solidFill>
                        <a:schemeClr val="lt1"/>
                      </a:solidFill>
                      <a:prstDash val="solid"/>
                      <a:round/>
                      <a:headEnd type="none" w="med" len="med"/>
                      <a:tailEnd type="none" w="med" len="med"/>
                    </a:lnT>
                    <a:lnB w="38100" cap="flat" cmpd="sng">
                      <a:solidFill>
                        <a:schemeClr val="lt1"/>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400"/>
                        <a:buFont typeface="Arial"/>
                        <a:buNone/>
                      </a:pPr>
                      <a:r>
                        <a:rPr lang="hr-HR" sz="1050" u="none" strike="noStrike" cap="none">
                          <a:solidFill>
                            <a:srgbClr val="000000"/>
                          </a:solidFill>
                          <a:latin typeface="Cabin"/>
                          <a:ea typeface="Times New Roman"/>
                          <a:cs typeface="Times New Roman"/>
                          <a:sym typeface="Times New Roman"/>
                        </a:rPr>
                        <a:t>travanj </a:t>
                      </a:r>
                      <a:r>
                        <a:rPr lang="hr-HR" sz="1050" u="none" strike="noStrike" cap="none">
                          <a:solidFill>
                            <a:srgbClr val="000000"/>
                          </a:solidFill>
                          <a:latin typeface="Cabin"/>
                          <a:ea typeface="Times New Roman"/>
                          <a:cs typeface="Times New Roman"/>
                        </a:rPr>
                        <a:t>2024</a:t>
                      </a:r>
                      <a:r>
                        <a:rPr lang="hr-HR" sz="1050" u="none" strike="noStrike" cap="none">
                          <a:solidFill>
                            <a:srgbClr val="000000"/>
                          </a:solidFill>
                          <a:latin typeface="Cabin"/>
                          <a:ea typeface="Times New Roman"/>
                          <a:cs typeface="Times New Roman"/>
                          <a:sym typeface="Times New Roman"/>
                        </a:rPr>
                        <a:t>.</a:t>
                      </a:r>
                      <a:endParaRPr sz="1050" u="none" strike="noStrike" cap="none">
                        <a:solidFill>
                          <a:srgbClr val="000000"/>
                        </a:solidFill>
                        <a:latin typeface="Cabin"/>
                        <a:ea typeface="Times New Roman"/>
                        <a:cs typeface="Times New Roman"/>
                        <a:sym typeface="Times New Roman"/>
                      </a:endParaRPr>
                    </a:p>
                  </a:txBody>
                  <a:tcPr marL="91425" marR="91425" marT="91425" marB="914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lgn="ctr">
                      <a:solidFill>
                        <a:schemeClr val="lt1"/>
                      </a:solidFill>
                      <a:prstDash val="solid"/>
                      <a:round/>
                      <a:headEnd type="none" w="med" len="med"/>
                      <a:tailEnd type="none" w="med" len="med"/>
                    </a:lnT>
                    <a:lnB w="38100" cap="flat" cmpd="sng">
                      <a:solidFill>
                        <a:schemeClr val="lt1"/>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200"/>
                        <a:buFont typeface="Arial"/>
                        <a:buNone/>
                      </a:pPr>
                      <a:r>
                        <a:rPr lang="hr-HR" sz="1050" u="none" strike="noStrike" cap="none">
                          <a:solidFill>
                            <a:srgbClr val="000000"/>
                          </a:solidFill>
                          <a:latin typeface="Cabin"/>
                          <a:ea typeface="Times New Roman"/>
                          <a:cs typeface="Times New Roman"/>
                          <a:sym typeface="Times New Roman"/>
                        </a:rPr>
                        <a:t>prijevoz do medijske </a:t>
                      </a:r>
                      <a:r>
                        <a:rPr lang="hr-HR" sz="1050" u="none" strike="noStrike" cap="none">
                          <a:solidFill>
                            <a:srgbClr val="000000"/>
                          </a:solidFill>
                          <a:latin typeface="Cabin"/>
                          <a:ea typeface="Times New Roman"/>
                          <a:cs typeface="Times New Roman"/>
                        </a:rPr>
                        <a:t>kuće-</a:t>
                      </a:r>
                      <a:endParaRPr lang="hr-HR" sz="1050" u="none" strike="noStrike" cap="none">
                        <a:solidFill>
                          <a:srgbClr val="000000"/>
                        </a:solidFill>
                        <a:latin typeface="Cabin"/>
                        <a:ea typeface="Times New Roman"/>
                        <a:cs typeface="Times New Roman"/>
                        <a:sym typeface="Times New Roman"/>
                      </a:endParaRPr>
                    </a:p>
                  </a:txBody>
                  <a:tcPr marL="91425" marR="91425" marT="91425" marB="914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lgn="ctr">
                      <a:solidFill>
                        <a:schemeClr val="lt1"/>
                      </a:solidFill>
                      <a:prstDash val="solid"/>
                      <a:round/>
                      <a:headEnd type="none" w="med" len="med"/>
                      <a:tailEnd type="none" w="med" len="med"/>
                    </a:lnT>
                    <a:lnB w="38100" cap="flat" cmpd="sng">
                      <a:solidFill>
                        <a:schemeClr val="lt1"/>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200"/>
                        <a:buFont typeface="Arial"/>
                        <a:buNone/>
                      </a:pPr>
                      <a:r>
                        <a:rPr lang="hr-HR" sz="1050" u="none" strike="noStrike" cap="none">
                          <a:latin typeface="Cabin"/>
                          <a:ea typeface="Times New Roman"/>
                          <a:cs typeface="Times New Roman"/>
                          <a:sym typeface="Times New Roman"/>
                        </a:rPr>
                        <a:t>Izrada članka, vijesti, reportaže.</a:t>
                      </a:r>
                      <a:endParaRPr sz="1050" u="none" strike="noStrike" cap="none">
                        <a:solidFill>
                          <a:srgbClr val="000000"/>
                        </a:solidFill>
                        <a:latin typeface="Cabin"/>
                        <a:ea typeface="Times New Roman"/>
                        <a:cs typeface="Times New Roman"/>
                        <a:sym typeface="Times New Roman"/>
                      </a:endParaRPr>
                    </a:p>
                  </a:txBody>
                  <a:tcPr marL="91425" marR="91425" marT="91425" marB="914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lgn="ctr">
                      <a:solidFill>
                        <a:schemeClr val="lt1"/>
                      </a:solidFill>
                      <a:prstDash val="solid"/>
                      <a:round/>
                      <a:headEnd type="none" w="med" len="med"/>
                      <a:tailEnd type="none" w="med" len="med"/>
                    </a:lnT>
                    <a:lnB w="38100" cap="flat" cmpd="sng">
                      <a:solidFill>
                        <a:schemeClr val="lt1"/>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469"/>
        <p:cNvGrpSpPr/>
        <p:nvPr/>
      </p:nvGrpSpPr>
      <p:grpSpPr>
        <a:xfrm>
          <a:off x="0" y="0"/>
          <a:ext cx="0" cy="0"/>
          <a:chOff x="0" y="0"/>
          <a:chExt cx="0" cy="0"/>
        </a:xfrm>
      </p:grpSpPr>
      <p:sp>
        <p:nvSpPr>
          <p:cNvPr id="470" name="Google Shape;470;p44"/>
          <p:cNvSpPr txBox="1">
            <a:spLocks noGrp="1"/>
          </p:cNvSpPr>
          <p:nvPr>
            <p:ph type="title"/>
          </p:nvPr>
        </p:nvSpPr>
        <p:spPr>
          <a:xfrm>
            <a:off x="153043" y="191394"/>
            <a:ext cx="8219400" cy="4047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dk2"/>
              </a:buClr>
              <a:buSzPts val="540"/>
              <a:buFont typeface="Domine"/>
              <a:buNone/>
            </a:pPr>
            <a:r>
              <a:rPr lang="hr-HR" sz="2160" b="0" i="0" u="none" strike="noStrike" cap="none">
                <a:solidFill>
                  <a:schemeClr val="dk2"/>
                </a:solidFill>
                <a:latin typeface="Cabin" charset="0"/>
                <a:sym typeface="Times New Roman"/>
              </a:rPr>
              <a:t>Predmetna nastava / ostale aktivnosti</a:t>
            </a:r>
            <a:endParaRPr>
              <a:latin typeface="Cabin" charset="0"/>
            </a:endParaRPr>
          </a:p>
        </p:txBody>
      </p:sp>
      <p:sp>
        <p:nvSpPr>
          <p:cNvPr id="471" name="Google Shape;471;p44"/>
          <p:cNvSpPr txBox="1">
            <a:spLocks noGrp="1"/>
          </p:cNvSpPr>
          <p:nvPr>
            <p:ph type="ftr" idx="11"/>
          </p:nvPr>
        </p:nvSpPr>
        <p:spPr>
          <a:xfrm>
            <a:off x="5416765" y="6390548"/>
            <a:ext cx="3505200" cy="3657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2"/>
              </a:buClr>
              <a:buSzPts val="350"/>
              <a:buFont typeface="Cabin"/>
              <a:buNone/>
            </a:pPr>
            <a:r>
              <a:rPr lang="hr-HR" sz="1400" b="0" i="0" u="none" strike="noStrike" cap="none" dirty="0">
                <a:latin typeface="Cabin"/>
                <a:ea typeface="Cabin"/>
                <a:cs typeface="Cabin"/>
                <a:sym typeface="Cabin"/>
              </a:rPr>
              <a:t>Školski kurikulum </a:t>
            </a:r>
            <a:r>
              <a:rPr lang="hr-HR" dirty="0"/>
              <a:t>2023</a:t>
            </a:r>
            <a:r>
              <a:rPr lang="hr-HR" sz="1400" b="0" i="0" u="none" strike="noStrike" cap="none" dirty="0">
                <a:latin typeface="Cabin"/>
                <a:ea typeface="Cabin"/>
                <a:cs typeface="Cabin"/>
                <a:sym typeface="Cabin"/>
              </a:rPr>
              <a:t>./</a:t>
            </a:r>
            <a:r>
              <a:rPr lang="hr-HR" dirty="0"/>
              <a:t>2024</a:t>
            </a:r>
            <a:r>
              <a:rPr lang="hr-HR" sz="1400" b="0" i="0" u="none" strike="noStrike" cap="none" dirty="0">
                <a:latin typeface="Cabin"/>
                <a:ea typeface="Cabin"/>
                <a:cs typeface="Cabin"/>
                <a:sym typeface="Cabin"/>
              </a:rPr>
              <a:t>.</a:t>
            </a:r>
            <a:endParaRPr sz="1400" b="0" i="0" u="none" strike="noStrike" cap="none" dirty="0">
              <a:latin typeface="Cabin"/>
              <a:ea typeface="Cabin"/>
              <a:cs typeface="Cabin"/>
              <a:sym typeface="Cabin"/>
            </a:endParaRPr>
          </a:p>
        </p:txBody>
      </p:sp>
      <p:graphicFrame>
        <p:nvGraphicFramePr>
          <p:cNvPr id="473" name="Google Shape;473;p44"/>
          <p:cNvGraphicFramePr/>
          <p:nvPr>
            <p:extLst>
              <p:ext uri="{D42A27DB-BD31-4B8C-83A1-F6EECF244321}">
                <p14:modId xmlns:p14="http://schemas.microsoft.com/office/powerpoint/2010/main" val="3541535744"/>
              </p:ext>
            </p:extLst>
          </p:nvPr>
        </p:nvGraphicFramePr>
        <p:xfrm>
          <a:off x="153043" y="630292"/>
          <a:ext cx="8887223" cy="4179488"/>
        </p:xfrm>
        <a:graphic>
          <a:graphicData uri="http://schemas.openxmlformats.org/drawingml/2006/table">
            <a:tbl>
              <a:tblPr firstRow="1" bandRow="1">
                <a:noFill/>
                <a:tableStyleId>{2B1E4052-6B5D-4648-950B-1C1C1EDA2936}</a:tableStyleId>
              </a:tblPr>
              <a:tblGrid>
                <a:gridCol w="1251857">
                  <a:extLst>
                    <a:ext uri="{9D8B030D-6E8A-4147-A177-3AD203B41FA5}">
                      <a16:colId xmlns:a16="http://schemas.microsoft.com/office/drawing/2014/main" val="20000"/>
                    </a:ext>
                  </a:extLst>
                </a:gridCol>
                <a:gridCol w="1188942">
                  <a:extLst>
                    <a:ext uri="{9D8B030D-6E8A-4147-A177-3AD203B41FA5}">
                      <a16:colId xmlns:a16="http://schemas.microsoft.com/office/drawing/2014/main" val="20001"/>
                    </a:ext>
                  </a:extLst>
                </a:gridCol>
                <a:gridCol w="1366750">
                  <a:extLst>
                    <a:ext uri="{9D8B030D-6E8A-4147-A177-3AD203B41FA5}">
                      <a16:colId xmlns:a16="http://schemas.microsoft.com/office/drawing/2014/main" val="20002"/>
                    </a:ext>
                  </a:extLst>
                </a:gridCol>
                <a:gridCol w="1293925">
                  <a:extLst>
                    <a:ext uri="{9D8B030D-6E8A-4147-A177-3AD203B41FA5}">
                      <a16:colId xmlns:a16="http://schemas.microsoft.com/office/drawing/2014/main" val="20003"/>
                    </a:ext>
                  </a:extLst>
                </a:gridCol>
                <a:gridCol w="1085775">
                  <a:extLst>
                    <a:ext uri="{9D8B030D-6E8A-4147-A177-3AD203B41FA5}">
                      <a16:colId xmlns:a16="http://schemas.microsoft.com/office/drawing/2014/main" val="20004"/>
                    </a:ext>
                  </a:extLst>
                </a:gridCol>
                <a:gridCol w="882725">
                  <a:extLst>
                    <a:ext uri="{9D8B030D-6E8A-4147-A177-3AD203B41FA5}">
                      <a16:colId xmlns:a16="http://schemas.microsoft.com/office/drawing/2014/main" val="20005"/>
                    </a:ext>
                  </a:extLst>
                </a:gridCol>
                <a:gridCol w="783075">
                  <a:extLst>
                    <a:ext uri="{9D8B030D-6E8A-4147-A177-3AD203B41FA5}">
                      <a16:colId xmlns:a16="http://schemas.microsoft.com/office/drawing/2014/main" val="20006"/>
                    </a:ext>
                  </a:extLst>
                </a:gridCol>
                <a:gridCol w="1034174">
                  <a:extLst>
                    <a:ext uri="{9D8B030D-6E8A-4147-A177-3AD203B41FA5}">
                      <a16:colId xmlns:a16="http://schemas.microsoft.com/office/drawing/2014/main" val="20007"/>
                    </a:ext>
                  </a:extLst>
                </a:gridCol>
              </a:tblGrid>
              <a:tr h="663248">
                <a:tc>
                  <a:txBody>
                    <a:bodyPr/>
                    <a:lstStyle/>
                    <a:p>
                      <a:pPr marL="0" marR="0" lvl="0" indent="0" algn="ctr" rtl="0">
                        <a:lnSpc>
                          <a:spcPct val="100000"/>
                        </a:lnSpc>
                        <a:spcBef>
                          <a:spcPts val="0"/>
                        </a:spcBef>
                        <a:spcAft>
                          <a:spcPts val="0"/>
                        </a:spcAft>
                        <a:buClr>
                          <a:srgbClr val="000000"/>
                        </a:buClr>
                        <a:buSzPts val="400"/>
                        <a:buFont typeface="Arial"/>
                        <a:buNone/>
                      </a:pPr>
                      <a:endParaRPr sz="1050" b="1" u="none" strike="noStrike" cap="none">
                        <a:latin typeface="Cabin" charset="0"/>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400"/>
                        <a:buFont typeface="Arial"/>
                        <a:buNone/>
                      </a:pPr>
                      <a:r>
                        <a:rPr lang="hr-HR" sz="1050" b="1" u="none" strike="noStrike" cap="none" dirty="0">
                          <a:latin typeface="Cabin"/>
                          <a:ea typeface="Times New Roman"/>
                          <a:cs typeface="Times New Roman"/>
                          <a:sym typeface="Times New Roman"/>
                        </a:rPr>
                        <a:t>Aktivnosti</a:t>
                      </a:r>
                      <a:endParaRPr sz="1050" u="none" strike="noStrike" cap="none" dirty="0">
                        <a:latin typeface="Cabin"/>
                      </a:endParaRPr>
                    </a:p>
                  </a:txBody>
                  <a:tcPr marL="68575" marR="68575" marT="0" marB="0"/>
                </a:tc>
                <a:tc>
                  <a:txBody>
                    <a:bodyPr/>
                    <a:lstStyle/>
                    <a:p>
                      <a:pPr marL="0" marR="0" lvl="0" indent="0" algn="ctr" rtl="0">
                        <a:lnSpc>
                          <a:spcPct val="100000"/>
                        </a:lnSpc>
                        <a:spcBef>
                          <a:spcPts val="0"/>
                        </a:spcBef>
                        <a:spcAft>
                          <a:spcPts val="0"/>
                        </a:spcAft>
                        <a:buClr>
                          <a:srgbClr val="000000"/>
                        </a:buClr>
                        <a:buSzPts val="600"/>
                        <a:buFont typeface="Arial"/>
                        <a:buNone/>
                      </a:pPr>
                      <a:endParaRPr sz="1050" u="none" strike="noStrike" cap="none">
                        <a:latin typeface="Cabin" charset="0"/>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300"/>
                        <a:buFont typeface="Arial"/>
                        <a:buNone/>
                      </a:pPr>
                      <a:r>
                        <a:rPr lang="hr-HR" sz="1050" b="1" u="none" strike="noStrike" cap="none" dirty="0">
                          <a:latin typeface="Cabin"/>
                          <a:ea typeface="Times New Roman"/>
                          <a:cs typeface="Times New Roman"/>
                          <a:sym typeface="Times New Roman"/>
                        </a:rPr>
                        <a:t>Ciljevi</a:t>
                      </a:r>
                      <a:endParaRPr sz="1050" u="none" strike="noStrike" cap="none" dirty="0">
                        <a:latin typeface="Cabin"/>
                      </a:endParaRPr>
                    </a:p>
                  </a:txBody>
                  <a:tcPr marL="68575" marR="68575" marT="0" marB="0"/>
                </a:tc>
                <a:tc>
                  <a:txBody>
                    <a:bodyPr/>
                    <a:lstStyle/>
                    <a:p>
                      <a:pPr marL="0" marR="0" lvl="0" indent="0" algn="ctr" rtl="0">
                        <a:lnSpc>
                          <a:spcPct val="100000"/>
                        </a:lnSpc>
                        <a:spcBef>
                          <a:spcPts val="0"/>
                        </a:spcBef>
                        <a:spcAft>
                          <a:spcPts val="0"/>
                        </a:spcAft>
                        <a:buClr>
                          <a:srgbClr val="000000"/>
                        </a:buClr>
                        <a:buSzPts val="600"/>
                        <a:buFont typeface="Arial"/>
                        <a:buNone/>
                      </a:pPr>
                      <a:endParaRPr sz="1050" u="none" strike="noStrike" cap="none">
                        <a:latin typeface="Cabin" charset="0"/>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300"/>
                        <a:buFont typeface="Arial"/>
                        <a:buNone/>
                      </a:pPr>
                      <a:r>
                        <a:rPr lang="hr-HR" sz="1050" b="1" u="none" strike="noStrike" cap="none" dirty="0">
                          <a:latin typeface="Cabin"/>
                          <a:ea typeface="Times New Roman"/>
                          <a:cs typeface="Times New Roman"/>
                          <a:sym typeface="Times New Roman"/>
                        </a:rPr>
                        <a:t>Namjena</a:t>
                      </a:r>
                      <a:endParaRPr sz="1050" u="none" strike="noStrike" cap="none" dirty="0">
                        <a:latin typeface="Cabin"/>
                      </a:endParaRPr>
                    </a:p>
                  </a:txBody>
                  <a:tcPr marL="68575" marR="68575" marT="0" marB="0"/>
                </a:tc>
                <a:tc>
                  <a:txBody>
                    <a:bodyPr/>
                    <a:lstStyle/>
                    <a:p>
                      <a:pPr marL="0" marR="0" lvl="0" indent="0" algn="ctr" rtl="0">
                        <a:lnSpc>
                          <a:spcPct val="100000"/>
                        </a:lnSpc>
                        <a:spcBef>
                          <a:spcPts val="0"/>
                        </a:spcBef>
                        <a:spcAft>
                          <a:spcPts val="0"/>
                        </a:spcAft>
                        <a:buClr>
                          <a:srgbClr val="000000"/>
                        </a:buClr>
                        <a:buSzPts val="600"/>
                        <a:buFont typeface="Arial"/>
                        <a:buNone/>
                      </a:pPr>
                      <a:endParaRPr sz="1050" u="none" strike="noStrike" cap="none">
                        <a:latin typeface="Cabin" charset="0"/>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300"/>
                        <a:buFont typeface="Arial"/>
                        <a:buNone/>
                      </a:pPr>
                      <a:r>
                        <a:rPr lang="hr-HR" sz="1050" b="1" u="none" strike="noStrike" cap="none" dirty="0">
                          <a:latin typeface="Cabin"/>
                          <a:ea typeface="Times New Roman"/>
                          <a:cs typeface="Times New Roman"/>
                          <a:sym typeface="Times New Roman"/>
                        </a:rPr>
                        <a:t>Nositelji i njihova odgovornost</a:t>
                      </a:r>
                      <a:endParaRPr sz="1050" u="none" strike="noStrike" cap="none" dirty="0">
                        <a:latin typeface="Cabin"/>
                      </a:endParaRPr>
                    </a:p>
                  </a:txBody>
                  <a:tcPr marL="68575" marR="68575" marT="0" marB="0"/>
                </a:tc>
                <a:tc>
                  <a:txBody>
                    <a:bodyPr/>
                    <a:lstStyle/>
                    <a:p>
                      <a:pPr marL="0" marR="0" lvl="0" indent="0" algn="ctr" rtl="0">
                        <a:lnSpc>
                          <a:spcPct val="100000"/>
                        </a:lnSpc>
                        <a:spcBef>
                          <a:spcPts val="0"/>
                        </a:spcBef>
                        <a:spcAft>
                          <a:spcPts val="0"/>
                        </a:spcAft>
                        <a:buClr>
                          <a:srgbClr val="000000"/>
                        </a:buClr>
                        <a:buSzPts val="600"/>
                        <a:buFont typeface="Arial"/>
                        <a:buNone/>
                      </a:pPr>
                      <a:endParaRPr sz="1050" u="none" strike="noStrike" cap="none">
                        <a:latin typeface="Cabin" charset="0"/>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300"/>
                        <a:buFont typeface="Arial"/>
                        <a:buNone/>
                      </a:pPr>
                      <a:r>
                        <a:rPr lang="hr-HR" sz="1050" b="1" u="none" strike="noStrike" cap="none" dirty="0">
                          <a:latin typeface="Cabin"/>
                          <a:ea typeface="Times New Roman"/>
                          <a:cs typeface="Times New Roman"/>
                          <a:sym typeface="Times New Roman"/>
                        </a:rPr>
                        <a:t>Način realizacije</a:t>
                      </a:r>
                      <a:endParaRPr sz="1050" u="none" strike="noStrike" cap="none" dirty="0">
                        <a:latin typeface="Cabin"/>
                      </a:endParaRPr>
                    </a:p>
                  </a:txBody>
                  <a:tcPr marL="68575" marR="68575" marT="0" marB="0"/>
                </a:tc>
                <a:tc>
                  <a:txBody>
                    <a:bodyPr/>
                    <a:lstStyle/>
                    <a:p>
                      <a:pPr marL="0" marR="0" lvl="0" indent="0" algn="ctr" rtl="0">
                        <a:lnSpc>
                          <a:spcPct val="100000"/>
                        </a:lnSpc>
                        <a:spcBef>
                          <a:spcPts val="0"/>
                        </a:spcBef>
                        <a:spcAft>
                          <a:spcPts val="0"/>
                        </a:spcAft>
                        <a:buClr>
                          <a:srgbClr val="000000"/>
                        </a:buClr>
                        <a:buSzPts val="600"/>
                        <a:buFont typeface="Arial"/>
                        <a:buNone/>
                      </a:pPr>
                      <a:endParaRPr sz="1050" u="none" strike="noStrike" cap="none">
                        <a:latin typeface="Cabin" charset="0"/>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300"/>
                        <a:buFont typeface="Arial"/>
                        <a:buNone/>
                      </a:pPr>
                      <a:r>
                        <a:rPr lang="hr-HR" sz="1050" b="1" u="none" strike="noStrike" cap="none" dirty="0" err="1">
                          <a:latin typeface="Cabin"/>
                          <a:ea typeface="Times New Roman"/>
                          <a:cs typeface="Times New Roman"/>
                          <a:sym typeface="Times New Roman"/>
                        </a:rPr>
                        <a:t>Vremenik</a:t>
                      </a:r>
                      <a:endParaRPr sz="1050" u="none" strike="noStrike" cap="none" dirty="0" err="1">
                        <a:latin typeface="Cabin"/>
                      </a:endParaRPr>
                    </a:p>
                  </a:txBody>
                  <a:tcPr marL="68575" marR="68575" marT="0" marB="0"/>
                </a:tc>
                <a:tc>
                  <a:txBody>
                    <a:bodyPr/>
                    <a:lstStyle/>
                    <a:p>
                      <a:pPr marL="0" marR="0" lvl="0" indent="0" algn="ctr" rtl="0">
                        <a:lnSpc>
                          <a:spcPct val="100000"/>
                        </a:lnSpc>
                        <a:spcBef>
                          <a:spcPts val="0"/>
                        </a:spcBef>
                        <a:spcAft>
                          <a:spcPts val="0"/>
                        </a:spcAft>
                        <a:buClr>
                          <a:srgbClr val="000000"/>
                        </a:buClr>
                        <a:buSzPts val="600"/>
                        <a:buFont typeface="Arial"/>
                        <a:buNone/>
                      </a:pPr>
                      <a:endParaRPr sz="1050" u="none" strike="noStrike" cap="none">
                        <a:latin typeface="Cabin" charset="0"/>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300"/>
                        <a:buFont typeface="Arial"/>
                        <a:buNone/>
                      </a:pPr>
                      <a:r>
                        <a:rPr lang="hr-HR" sz="1050" b="1" u="none" strike="noStrike" cap="none" dirty="0">
                          <a:latin typeface="Cabin"/>
                          <a:ea typeface="Times New Roman"/>
                          <a:cs typeface="Times New Roman"/>
                          <a:sym typeface="Times New Roman"/>
                        </a:rPr>
                        <a:t>Detaljan troškovnik</a:t>
                      </a:r>
                      <a:endParaRPr sz="1050" u="none" strike="noStrike" cap="none" dirty="0">
                        <a:latin typeface="Cabin"/>
                      </a:endParaRPr>
                    </a:p>
                  </a:txBody>
                  <a:tcPr marL="68575" marR="68575" marT="0" marB="0"/>
                </a:tc>
                <a:tc>
                  <a:txBody>
                    <a:bodyPr/>
                    <a:lstStyle/>
                    <a:p>
                      <a:pPr marL="0" marR="0" lvl="0" indent="0" algn="ctr" rtl="0">
                        <a:lnSpc>
                          <a:spcPct val="100000"/>
                        </a:lnSpc>
                        <a:spcBef>
                          <a:spcPts val="0"/>
                        </a:spcBef>
                        <a:spcAft>
                          <a:spcPts val="0"/>
                        </a:spcAft>
                        <a:buClr>
                          <a:schemeClr val="dk1"/>
                        </a:buClr>
                        <a:buSzPts val="300"/>
                        <a:buFont typeface="Arial"/>
                        <a:buNone/>
                      </a:pPr>
                      <a:r>
                        <a:rPr lang="hr-HR" sz="1050" u="none" strike="noStrike" cap="none" dirty="0">
                          <a:latin typeface="Cabin"/>
                          <a:ea typeface="Times New Roman"/>
                          <a:cs typeface="Times New Roman"/>
                          <a:sym typeface="Times New Roman"/>
                        </a:rPr>
                        <a:t>Način vrednovanja i korištenja rezultata vrednovanja</a:t>
                      </a:r>
                      <a:endParaRPr sz="1050" u="none" strike="noStrike" cap="none" dirty="0">
                        <a:latin typeface="Cabin"/>
                        <a:ea typeface="Times New Roman"/>
                        <a:cs typeface="Times New Roman"/>
                        <a:sym typeface="Times New Roman"/>
                      </a:endParaRPr>
                    </a:p>
                  </a:txBody>
                  <a:tcPr marL="68575" marR="68575" marT="0" marB="0"/>
                </a:tc>
                <a:extLst>
                  <a:ext uri="{0D108BD9-81ED-4DB2-BD59-A6C34878D82A}">
                    <a16:rowId xmlns:a16="http://schemas.microsoft.com/office/drawing/2014/main" val="10000"/>
                  </a:ext>
                </a:extLst>
              </a:tr>
              <a:tr h="1459148">
                <a:tc>
                  <a:txBody>
                    <a:bodyPr/>
                    <a:lstStyle/>
                    <a:p>
                      <a:pPr marL="0" lvl="0" indent="0" algn="l">
                        <a:lnSpc>
                          <a:spcPct val="100000"/>
                        </a:lnSpc>
                        <a:spcBef>
                          <a:spcPts val="0"/>
                        </a:spcBef>
                        <a:spcAft>
                          <a:spcPts val="0"/>
                        </a:spcAft>
                        <a:buNone/>
                      </a:pPr>
                      <a:endParaRPr lang="hr" sz="1050" b="1" i="0" u="none" strike="noStrike" cap="none" noProof="0">
                        <a:latin typeface="Cabin"/>
                      </a:endParaRPr>
                    </a:p>
                  </a:txBody>
                  <a:tcPr marL="68575" marR="68575" marT="0" marB="0">
                    <a:lnB w="12700">
                      <a:solidFill>
                        <a:schemeClr val="lt1"/>
                      </a:solidFill>
                    </a:lnB>
                  </a:tcPr>
                </a:tc>
                <a:tc>
                  <a:txBody>
                    <a:bodyPr/>
                    <a:lstStyle/>
                    <a:p>
                      <a:pPr marL="0" lvl="0" indent="0" algn="l">
                        <a:lnSpc>
                          <a:spcPct val="100000"/>
                        </a:lnSpc>
                        <a:spcBef>
                          <a:spcPts val="0"/>
                        </a:spcBef>
                        <a:spcAft>
                          <a:spcPts val="0"/>
                        </a:spcAft>
                        <a:buNone/>
                      </a:pPr>
                      <a:endParaRPr lang="hr" sz="1050" b="0" i="0" u="none" strike="noStrike" cap="none" noProof="0">
                        <a:latin typeface="Cabin"/>
                        <a:sym typeface="Times New Roman"/>
                      </a:endParaRPr>
                    </a:p>
                  </a:txBody>
                  <a:tcPr marL="68575" marR="68575" marT="0" marB="0">
                    <a:lnB w="12700">
                      <a:solidFill>
                        <a:schemeClr val="lt1"/>
                      </a:solidFill>
                    </a:lnB>
                  </a:tcPr>
                </a:tc>
                <a:tc>
                  <a:txBody>
                    <a:bodyPr/>
                    <a:lstStyle/>
                    <a:p>
                      <a:pPr marL="0" lvl="0" indent="0" algn="l">
                        <a:lnSpc>
                          <a:spcPct val="100000"/>
                        </a:lnSpc>
                        <a:spcBef>
                          <a:spcPts val="0"/>
                        </a:spcBef>
                        <a:spcAft>
                          <a:spcPts val="0"/>
                        </a:spcAft>
                        <a:buNone/>
                      </a:pPr>
                      <a:endParaRPr lang="hr" sz="1050" b="0" i="0" u="none" strike="noStrike" cap="none" noProof="0">
                        <a:latin typeface="Cabin"/>
                        <a:sym typeface="Times New Roman"/>
                      </a:endParaRPr>
                    </a:p>
                  </a:txBody>
                  <a:tcPr marL="68575" marR="68575" marT="0" marB="0">
                    <a:lnB w="12700">
                      <a:solidFill>
                        <a:schemeClr val="lt1"/>
                      </a:solidFill>
                    </a:lnB>
                  </a:tcPr>
                </a:tc>
                <a:tc>
                  <a:txBody>
                    <a:bodyPr/>
                    <a:lstStyle/>
                    <a:p>
                      <a:pPr marL="0" lvl="0" indent="0" algn="l">
                        <a:lnSpc>
                          <a:spcPct val="100000"/>
                        </a:lnSpc>
                        <a:spcBef>
                          <a:spcPts val="0"/>
                        </a:spcBef>
                        <a:spcAft>
                          <a:spcPts val="0"/>
                        </a:spcAft>
                        <a:buNone/>
                      </a:pPr>
                      <a:endParaRPr lang="hr-HR" sz="1050" u="none" strike="noStrike" cap="none">
                        <a:latin typeface="Cabin"/>
                        <a:ea typeface="Times New Roman"/>
                        <a:cs typeface="Times New Roman"/>
                        <a:sym typeface="Times New Roman"/>
                      </a:endParaRPr>
                    </a:p>
                  </a:txBody>
                  <a:tcPr marL="68575" marR="68575" marT="0" marB="0">
                    <a:lnB w="12700">
                      <a:solidFill>
                        <a:schemeClr val="lt1"/>
                      </a:solidFill>
                    </a:lnB>
                  </a:tcPr>
                </a:tc>
                <a:tc>
                  <a:txBody>
                    <a:bodyPr/>
                    <a:lstStyle/>
                    <a:p>
                      <a:pPr marL="0" lvl="0" indent="0" algn="l">
                        <a:lnSpc>
                          <a:spcPct val="100000"/>
                        </a:lnSpc>
                        <a:spcBef>
                          <a:spcPts val="0"/>
                        </a:spcBef>
                        <a:spcAft>
                          <a:spcPts val="0"/>
                        </a:spcAft>
                        <a:buNone/>
                      </a:pPr>
                      <a:endParaRPr lang="hr" sz="1050" b="0" i="0" u="none" strike="noStrike" cap="none" noProof="0">
                        <a:latin typeface="Cabin"/>
                        <a:sym typeface="Times New Roman"/>
                      </a:endParaRPr>
                    </a:p>
                  </a:txBody>
                  <a:tcPr marL="68575" marR="68575" marT="0" marB="0">
                    <a:lnB w="12700">
                      <a:solidFill>
                        <a:schemeClr val="lt1"/>
                      </a:solidFill>
                    </a:lnB>
                  </a:tcPr>
                </a:tc>
                <a:tc>
                  <a:txBody>
                    <a:bodyPr/>
                    <a:lstStyle/>
                    <a:p>
                      <a:pPr marL="0" lvl="0" indent="0" algn="ctr">
                        <a:lnSpc>
                          <a:spcPct val="100000"/>
                        </a:lnSpc>
                        <a:spcBef>
                          <a:spcPts val="0"/>
                        </a:spcBef>
                        <a:spcAft>
                          <a:spcPts val="0"/>
                        </a:spcAft>
                        <a:buNone/>
                      </a:pPr>
                      <a:endParaRPr lang="hr-HR" sz="1050" u="none" strike="noStrike" cap="none">
                        <a:latin typeface="Cabin"/>
                        <a:ea typeface="Times New Roman"/>
                        <a:cs typeface="Times New Roman"/>
                        <a:sym typeface="Times New Roman"/>
                      </a:endParaRPr>
                    </a:p>
                  </a:txBody>
                  <a:tcPr marL="68575" marR="68575" marT="0" marB="0">
                    <a:lnB w="12700">
                      <a:solidFill>
                        <a:schemeClr val="lt1"/>
                      </a:solidFill>
                    </a:lnB>
                  </a:tcPr>
                </a:tc>
                <a:tc>
                  <a:txBody>
                    <a:bodyPr/>
                    <a:lstStyle/>
                    <a:p>
                      <a:pPr marL="0" lvl="0" indent="0" algn="l">
                        <a:lnSpc>
                          <a:spcPct val="100000"/>
                        </a:lnSpc>
                        <a:spcBef>
                          <a:spcPts val="0"/>
                        </a:spcBef>
                        <a:spcAft>
                          <a:spcPts val="0"/>
                        </a:spcAft>
                        <a:buNone/>
                      </a:pPr>
                      <a:endParaRPr lang="hr-HR" sz="1050" u="none" strike="noStrike" cap="none">
                        <a:latin typeface="Cabin"/>
                        <a:ea typeface="Times New Roman"/>
                        <a:cs typeface="Times New Roman"/>
                        <a:sym typeface="Times New Roman"/>
                      </a:endParaRPr>
                    </a:p>
                  </a:txBody>
                  <a:tcPr marL="68575" marR="68575" marT="0" marB="0">
                    <a:lnB w="12700">
                      <a:solidFill>
                        <a:schemeClr val="lt1"/>
                      </a:solidFill>
                    </a:lnB>
                  </a:tcPr>
                </a:tc>
                <a:tc>
                  <a:txBody>
                    <a:bodyPr/>
                    <a:lstStyle/>
                    <a:p>
                      <a:pPr marL="0" lvl="0" indent="0" algn="l">
                        <a:lnSpc>
                          <a:spcPct val="100000"/>
                        </a:lnSpc>
                        <a:spcBef>
                          <a:spcPts val="0"/>
                        </a:spcBef>
                        <a:spcAft>
                          <a:spcPts val="0"/>
                        </a:spcAft>
                        <a:buNone/>
                      </a:pPr>
                      <a:endParaRPr lang="hr" sz="1050" b="0" i="0" u="none" strike="noStrike" cap="none" noProof="0">
                        <a:latin typeface="Cabin"/>
                        <a:sym typeface="Times New Roman"/>
                      </a:endParaRPr>
                    </a:p>
                  </a:txBody>
                  <a:tcPr marL="68575" marR="68575" marT="0" marB="0">
                    <a:lnB w="12700">
                      <a:solidFill>
                        <a:schemeClr val="lt1"/>
                      </a:solidFill>
                    </a:lnB>
                  </a:tcPr>
                </a:tc>
                <a:extLst>
                  <a:ext uri="{0D108BD9-81ED-4DB2-BD59-A6C34878D82A}">
                    <a16:rowId xmlns:a16="http://schemas.microsoft.com/office/drawing/2014/main" val="4255068258"/>
                  </a:ext>
                </a:extLst>
              </a:tr>
              <a:tr h="1591804">
                <a:tc>
                  <a:txBody>
                    <a:bodyPr/>
                    <a:lstStyle/>
                    <a:p>
                      <a:pPr marL="0" marR="0" lvl="0" indent="0" algn="l">
                        <a:lnSpc>
                          <a:spcPct val="100000"/>
                        </a:lnSpc>
                        <a:spcBef>
                          <a:spcPts val="0"/>
                        </a:spcBef>
                        <a:spcAft>
                          <a:spcPts val="0"/>
                        </a:spcAft>
                        <a:buNone/>
                      </a:pPr>
                      <a:r>
                        <a:rPr lang="hr-HR" sz="1050" b="1" u="none" strike="noStrike" cap="none" dirty="0">
                          <a:latin typeface="Cabin"/>
                          <a:cs typeface="Times New Roman"/>
                        </a:rPr>
                        <a:t>Projekt - Virtualne veze sa svijetom (</a:t>
                      </a:r>
                      <a:r>
                        <a:rPr lang="hr-HR" sz="1050" b="1" u="none" strike="noStrike" cap="none" dirty="0" err="1">
                          <a:latin typeface="Cabin"/>
                          <a:cs typeface="Times New Roman"/>
                        </a:rPr>
                        <a:t>Virtual</a:t>
                      </a:r>
                      <a:r>
                        <a:rPr lang="hr-HR" sz="1050" b="1" u="none" strike="noStrike" cap="none" dirty="0">
                          <a:latin typeface="Cabin"/>
                          <a:cs typeface="Times New Roman"/>
                        </a:rPr>
                        <a:t> </a:t>
                      </a:r>
                      <a:r>
                        <a:rPr lang="hr-HR" sz="1050" b="1" u="none" strike="noStrike" cap="none" dirty="0" err="1">
                          <a:latin typeface="Cabin"/>
                          <a:cs typeface="Times New Roman"/>
                        </a:rPr>
                        <a:t>connections</a:t>
                      </a:r>
                      <a:r>
                        <a:rPr lang="hr-HR" sz="1050" b="1" u="none" strike="noStrike" cap="none" dirty="0">
                          <a:latin typeface="Cabin"/>
                          <a:cs typeface="Times New Roman"/>
                        </a:rPr>
                        <a:t> </a:t>
                      </a:r>
                      <a:r>
                        <a:rPr lang="hr-HR" sz="1050" b="1" u="none" strike="noStrike" cap="none" dirty="0" err="1">
                          <a:latin typeface="Cabin"/>
                          <a:cs typeface="Times New Roman"/>
                        </a:rPr>
                        <a:t>around</a:t>
                      </a:r>
                      <a:r>
                        <a:rPr lang="hr-HR" sz="1050" b="1" u="none" strike="noStrike" cap="none" dirty="0">
                          <a:latin typeface="Cabin"/>
                          <a:cs typeface="Times New Roman"/>
                        </a:rPr>
                        <a:t> </a:t>
                      </a:r>
                      <a:r>
                        <a:rPr lang="hr-HR" sz="1050" b="1" u="none" strike="noStrike" cap="none" dirty="0" err="1">
                          <a:latin typeface="Cabin"/>
                          <a:cs typeface="Times New Roman"/>
                        </a:rPr>
                        <a:t>the</a:t>
                      </a:r>
                      <a:r>
                        <a:rPr lang="hr-HR" sz="1050" b="1" u="none" strike="noStrike" cap="none" dirty="0">
                          <a:latin typeface="Cabin"/>
                          <a:cs typeface="Times New Roman"/>
                        </a:rPr>
                        <a:t> </a:t>
                      </a:r>
                      <a:r>
                        <a:rPr lang="hr-HR" sz="1050" b="1" u="none" strike="noStrike" cap="none" dirty="0" err="1">
                          <a:latin typeface="Cabin"/>
                          <a:cs typeface="Times New Roman"/>
                        </a:rPr>
                        <a:t>world</a:t>
                      </a:r>
                      <a:r>
                        <a:rPr lang="hr-HR" sz="1050" b="1" u="none" strike="noStrike" cap="none" dirty="0">
                          <a:latin typeface="Cabin"/>
                          <a:cs typeface="Times New Roman"/>
                        </a:rPr>
                        <a:t>)</a:t>
                      </a:r>
                    </a:p>
                    <a:p>
                      <a:pPr marL="0" marR="0" lvl="0" indent="0" algn="l">
                        <a:lnSpc>
                          <a:spcPct val="100000"/>
                        </a:lnSpc>
                        <a:spcBef>
                          <a:spcPts val="0"/>
                        </a:spcBef>
                        <a:spcAft>
                          <a:spcPts val="0"/>
                        </a:spcAft>
                        <a:buNone/>
                      </a:pPr>
                      <a:r>
                        <a:rPr lang="hr-HR" sz="1050" b="1" u="none" strike="noStrike" cap="none" dirty="0">
                          <a:latin typeface="Cabin"/>
                          <a:cs typeface="Times New Roman"/>
                        </a:rPr>
                        <a:t>7.r</a:t>
                      </a:r>
                    </a:p>
                  </a:txBody>
                  <a:tcPr marL="68575" marR="68575" marT="0" marB="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lgn="ctr">
                      <a:solidFill>
                        <a:schemeClr val="lt1"/>
                      </a:solidFill>
                      <a:prstDash val="solid"/>
                      <a:round/>
                      <a:headEnd type="none" w="med" len="med"/>
                      <a:tailEnd type="none" w="med" len="med"/>
                    </a:lnT>
                    <a:lnB w="38100" cap="flat" cmpd="sng">
                      <a:solidFill>
                        <a:schemeClr val="lt1"/>
                      </a:solidFill>
                      <a:prstDash val="solid"/>
                      <a:round/>
                      <a:headEnd type="none" w="sm" len="sm"/>
                      <a:tailEnd type="none" w="sm" len="sm"/>
                    </a:lnB>
                  </a:tcPr>
                </a:tc>
                <a:tc>
                  <a:txBody>
                    <a:bodyPr/>
                    <a:lstStyle/>
                    <a:p>
                      <a:pPr marL="0" marR="0" lvl="0" indent="0" algn="l">
                        <a:lnSpc>
                          <a:spcPct val="100000"/>
                        </a:lnSpc>
                        <a:spcBef>
                          <a:spcPts val="0"/>
                        </a:spcBef>
                        <a:spcAft>
                          <a:spcPts val="0"/>
                        </a:spcAft>
                        <a:buNone/>
                      </a:pPr>
                      <a:r>
                        <a:rPr lang="hr" sz="1050" b="0" i="0" u="none" strike="noStrike" cap="none" noProof="0" dirty="0">
                          <a:latin typeface="Cabin"/>
                        </a:rPr>
                        <a:t>- obilježavanje Mjeseca hrvatske knjige</a:t>
                      </a:r>
                      <a:br>
                        <a:rPr lang="hr" sz="1050" b="0" i="0" u="none" strike="noStrike" cap="none" noProof="0" dirty="0">
                          <a:latin typeface="Cabin"/>
                        </a:rPr>
                      </a:br>
                      <a:r>
                        <a:rPr lang="hr" sz="1050" b="0" i="0" u="none" strike="noStrike" cap="none" noProof="0" dirty="0">
                          <a:latin typeface="Cabin"/>
                        </a:rPr>
                        <a:t> -virtualnim povezivanjem s jednom školom u svijetu učenici se uče različitosti kultura, ljudi, njihovih običaja te slijedom toga i toleranciji</a:t>
                      </a:r>
                      <a:r>
                        <a:rPr lang="hr-HR" sz="1050" b="0" i="0" u="none" strike="noStrike" cap="none" noProof="0" dirty="0">
                          <a:latin typeface="Cabin"/>
                        </a:rPr>
                        <a:t> </a:t>
                      </a:r>
                      <a:endParaRPr lang="en-US">
                        <a:latin typeface="Cabin"/>
                        <a:sym typeface="Times New Roman"/>
                      </a:endParaRPr>
                    </a:p>
                  </a:txBody>
                  <a:tcPr marL="68575" marR="68575" marT="0" marB="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lgn="ctr">
                      <a:solidFill>
                        <a:schemeClr val="lt1"/>
                      </a:solidFill>
                      <a:prstDash val="solid"/>
                      <a:round/>
                      <a:headEnd type="none" w="med" len="med"/>
                      <a:tailEnd type="none" w="med" len="med"/>
                    </a:lnT>
                    <a:lnB w="38100" cap="flat" cmpd="sng">
                      <a:solidFill>
                        <a:schemeClr val="lt1"/>
                      </a:solidFill>
                      <a:prstDash val="solid"/>
                      <a:round/>
                      <a:headEnd type="none" w="sm" len="sm"/>
                      <a:tailEnd type="none" w="sm" len="sm"/>
                    </a:lnB>
                  </a:tcPr>
                </a:tc>
                <a:tc>
                  <a:txBody>
                    <a:bodyPr/>
                    <a:lstStyle/>
                    <a:p>
                      <a:pPr marL="0" marR="0" lvl="0" indent="0" algn="l">
                        <a:lnSpc>
                          <a:spcPct val="100000"/>
                        </a:lnSpc>
                        <a:spcBef>
                          <a:spcPts val="0"/>
                        </a:spcBef>
                        <a:spcAft>
                          <a:spcPts val="0"/>
                        </a:spcAft>
                        <a:buNone/>
                      </a:pPr>
                      <a:r>
                        <a:rPr lang="hr" sz="1050" b="0" i="0" u="none" strike="noStrike" cap="none" noProof="0" dirty="0">
                          <a:latin typeface="Cabin"/>
                        </a:rPr>
                        <a:t>poticati ljubav prema knjižnici</a:t>
                      </a:r>
                      <a:r>
                        <a:rPr lang="hr" sz="1050" b="0" i="0" u="none" strike="noStrike" cap="none" noProof="0" dirty="0">
                          <a:latin typeface="Cabin"/>
                          <a:sym typeface="Times New Roman"/>
                        </a:rPr>
                        <a:t>, </a:t>
                      </a:r>
                      <a:r>
                        <a:rPr lang="hr" sz="1050" b="0" i="0" u="none" strike="noStrike" cap="none" noProof="0" dirty="0">
                          <a:latin typeface="Cabin"/>
                        </a:rPr>
                        <a:t>razviti komunikacijske </a:t>
                      </a:r>
                      <a:r>
                        <a:rPr lang="hr" sz="1050" b="0" i="0" u="none" strike="noStrike" cap="none" noProof="0" dirty="0">
                          <a:latin typeface="Cabin"/>
                          <a:sym typeface="Times New Roman"/>
                        </a:rPr>
                        <a:t>vještine, </a:t>
                      </a:r>
                      <a:r>
                        <a:rPr lang="hr" sz="1050" b="0" i="0" u="none" strike="noStrike" cap="none" noProof="0" dirty="0">
                          <a:latin typeface="Cabin"/>
                        </a:rPr>
                        <a:t>razviti toleranciju i snošljivost, upoznati druge kulture </a:t>
                      </a:r>
                      <a:r>
                        <a:rPr lang="hr" sz="1050" b="0" i="0" u="none" strike="noStrike" cap="none" noProof="0" dirty="0">
                          <a:latin typeface="Cabin"/>
                          <a:sym typeface="Times New Roman"/>
                        </a:rPr>
                        <a:t>i </a:t>
                      </a:r>
                      <a:r>
                        <a:rPr lang="hr" sz="1050" b="0" i="0" u="none" strike="noStrike" cap="none" noProof="0" dirty="0">
                          <a:latin typeface="Cabin"/>
                        </a:rPr>
                        <a:t>običaje</a:t>
                      </a:r>
                      <a:endParaRPr dirty="0">
                        <a:latin typeface="Cabin"/>
                        <a:sym typeface="Times New Roman"/>
                      </a:endParaRPr>
                    </a:p>
                  </a:txBody>
                  <a:tcPr marL="68575" marR="68575" marT="0" marB="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lgn="ctr">
                      <a:solidFill>
                        <a:schemeClr val="lt1"/>
                      </a:solidFill>
                      <a:prstDash val="solid"/>
                      <a:round/>
                      <a:headEnd type="none" w="med" len="med"/>
                      <a:tailEnd type="none" w="med" len="med"/>
                    </a:lnT>
                    <a:lnB w="38100" cap="flat" cmpd="sng">
                      <a:solidFill>
                        <a:schemeClr val="lt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50"/>
                        <a:buFont typeface="Times New Roman"/>
                        <a:buNone/>
                      </a:pPr>
                      <a:r>
                        <a:rPr lang="hr-HR" sz="1050" u="none" strike="noStrike" cap="none" dirty="0">
                          <a:latin typeface="Cabin"/>
                          <a:ea typeface="Times New Roman"/>
                          <a:cs typeface="Times New Roman"/>
                          <a:sym typeface="Times New Roman"/>
                        </a:rPr>
                        <a:t>Tihana Pavić Varga</a:t>
                      </a:r>
                      <a:r>
                        <a:rPr lang="hr-HR" sz="1050" u="none" strike="noStrike" cap="none" dirty="0">
                          <a:latin typeface="Cabin"/>
                          <a:ea typeface="Times New Roman"/>
                          <a:cs typeface="Times New Roman"/>
                        </a:rPr>
                        <a:t> , Dijana Mišević </a:t>
                      </a:r>
                      <a:endParaRPr lang="hr-HR" sz="1050" u="none" strike="noStrike" cap="none" dirty="0">
                        <a:latin typeface="Cabin"/>
                        <a:ea typeface="Times New Roman"/>
                        <a:cs typeface="Times New Roman"/>
                        <a:sym typeface="Times New Roman"/>
                      </a:endParaRPr>
                    </a:p>
                  </a:txBody>
                  <a:tcPr marL="68575" marR="68575" marT="0" marB="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lgn="ctr">
                      <a:solidFill>
                        <a:schemeClr val="lt1"/>
                      </a:solidFill>
                      <a:prstDash val="solid"/>
                      <a:round/>
                      <a:headEnd type="none" w="med" len="med"/>
                      <a:tailEnd type="none" w="med" len="med"/>
                    </a:lnT>
                    <a:lnB w="38100" cap="flat" cmpd="sng">
                      <a:solidFill>
                        <a:schemeClr val="lt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50"/>
                        <a:buFont typeface="Times New Roman"/>
                        <a:buNone/>
                      </a:pPr>
                      <a:r>
                        <a:rPr lang="hr-HR" sz="1050" u="none" strike="noStrike" cap="none" dirty="0">
                          <a:latin typeface="Cabin"/>
                          <a:cs typeface="Times New Roman"/>
                        </a:rPr>
                        <a:t> </a:t>
                      </a:r>
                      <a:r>
                        <a:rPr lang="hr" sz="1050" b="0" i="0" u="none" strike="noStrike" cap="none" noProof="0" dirty="0">
                          <a:latin typeface="Cabin"/>
                        </a:rPr>
                        <a:t>virtualni razgovor u stvarnom vremenu u knjižnici s učenicima jedne škole u svijetu</a:t>
                      </a:r>
                      <a:endParaRPr lang="hr-HR" sz="1050" u="none" strike="noStrike" cap="none" dirty="0">
                        <a:latin typeface="Cabin"/>
                        <a:ea typeface="Times New Roman"/>
                        <a:cs typeface="Times New Roman"/>
                        <a:sym typeface="Times New Roman"/>
                      </a:endParaRPr>
                    </a:p>
                  </a:txBody>
                  <a:tcPr marL="68575" marR="68575" marT="0" marB="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lgn="ctr">
                      <a:solidFill>
                        <a:schemeClr val="lt1"/>
                      </a:solidFill>
                      <a:prstDash val="solid"/>
                      <a:round/>
                      <a:headEnd type="none" w="med" len="med"/>
                      <a:tailEnd type="none" w="med" len="med"/>
                    </a:lnT>
                    <a:lnB w="38100" cap="flat" cmpd="sng">
                      <a:solidFill>
                        <a:schemeClr val="lt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50"/>
                        <a:buFont typeface="Times New Roman"/>
                        <a:buNone/>
                      </a:pPr>
                      <a:r>
                        <a:rPr lang="hr-HR" sz="1050" u="none" strike="noStrike" cap="none" dirty="0">
                          <a:latin typeface="Cabin"/>
                          <a:ea typeface="Times New Roman"/>
                          <a:cs typeface="Times New Roman"/>
                          <a:sym typeface="Times New Roman"/>
                        </a:rPr>
                        <a:t>Tijekom listopada i studenog</a:t>
                      </a:r>
                      <a:endParaRPr sz="1050" u="none" strike="noStrike" cap="none" dirty="0">
                        <a:latin typeface="Cabin"/>
                        <a:ea typeface="Times New Roman"/>
                        <a:cs typeface="Times New Roman"/>
                        <a:sym typeface="Times New Roman"/>
                      </a:endParaRPr>
                    </a:p>
                  </a:txBody>
                  <a:tcPr marL="68575" marR="68575" marT="0" marB="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lgn="ctr">
                      <a:solidFill>
                        <a:schemeClr val="lt1"/>
                      </a:solidFill>
                      <a:prstDash val="solid"/>
                      <a:round/>
                      <a:headEnd type="none" w="med" len="med"/>
                      <a:tailEnd type="none" w="med" len="med"/>
                    </a:lnT>
                    <a:lnB w="38100" cap="flat" cmpd="sng">
                      <a:solidFill>
                        <a:schemeClr val="lt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50"/>
                        <a:buFont typeface="Times New Roman"/>
                        <a:buNone/>
                      </a:pPr>
                      <a:r>
                        <a:rPr lang="hr-HR" sz="1050" u="none" strike="noStrike" cap="none" dirty="0">
                          <a:latin typeface="Cabin"/>
                          <a:ea typeface="Times New Roman"/>
                          <a:cs typeface="Times New Roman"/>
                          <a:sym typeface="Times New Roman"/>
                        </a:rPr>
                        <a:t>0kn</a:t>
                      </a:r>
                      <a:endParaRPr sz="1050" u="none" strike="noStrike" cap="none" dirty="0">
                        <a:latin typeface="Cabin"/>
                        <a:ea typeface="Times New Roman"/>
                        <a:cs typeface="Times New Roman"/>
                        <a:sym typeface="Times New Roman"/>
                      </a:endParaRPr>
                    </a:p>
                  </a:txBody>
                  <a:tcPr marL="68575" marR="68575" marT="0" marB="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lgn="ctr">
                      <a:solidFill>
                        <a:schemeClr val="lt1"/>
                      </a:solidFill>
                      <a:prstDash val="solid"/>
                      <a:round/>
                      <a:headEnd type="none" w="med" len="med"/>
                      <a:tailEnd type="none" w="med" len="med"/>
                    </a:lnT>
                    <a:lnB w="38100" cap="flat" cmpd="sng">
                      <a:solidFill>
                        <a:schemeClr val="lt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50"/>
                        <a:buFont typeface="Times New Roman"/>
                        <a:buNone/>
                      </a:pPr>
                      <a:r>
                        <a:rPr lang="hr-HR" sz="1050" u="none" strike="noStrike" cap="none" dirty="0">
                          <a:latin typeface="Cabin"/>
                          <a:ea typeface="Times New Roman"/>
                          <a:cs typeface="Times New Roman"/>
                        </a:rPr>
                        <a:t>Članak na webu škole</a:t>
                      </a:r>
                      <a:endParaRPr lang="hr-HR" sz="1050" u="none" strike="noStrike" cap="none" dirty="0">
                        <a:latin typeface="Cabin"/>
                        <a:ea typeface="Times New Roman"/>
                        <a:cs typeface="Times New Roman"/>
                        <a:sym typeface="Times New Roman"/>
                      </a:endParaRPr>
                    </a:p>
                  </a:txBody>
                  <a:tcPr marL="68575" marR="68575" marT="0" marB="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lgn="ctr">
                      <a:solidFill>
                        <a:schemeClr val="lt1"/>
                      </a:solidFill>
                      <a:prstDash val="solid"/>
                      <a:round/>
                      <a:headEnd type="none" w="med" len="med"/>
                      <a:tailEnd type="none" w="med" len="med"/>
                    </a:lnT>
                    <a:lnB w="38100" cap="flat" cmpd="sng">
                      <a:solidFill>
                        <a:schemeClr val="lt1"/>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477"/>
        <p:cNvGrpSpPr/>
        <p:nvPr/>
      </p:nvGrpSpPr>
      <p:grpSpPr>
        <a:xfrm>
          <a:off x="0" y="0"/>
          <a:ext cx="0" cy="0"/>
          <a:chOff x="0" y="0"/>
          <a:chExt cx="0" cy="0"/>
        </a:xfrm>
      </p:grpSpPr>
      <p:sp>
        <p:nvSpPr>
          <p:cNvPr id="478" name="Google Shape;478;p45"/>
          <p:cNvSpPr txBox="1">
            <a:spLocks noGrp="1"/>
          </p:cNvSpPr>
          <p:nvPr>
            <p:ph type="title"/>
          </p:nvPr>
        </p:nvSpPr>
        <p:spPr>
          <a:xfrm>
            <a:off x="153043" y="191394"/>
            <a:ext cx="8219400" cy="4047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dk2"/>
              </a:buClr>
              <a:buSzPts val="540"/>
              <a:buFont typeface="Domine"/>
              <a:buNone/>
            </a:pPr>
            <a:r>
              <a:rPr lang="hr-HR" sz="2160" b="0" i="0" u="none" strike="noStrike" cap="none">
                <a:solidFill>
                  <a:schemeClr val="dk2"/>
                </a:solidFill>
                <a:latin typeface="Cabin" charset="0"/>
                <a:sym typeface="Times New Roman"/>
              </a:rPr>
              <a:t>Predmetna nastava / ostale aktivnosti</a:t>
            </a:r>
            <a:endParaRPr>
              <a:latin typeface="Cabin" charset="0"/>
            </a:endParaRPr>
          </a:p>
        </p:txBody>
      </p:sp>
      <p:sp>
        <p:nvSpPr>
          <p:cNvPr id="479" name="Google Shape;479;p45"/>
          <p:cNvSpPr txBox="1">
            <a:spLocks noGrp="1"/>
          </p:cNvSpPr>
          <p:nvPr>
            <p:ph type="ftr" idx="11"/>
          </p:nvPr>
        </p:nvSpPr>
        <p:spPr>
          <a:xfrm>
            <a:off x="2898648" y="6356350"/>
            <a:ext cx="3505200" cy="3657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2"/>
              </a:buClr>
              <a:buSzPts val="350"/>
              <a:buFont typeface="Cabin"/>
              <a:buNone/>
            </a:pPr>
            <a:r>
              <a:rPr lang="hr-HR" sz="1400" b="0" i="0" u="none" strike="noStrike" cap="none">
                <a:latin typeface="Cabin"/>
                <a:ea typeface="Cabin"/>
                <a:cs typeface="Cabin"/>
                <a:sym typeface="Cabin"/>
              </a:rPr>
              <a:t>Školski kurikulum </a:t>
            </a:r>
            <a:r>
              <a:rPr lang="hr-HR"/>
              <a:t>2022./2023</a:t>
            </a:r>
            <a:r>
              <a:rPr lang="hr-HR" sz="1400" b="0" i="0" u="none" strike="noStrike" cap="none">
                <a:latin typeface="Cabin"/>
                <a:ea typeface="Cabin"/>
                <a:cs typeface="Cabin"/>
                <a:sym typeface="Cabin"/>
              </a:rPr>
              <a:t>.</a:t>
            </a:r>
            <a:endParaRPr sz="1400" b="0" i="0" u="none" strike="noStrike" cap="none">
              <a:latin typeface="Cabin"/>
              <a:ea typeface="Cabin"/>
              <a:cs typeface="Cabin"/>
              <a:sym typeface="Cabin"/>
            </a:endParaRPr>
          </a:p>
        </p:txBody>
      </p:sp>
      <p:sp>
        <p:nvSpPr>
          <p:cNvPr id="480" name="Google Shape;480;p45"/>
          <p:cNvSpPr txBox="1">
            <a:spLocks noGrp="1"/>
          </p:cNvSpPr>
          <p:nvPr>
            <p:ph type="sldNum" idx="12"/>
          </p:nvPr>
        </p:nvSpPr>
        <p:spPr>
          <a:xfrm>
            <a:off x="612647" y="6356350"/>
            <a:ext cx="1981200" cy="365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2"/>
              </a:buClr>
              <a:buSzPts val="350"/>
              <a:buFont typeface="Cabin"/>
              <a:buNone/>
            </a:pPr>
            <a:fld id="{00000000-1234-1234-1234-123412341234}" type="slidenum">
              <a:rPr lang="hr-HR" sz="1400" b="0" i="0" u="none" strike="noStrike" cap="none" dirty="0">
                <a:solidFill>
                  <a:schemeClr val="dk2"/>
                </a:solidFill>
                <a:latin typeface="Cabin"/>
                <a:ea typeface="Cabin"/>
                <a:cs typeface="Cabin"/>
                <a:sym typeface="Cabin"/>
              </a:rPr>
              <a:pPr marL="0" marR="0" lvl="0" indent="0" algn="l" rtl="0">
                <a:lnSpc>
                  <a:spcPct val="100000"/>
                </a:lnSpc>
                <a:spcBef>
                  <a:spcPts val="0"/>
                </a:spcBef>
                <a:spcAft>
                  <a:spcPts val="0"/>
                </a:spcAft>
                <a:buClr>
                  <a:schemeClr val="dk2"/>
                </a:buClr>
                <a:buSzPts val="350"/>
                <a:buFont typeface="Cabin"/>
                <a:buNone/>
              </a:pPr>
              <a:t>56</a:t>
            </a:fld>
            <a:endParaRPr sz="1400" b="0" i="0" u="none" strike="noStrike" cap="none">
              <a:solidFill>
                <a:schemeClr val="dk2"/>
              </a:solidFill>
              <a:latin typeface="Cabin"/>
              <a:ea typeface="Cabin"/>
              <a:cs typeface="Cabin"/>
              <a:sym typeface="Cabin"/>
            </a:endParaRPr>
          </a:p>
        </p:txBody>
      </p:sp>
      <p:graphicFrame>
        <p:nvGraphicFramePr>
          <p:cNvPr id="481" name="Google Shape;481;p45"/>
          <p:cNvGraphicFramePr/>
          <p:nvPr>
            <p:extLst>
              <p:ext uri="{D42A27DB-BD31-4B8C-83A1-F6EECF244321}">
                <p14:modId xmlns:p14="http://schemas.microsoft.com/office/powerpoint/2010/main" val="1519242984"/>
              </p:ext>
            </p:extLst>
          </p:nvPr>
        </p:nvGraphicFramePr>
        <p:xfrm>
          <a:off x="177755" y="583737"/>
          <a:ext cx="8767663" cy="5974890"/>
        </p:xfrm>
        <a:graphic>
          <a:graphicData uri="http://schemas.openxmlformats.org/drawingml/2006/table">
            <a:tbl>
              <a:tblPr firstRow="1" bandRow="1">
                <a:noFill/>
                <a:tableStyleId>{2B1E4052-6B5D-4648-950B-1C1C1EDA2936}</a:tableStyleId>
              </a:tblPr>
              <a:tblGrid>
                <a:gridCol w="1239386">
                  <a:extLst>
                    <a:ext uri="{9D8B030D-6E8A-4147-A177-3AD203B41FA5}">
                      <a16:colId xmlns:a16="http://schemas.microsoft.com/office/drawing/2014/main" val="20000"/>
                    </a:ext>
                  </a:extLst>
                </a:gridCol>
                <a:gridCol w="1206796">
                  <a:extLst>
                    <a:ext uri="{9D8B030D-6E8A-4147-A177-3AD203B41FA5}">
                      <a16:colId xmlns:a16="http://schemas.microsoft.com/office/drawing/2014/main" val="3480270107"/>
                    </a:ext>
                  </a:extLst>
                </a:gridCol>
                <a:gridCol w="1380035">
                  <a:extLst>
                    <a:ext uri="{9D8B030D-6E8A-4147-A177-3AD203B41FA5}">
                      <a16:colId xmlns:a16="http://schemas.microsoft.com/office/drawing/2014/main" val="20002"/>
                    </a:ext>
                  </a:extLst>
                </a:gridCol>
                <a:gridCol w="1131026">
                  <a:extLst>
                    <a:ext uri="{9D8B030D-6E8A-4147-A177-3AD203B41FA5}">
                      <a16:colId xmlns:a16="http://schemas.microsoft.com/office/drawing/2014/main" val="20003"/>
                    </a:ext>
                  </a:extLst>
                </a:gridCol>
                <a:gridCol w="1489972">
                  <a:extLst>
                    <a:ext uri="{9D8B030D-6E8A-4147-A177-3AD203B41FA5}">
                      <a16:colId xmlns:a16="http://schemas.microsoft.com/office/drawing/2014/main" val="20004"/>
                    </a:ext>
                  </a:extLst>
                </a:gridCol>
                <a:gridCol w="826258">
                  <a:extLst>
                    <a:ext uri="{9D8B030D-6E8A-4147-A177-3AD203B41FA5}">
                      <a16:colId xmlns:a16="http://schemas.microsoft.com/office/drawing/2014/main" val="20005"/>
                    </a:ext>
                  </a:extLst>
                </a:gridCol>
                <a:gridCol w="590424">
                  <a:extLst>
                    <a:ext uri="{9D8B030D-6E8A-4147-A177-3AD203B41FA5}">
                      <a16:colId xmlns:a16="http://schemas.microsoft.com/office/drawing/2014/main" val="20006"/>
                    </a:ext>
                  </a:extLst>
                </a:gridCol>
                <a:gridCol w="903766">
                  <a:extLst>
                    <a:ext uri="{9D8B030D-6E8A-4147-A177-3AD203B41FA5}">
                      <a16:colId xmlns:a16="http://schemas.microsoft.com/office/drawing/2014/main" val="20007"/>
                    </a:ext>
                  </a:extLst>
                </a:gridCol>
              </a:tblGrid>
              <a:tr h="868634">
                <a:tc>
                  <a:txBody>
                    <a:bodyPr/>
                    <a:lstStyle/>
                    <a:p>
                      <a:pPr marL="0" marR="0" lvl="0" indent="0" algn="ctr" rtl="0">
                        <a:lnSpc>
                          <a:spcPct val="100000"/>
                        </a:lnSpc>
                        <a:spcBef>
                          <a:spcPts val="0"/>
                        </a:spcBef>
                        <a:spcAft>
                          <a:spcPts val="0"/>
                        </a:spcAft>
                        <a:buClr>
                          <a:srgbClr val="000000"/>
                        </a:buClr>
                        <a:buSzPts val="400"/>
                        <a:buFont typeface="Arial"/>
                        <a:buNone/>
                      </a:pPr>
                      <a:endParaRPr sz="1050" b="1" u="none" strike="noStrike" cap="none">
                        <a:latin typeface="Cabin" charset="0"/>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400"/>
                        <a:buFont typeface="Arial"/>
                        <a:buNone/>
                      </a:pPr>
                      <a:r>
                        <a:rPr lang="hr-HR" sz="1050" b="1" u="none" strike="noStrike" cap="none" dirty="0">
                          <a:latin typeface="Cabin"/>
                          <a:ea typeface="Times New Roman"/>
                          <a:cs typeface="Times New Roman"/>
                          <a:sym typeface="Times New Roman"/>
                        </a:rPr>
                        <a:t>Aktivnosti</a:t>
                      </a:r>
                      <a:endParaRPr sz="1050" u="none" strike="noStrike" cap="none" dirty="0">
                        <a:latin typeface="Cabin"/>
                      </a:endParaRPr>
                    </a:p>
                  </a:txBody>
                  <a:tcPr marL="68575" marR="68575" marT="0" marB="0"/>
                </a:tc>
                <a:tc>
                  <a:txBody>
                    <a:bodyPr/>
                    <a:lstStyle/>
                    <a:p>
                      <a:pPr marL="0" marR="0" lvl="0" indent="0" algn="ctr" rtl="0">
                        <a:lnSpc>
                          <a:spcPct val="100000"/>
                        </a:lnSpc>
                        <a:spcBef>
                          <a:spcPts val="0"/>
                        </a:spcBef>
                        <a:spcAft>
                          <a:spcPts val="0"/>
                        </a:spcAft>
                        <a:buClr>
                          <a:srgbClr val="000000"/>
                        </a:buClr>
                        <a:buSzPts val="400"/>
                        <a:buFont typeface="Arial"/>
                        <a:buNone/>
                      </a:pPr>
                      <a:endParaRPr lang="hr-HR" sz="1050" u="none" strike="noStrike" cap="none">
                        <a:latin typeface="Cabin" charset="0"/>
                      </a:endParaRPr>
                    </a:p>
                    <a:p>
                      <a:pPr marL="0" marR="0" lvl="0" indent="0" algn="ctr" rtl="0">
                        <a:lnSpc>
                          <a:spcPct val="100000"/>
                        </a:lnSpc>
                        <a:spcBef>
                          <a:spcPts val="0"/>
                        </a:spcBef>
                        <a:spcAft>
                          <a:spcPts val="0"/>
                        </a:spcAft>
                        <a:buClr>
                          <a:srgbClr val="000000"/>
                        </a:buClr>
                        <a:buSzPts val="400"/>
                        <a:buFont typeface="Arial"/>
                        <a:buNone/>
                      </a:pPr>
                      <a:r>
                        <a:rPr lang="hr-HR" sz="1050" u="none" strike="noStrike" cap="none" dirty="0">
                          <a:latin typeface="Cabin"/>
                        </a:rPr>
                        <a:t>Ciljevi</a:t>
                      </a:r>
                      <a:endParaRPr sz="1050" u="none" strike="noStrike" cap="none" dirty="0">
                        <a:latin typeface="Cabin"/>
                      </a:endParaRPr>
                    </a:p>
                  </a:txBody>
                  <a:tcPr marL="68575" marR="68575" marT="0" marB="0"/>
                </a:tc>
                <a:tc>
                  <a:txBody>
                    <a:bodyPr/>
                    <a:lstStyle/>
                    <a:p>
                      <a:pPr marL="0" marR="0" lvl="0" indent="0" algn="ctr" rtl="0">
                        <a:lnSpc>
                          <a:spcPct val="100000"/>
                        </a:lnSpc>
                        <a:spcBef>
                          <a:spcPts val="0"/>
                        </a:spcBef>
                        <a:spcAft>
                          <a:spcPts val="0"/>
                        </a:spcAft>
                        <a:buClr>
                          <a:srgbClr val="000000"/>
                        </a:buClr>
                        <a:buSzPts val="600"/>
                        <a:buFont typeface="Arial"/>
                        <a:buNone/>
                      </a:pPr>
                      <a:endParaRPr sz="1050" u="none" strike="noStrike" cap="none">
                        <a:latin typeface="Cabin" charset="0"/>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300"/>
                        <a:buFont typeface="Arial"/>
                        <a:buNone/>
                      </a:pPr>
                      <a:r>
                        <a:rPr lang="hr-HR" sz="1050" b="1" u="none" strike="noStrike" cap="none" dirty="0">
                          <a:latin typeface="Cabin"/>
                          <a:ea typeface="Times New Roman"/>
                          <a:cs typeface="Times New Roman"/>
                          <a:sym typeface="Times New Roman"/>
                        </a:rPr>
                        <a:t>Namjena</a:t>
                      </a:r>
                      <a:endParaRPr sz="1050" u="none" strike="noStrike" cap="none" dirty="0">
                        <a:latin typeface="Cabin"/>
                      </a:endParaRPr>
                    </a:p>
                  </a:txBody>
                  <a:tcPr marL="68575" marR="68575" marT="0" marB="0"/>
                </a:tc>
                <a:tc>
                  <a:txBody>
                    <a:bodyPr/>
                    <a:lstStyle/>
                    <a:p>
                      <a:pPr marL="0" marR="0" lvl="0" indent="0" algn="ctr" rtl="0">
                        <a:lnSpc>
                          <a:spcPct val="100000"/>
                        </a:lnSpc>
                        <a:spcBef>
                          <a:spcPts val="0"/>
                        </a:spcBef>
                        <a:spcAft>
                          <a:spcPts val="0"/>
                        </a:spcAft>
                        <a:buClr>
                          <a:srgbClr val="000000"/>
                        </a:buClr>
                        <a:buSzPts val="600"/>
                        <a:buFont typeface="Arial"/>
                        <a:buNone/>
                      </a:pPr>
                      <a:endParaRPr sz="1050" u="none" strike="noStrike" cap="none">
                        <a:latin typeface="Cabin" charset="0"/>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300"/>
                        <a:buFont typeface="Arial"/>
                        <a:buNone/>
                      </a:pPr>
                      <a:r>
                        <a:rPr lang="hr-HR" sz="1050" b="1" u="none" strike="noStrike" cap="none" dirty="0">
                          <a:latin typeface="Cabin"/>
                          <a:ea typeface="Times New Roman"/>
                          <a:cs typeface="Times New Roman"/>
                          <a:sym typeface="Times New Roman"/>
                        </a:rPr>
                        <a:t>Nositelji i njihova odgovornost</a:t>
                      </a:r>
                      <a:endParaRPr sz="1050" u="none" strike="noStrike" cap="none" dirty="0">
                        <a:latin typeface="Cabin"/>
                      </a:endParaRPr>
                    </a:p>
                  </a:txBody>
                  <a:tcPr marL="68575" marR="68575" marT="0" marB="0"/>
                </a:tc>
                <a:tc>
                  <a:txBody>
                    <a:bodyPr/>
                    <a:lstStyle/>
                    <a:p>
                      <a:pPr marL="0" marR="0" lvl="0" indent="0" algn="ctr" rtl="0">
                        <a:lnSpc>
                          <a:spcPct val="100000"/>
                        </a:lnSpc>
                        <a:spcBef>
                          <a:spcPts val="0"/>
                        </a:spcBef>
                        <a:spcAft>
                          <a:spcPts val="0"/>
                        </a:spcAft>
                        <a:buClr>
                          <a:srgbClr val="000000"/>
                        </a:buClr>
                        <a:buSzPts val="600"/>
                        <a:buFont typeface="Arial"/>
                        <a:buNone/>
                      </a:pPr>
                      <a:endParaRPr sz="1050" u="none" strike="noStrike" cap="none">
                        <a:latin typeface="Cabin" charset="0"/>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300"/>
                        <a:buFont typeface="Arial"/>
                        <a:buNone/>
                      </a:pPr>
                      <a:r>
                        <a:rPr lang="hr-HR" sz="1050" b="1" u="none" strike="noStrike" cap="none" dirty="0">
                          <a:latin typeface="Cabin"/>
                          <a:ea typeface="Times New Roman"/>
                          <a:cs typeface="Times New Roman"/>
                          <a:sym typeface="Times New Roman"/>
                        </a:rPr>
                        <a:t>Način realizacije</a:t>
                      </a:r>
                      <a:endParaRPr sz="1050" u="none" strike="noStrike" cap="none" dirty="0">
                        <a:latin typeface="Cabin"/>
                      </a:endParaRPr>
                    </a:p>
                  </a:txBody>
                  <a:tcPr marL="68575" marR="68575" marT="0" marB="0"/>
                </a:tc>
                <a:tc>
                  <a:txBody>
                    <a:bodyPr/>
                    <a:lstStyle/>
                    <a:p>
                      <a:pPr marL="0" marR="0" lvl="0" indent="0" algn="ctr" rtl="0">
                        <a:lnSpc>
                          <a:spcPct val="100000"/>
                        </a:lnSpc>
                        <a:spcBef>
                          <a:spcPts val="0"/>
                        </a:spcBef>
                        <a:spcAft>
                          <a:spcPts val="0"/>
                        </a:spcAft>
                        <a:buClr>
                          <a:srgbClr val="000000"/>
                        </a:buClr>
                        <a:buSzPts val="600"/>
                        <a:buFont typeface="Arial"/>
                        <a:buNone/>
                      </a:pPr>
                      <a:endParaRPr sz="1050" u="none" strike="noStrike" cap="none">
                        <a:latin typeface="Cabin" charset="0"/>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300"/>
                        <a:buFont typeface="Arial"/>
                        <a:buNone/>
                      </a:pPr>
                      <a:r>
                        <a:rPr lang="hr-HR" sz="1050" b="1" u="none" strike="noStrike" cap="none" err="1">
                          <a:latin typeface="Cabin"/>
                          <a:ea typeface="Times New Roman"/>
                          <a:cs typeface="Times New Roman"/>
                          <a:sym typeface="Times New Roman"/>
                        </a:rPr>
                        <a:t>Vremenik</a:t>
                      </a:r>
                      <a:endParaRPr sz="1050" u="none" strike="noStrike" cap="none" err="1">
                        <a:latin typeface="Cabin"/>
                      </a:endParaRPr>
                    </a:p>
                  </a:txBody>
                  <a:tcPr marL="68575" marR="68575" marT="0" marB="0"/>
                </a:tc>
                <a:tc>
                  <a:txBody>
                    <a:bodyPr/>
                    <a:lstStyle/>
                    <a:p>
                      <a:pPr marL="0" marR="0" lvl="0" indent="0" algn="ctr" rtl="0">
                        <a:lnSpc>
                          <a:spcPct val="100000"/>
                        </a:lnSpc>
                        <a:spcBef>
                          <a:spcPts val="0"/>
                        </a:spcBef>
                        <a:spcAft>
                          <a:spcPts val="0"/>
                        </a:spcAft>
                        <a:buClr>
                          <a:srgbClr val="000000"/>
                        </a:buClr>
                        <a:buSzPts val="600"/>
                        <a:buFont typeface="Arial"/>
                        <a:buNone/>
                      </a:pPr>
                      <a:endParaRPr sz="1050" u="none" strike="noStrike" cap="none">
                        <a:latin typeface="Cabin" charset="0"/>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300"/>
                        <a:buFont typeface="Arial"/>
                        <a:buNone/>
                      </a:pPr>
                      <a:r>
                        <a:rPr lang="hr-HR" sz="1050" b="1" u="none" strike="noStrike" cap="none" dirty="0">
                          <a:latin typeface="Cabin"/>
                          <a:ea typeface="Times New Roman"/>
                          <a:cs typeface="Times New Roman"/>
                          <a:sym typeface="Times New Roman"/>
                        </a:rPr>
                        <a:t>Detaljan troškovnik</a:t>
                      </a:r>
                      <a:endParaRPr sz="1050" u="none" strike="noStrike" cap="none" dirty="0">
                        <a:latin typeface="Cabin"/>
                      </a:endParaRPr>
                    </a:p>
                  </a:txBody>
                  <a:tcPr marL="68575" marR="68575" marT="0" marB="0"/>
                </a:tc>
                <a:tc>
                  <a:txBody>
                    <a:bodyPr/>
                    <a:lstStyle/>
                    <a:p>
                      <a:pPr marL="0" marR="0" lvl="0" indent="0" algn="ctr" defTabSz="914400" rtl="0" eaLnBrk="1" fontAlgn="auto" latinLnBrk="0" hangingPunct="1">
                        <a:lnSpc>
                          <a:spcPct val="100000"/>
                        </a:lnSpc>
                        <a:spcBef>
                          <a:spcPts val="0"/>
                        </a:spcBef>
                        <a:spcAft>
                          <a:spcPts val="0"/>
                        </a:spcAft>
                        <a:buClr>
                          <a:srgbClr val="000000"/>
                        </a:buClr>
                        <a:buSzPts val="300"/>
                        <a:buFont typeface="Arial"/>
                        <a:buNone/>
                        <a:tabLst/>
                        <a:defRPr/>
                      </a:pPr>
                      <a:r>
                        <a:rPr lang="hr-HR" sz="1050" u="none" strike="noStrike" cap="none" dirty="0">
                          <a:latin typeface="Cabin"/>
                          <a:ea typeface="Times New Roman"/>
                          <a:cs typeface="Times New Roman"/>
                          <a:sym typeface="Times New Roman"/>
                        </a:rPr>
                        <a:t>Način vrednovanja i korištenja rezultata vrednovanja</a:t>
                      </a:r>
                    </a:p>
                    <a:p>
                      <a:pPr marL="0" marR="0" lvl="0" indent="0" algn="ctr" rtl="0">
                        <a:lnSpc>
                          <a:spcPct val="100000"/>
                        </a:lnSpc>
                        <a:spcBef>
                          <a:spcPts val="0"/>
                        </a:spcBef>
                        <a:spcAft>
                          <a:spcPts val="0"/>
                        </a:spcAft>
                        <a:buClr>
                          <a:srgbClr val="000000"/>
                        </a:buClr>
                        <a:buSzPts val="300"/>
                        <a:buFont typeface="Arial"/>
                        <a:buNone/>
                      </a:pPr>
                      <a:endParaRPr sz="1050" u="none" strike="noStrike" cap="none">
                        <a:latin typeface="Cabin" charset="0"/>
                      </a:endParaRPr>
                    </a:p>
                  </a:txBody>
                  <a:tcPr marL="68575" marR="68575" marT="0" marB="0"/>
                </a:tc>
                <a:extLst>
                  <a:ext uri="{0D108BD9-81ED-4DB2-BD59-A6C34878D82A}">
                    <a16:rowId xmlns:a16="http://schemas.microsoft.com/office/drawing/2014/main" val="10000"/>
                  </a:ext>
                </a:extLst>
              </a:tr>
              <a:tr h="968483">
                <a:tc>
                  <a:txBody>
                    <a:bodyPr/>
                    <a:lstStyle/>
                    <a:p>
                      <a:pPr marL="0" marR="0" lvl="0" indent="0" algn="l" rtl="0">
                        <a:lnSpc>
                          <a:spcPct val="100000"/>
                        </a:lnSpc>
                        <a:spcBef>
                          <a:spcPts val="0"/>
                        </a:spcBef>
                        <a:spcAft>
                          <a:spcPts val="0"/>
                        </a:spcAft>
                        <a:buClr>
                          <a:srgbClr val="000000"/>
                        </a:buClr>
                        <a:buSzPts val="350"/>
                        <a:buFont typeface="Arial"/>
                        <a:buNone/>
                      </a:pPr>
                      <a:endParaRPr sz="900" u="none" strike="noStrike" cap="none">
                        <a:latin typeface="Cabi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350"/>
                        <a:buFont typeface="Arial"/>
                        <a:buNone/>
                      </a:pPr>
                      <a:r>
                        <a:rPr lang="hr-HR" sz="900" b="1" u="none" strike="noStrike" cap="none" dirty="0">
                          <a:latin typeface="Cabin"/>
                          <a:ea typeface="Times New Roman"/>
                          <a:cs typeface="Times New Roman"/>
                          <a:sym typeface="Times New Roman"/>
                        </a:rPr>
                        <a:t>MEĐUNARODNI</a:t>
                      </a:r>
                      <a:endParaRPr sz="900" b="1" u="none" strike="noStrike" cap="none" dirty="0">
                        <a:latin typeface="Cabi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350"/>
                        <a:buFont typeface="Arial"/>
                        <a:buNone/>
                      </a:pPr>
                      <a:r>
                        <a:rPr lang="hr-HR" sz="900" b="1" u="none" strike="noStrike" cap="none" dirty="0">
                          <a:latin typeface="Cabin"/>
                          <a:ea typeface="Times New Roman"/>
                          <a:cs typeface="Times New Roman"/>
                          <a:sym typeface="Times New Roman"/>
                        </a:rPr>
                        <a:t>DAN SPORTA</a:t>
                      </a:r>
                      <a:r>
                        <a:rPr lang="hr-HR" sz="900" b="1" u="none" strike="noStrike" cap="none" dirty="0">
                          <a:latin typeface="Cabin"/>
                          <a:ea typeface="Times New Roman"/>
                          <a:cs typeface="Times New Roman"/>
                        </a:rPr>
                        <a:t> </a:t>
                      </a:r>
                      <a:endParaRPr lang="hr-HR" sz="900" b="1" u="none" strike="noStrike" cap="none" dirty="0">
                        <a:latin typeface="Cabin"/>
                        <a:ea typeface="Times New Roman"/>
                        <a:cs typeface="Times New Roman"/>
                        <a:sym typeface="Times New Roman"/>
                      </a:endParaRPr>
                    </a:p>
                    <a:p>
                      <a:pPr marL="0" marR="0" lvl="0" indent="0" algn="l">
                        <a:lnSpc>
                          <a:spcPct val="100000"/>
                        </a:lnSpc>
                        <a:spcBef>
                          <a:spcPts val="0"/>
                        </a:spcBef>
                        <a:spcAft>
                          <a:spcPts val="0"/>
                        </a:spcAft>
                        <a:buSzPts val="350"/>
                        <a:buFont typeface="Arial"/>
                        <a:buNone/>
                      </a:pPr>
                      <a:endParaRPr lang="hr-HR" sz="900" b="1" u="none" strike="noStrike" cap="none">
                        <a:latin typeface="Cabin"/>
                        <a:ea typeface="Times New Roman"/>
                        <a:cs typeface="Times New Roman"/>
                        <a:sym typeface="Times New Roman"/>
                      </a:endParaRPr>
                    </a:p>
                    <a:p>
                      <a:pPr marL="0" marR="0" lvl="0" indent="0" algn="l">
                        <a:lnSpc>
                          <a:spcPct val="100000"/>
                        </a:lnSpc>
                        <a:spcBef>
                          <a:spcPts val="0"/>
                        </a:spcBef>
                        <a:spcAft>
                          <a:spcPts val="0"/>
                        </a:spcAft>
                        <a:buSzPts val="350"/>
                        <a:buFont typeface="Arial"/>
                        <a:buNone/>
                      </a:pPr>
                      <a:endParaRPr lang="hr-HR" sz="900" b="1" u="none" strike="noStrike" cap="none">
                        <a:latin typeface="Cabin"/>
                        <a:ea typeface="Times New Roman"/>
                        <a:cs typeface="Times New Roman"/>
                      </a:endParaRPr>
                    </a:p>
                    <a:p>
                      <a:pPr marL="0" marR="0" lvl="0" indent="0" algn="l" rtl="0">
                        <a:lnSpc>
                          <a:spcPct val="100000"/>
                        </a:lnSpc>
                        <a:spcBef>
                          <a:spcPts val="0"/>
                        </a:spcBef>
                        <a:spcAft>
                          <a:spcPts val="0"/>
                        </a:spcAft>
                        <a:buClr>
                          <a:srgbClr val="000000"/>
                        </a:buClr>
                        <a:buSzPts val="350"/>
                        <a:buFont typeface="Arial"/>
                        <a:buNone/>
                      </a:pPr>
                      <a:endParaRPr lang="hr-HR" sz="900" u="none" strike="noStrike" cap="none">
                        <a:latin typeface="Cabin"/>
                        <a:ea typeface="Times New Roman"/>
                        <a:cs typeface="Times New Roman"/>
                      </a:endParaRPr>
                    </a:p>
                  </a:txBody>
                  <a:tcPr marL="68575" marR="68575" marT="0" marB="0" anchor="ctr" anchorCtr="1"/>
                </a:tc>
                <a:tc>
                  <a:txBody>
                    <a:bodyPr/>
                    <a:lstStyle/>
                    <a:p>
                      <a:pPr marL="0" marR="0" lvl="0" indent="0" algn="l" defTabSz="914400" rtl="0" eaLnBrk="1" fontAlgn="auto" latinLnBrk="0" hangingPunct="1">
                        <a:lnSpc>
                          <a:spcPct val="100000"/>
                        </a:lnSpc>
                        <a:spcBef>
                          <a:spcPts val="0"/>
                        </a:spcBef>
                        <a:spcAft>
                          <a:spcPts val="0"/>
                        </a:spcAft>
                        <a:buClr>
                          <a:srgbClr val="000000"/>
                        </a:buClr>
                        <a:buSzPts val="350"/>
                        <a:buFont typeface="Arial"/>
                        <a:buNone/>
                        <a:tabLst/>
                        <a:defRPr/>
                      </a:pPr>
                      <a:r>
                        <a:rPr lang="hr-HR" sz="900" u="none" strike="noStrike" cap="none" dirty="0">
                          <a:latin typeface="Cabin"/>
                          <a:ea typeface="Times New Roman"/>
                          <a:cs typeface="Times New Roman"/>
                          <a:sym typeface="Times New Roman"/>
                        </a:rPr>
                        <a:t>6. 4.1896. godine u Ateni otvorene su prve moderne OI</a:t>
                      </a:r>
                    </a:p>
                    <a:p>
                      <a:pPr marL="0" marR="0" lvl="0" indent="0" algn="l" rtl="0">
                        <a:lnSpc>
                          <a:spcPct val="100000"/>
                        </a:lnSpc>
                        <a:spcBef>
                          <a:spcPts val="0"/>
                        </a:spcBef>
                        <a:spcAft>
                          <a:spcPts val="0"/>
                        </a:spcAft>
                        <a:buClr>
                          <a:srgbClr val="000000"/>
                        </a:buClr>
                        <a:buSzPts val="350"/>
                        <a:buFont typeface="Arial"/>
                        <a:buNone/>
                      </a:pPr>
                      <a:endParaRPr sz="900" u="none" strike="noStrike" cap="none">
                        <a:latin typeface="Cabin"/>
                        <a:ea typeface="Times New Roman"/>
                        <a:cs typeface="Times New Roman"/>
                        <a:sym typeface="Times New Roman"/>
                      </a:endParaRPr>
                    </a:p>
                  </a:txBody>
                  <a:tcPr marL="68575" marR="68575" marT="0" marB="0" anchor="ctr" anchorCtr="1"/>
                </a:tc>
                <a:tc>
                  <a:txBody>
                    <a:bodyPr/>
                    <a:lstStyle/>
                    <a:p>
                      <a:pPr marL="0" marR="0" lvl="0" indent="0" algn="l" rtl="0">
                        <a:lnSpc>
                          <a:spcPct val="100000"/>
                        </a:lnSpc>
                        <a:spcBef>
                          <a:spcPts val="0"/>
                        </a:spcBef>
                        <a:spcAft>
                          <a:spcPts val="0"/>
                        </a:spcAft>
                        <a:buClr>
                          <a:srgbClr val="000000"/>
                        </a:buClr>
                        <a:buSzPts val="350"/>
                        <a:buFont typeface="Arial"/>
                        <a:buNone/>
                      </a:pPr>
                      <a:r>
                        <a:rPr lang="hr-HR" sz="900" u="none" strike="noStrike" cap="none" dirty="0">
                          <a:latin typeface="Cabin"/>
                          <a:ea typeface="Times New Roman"/>
                          <a:cs typeface="Times New Roman"/>
                          <a:sym typeface="Times New Roman"/>
                        </a:rPr>
                        <a:t>Namijenjeno svim učenicima 1.r.-8.r.</a:t>
                      </a:r>
                      <a:endParaRPr sz="900" u="none" strike="noStrike" cap="none" dirty="0">
                        <a:latin typeface="Cabi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350"/>
                        <a:buFont typeface="Arial"/>
                        <a:buNone/>
                      </a:pPr>
                      <a:r>
                        <a:rPr lang="hr-HR" sz="900" u="none" strike="noStrike" cap="none" dirty="0">
                          <a:latin typeface="Cabin"/>
                          <a:ea typeface="Times New Roman"/>
                          <a:cs typeface="Times New Roman"/>
                          <a:sym typeface="Times New Roman"/>
                        </a:rPr>
                        <a:t>i učiteljima škole u svrhu podizanja svijesti o važnosti</a:t>
                      </a:r>
                      <a:r>
                        <a:rPr lang="hr-HR" sz="900" u="none" strike="noStrike" cap="none" dirty="0">
                          <a:latin typeface="Cabin"/>
                          <a:ea typeface="Times New Roman"/>
                          <a:cs typeface="Times New Roman"/>
                        </a:rPr>
                        <a:t> </a:t>
                      </a:r>
                      <a:endParaRPr sz="900" u="none" strike="noStrike" cap="none" dirty="0">
                        <a:latin typeface="Cabi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350"/>
                        <a:buFont typeface="Arial"/>
                        <a:buNone/>
                      </a:pPr>
                      <a:r>
                        <a:rPr lang="hr-HR" sz="900" u="none" strike="noStrike" cap="none" dirty="0">
                          <a:latin typeface="Cabin"/>
                          <a:ea typeface="Times New Roman"/>
                          <a:cs typeface="Times New Roman"/>
                          <a:sym typeface="Times New Roman"/>
                        </a:rPr>
                        <a:t>bavljenja sportom</a:t>
                      </a:r>
                      <a:endParaRPr sz="900" u="none" strike="noStrike" cap="none" dirty="0">
                        <a:latin typeface="Cabin"/>
                        <a:ea typeface="Times New Roman"/>
                        <a:cs typeface="Times New Roman"/>
                        <a:sym typeface="Times New Roman"/>
                      </a:endParaRPr>
                    </a:p>
                  </a:txBody>
                  <a:tcPr marL="68575" marR="68575" marT="0" marB="0" anchor="ctr" anchorCtr="1"/>
                </a:tc>
                <a:tc>
                  <a:txBody>
                    <a:bodyPr/>
                    <a:lstStyle/>
                    <a:p>
                      <a:pPr marL="0" marR="0" lvl="0" indent="0" algn="l" rtl="0">
                        <a:lnSpc>
                          <a:spcPct val="100000"/>
                        </a:lnSpc>
                        <a:spcBef>
                          <a:spcPts val="0"/>
                        </a:spcBef>
                        <a:spcAft>
                          <a:spcPts val="0"/>
                        </a:spcAft>
                        <a:buClr>
                          <a:srgbClr val="000000"/>
                        </a:buClr>
                        <a:buSzPts val="350"/>
                        <a:buFont typeface="Arial"/>
                        <a:buNone/>
                      </a:pPr>
                      <a:r>
                        <a:rPr lang="hr-HR" sz="900" u="none" strike="noStrike" cap="none" dirty="0">
                          <a:latin typeface="Cabin"/>
                          <a:ea typeface="Times New Roman"/>
                          <a:cs typeface="Times New Roman"/>
                          <a:sym typeface="Times New Roman"/>
                        </a:rPr>
                        <a:t>Zorica Poljak-</a:t>
                      </a:r>
                      <a:r>
                        <a:rPr lang="hr-HR" sz="900" u="none" strike="noStrike" cap="none" dirty="0" err="1">
                          <a:latin typeface="Cabin"/>
                          <a:ea typeface="Times New Roman"/>
                          <a:cs typeface="Times New Roman"/>
                          <a:sym typeface="Times New Roman"/>
                        </a:rPr>
                        <a:t>Meković</a:t>
                      </a:r>
                      <a:endParaRPr sz="900" u="none" strike="noStrike" cap="none" dirty="0">
                        <a:latin typeface="Cabi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350"/>
                        <a:buFont typeface="Arial"/>
                        <a:buNone/>
                      </a:pPr>
                      <a:endParaRPr sz="900" u="none" strike="noStrike" cap="none">
                        <a:latin typeface="Cabi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350"/>
                        <a:buFont typeface="Arial"/>
                        <a:buNone/>
                      </a:pPr>
                      <a:r>
                        <a:rPr lang="hr-HR" sz="900" u="none" strike="noStrike" cap="none" dirty="0">
                          <a:latin typeface="Cabin"/>
                          <a:ea typeface="Times New Roman"/>
                          <a:cs typeface="Times New Roman"/>
                        </a:rPr>
                        <a:t>Milan Pavičić</a:t>
                      </a:r>
                      <a:endParaRPr sz="900" u="none" strike="noStrike" cap="none" dirty="0">
                        <a:latin typeface="Cabi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350"/>
                        <a:buFont typeface="Arial"/>
                        <a:buNone/>
                      </a:pPr>
                      <a:endParaRPr sz="900" u="none" strike="noStrike" cap="none">
                        <a:latin typeface="Cabin"/>
                        <a:ea typeface="Times New Roman"/>
                        <a:cs typeface="Times New Roman"/>
                        <a:sym typeface="Times New Roman"/>
                      </a:endParaRPr>
                    </a:p>
                  </a:txBody>
                  <a:tcPr marL="68575" marR="68575" marT="0" marB="0" anchor="ctr" anchorCtr="1"/>
                </a:tc>
                <a:tc>
                  <a:txBody>
                    <a:bodyPr/>
                    <a:lstStyle/>
                    <a:p>
                      <a:pPr marL="0" marR="0" lvl="0" indent="0" algn="l" rtl="0">
                        <a:lnSpc>
                          <a:spcPct val="100000"/>
                        </a:lnSpc>
                        <a:spcBef>
                          <a:spcPts val="0"/>
                        </a:spcBef>
                        <a:spcAft>
                          <a:spcPts val="0"/>
                        </a:spcAft>
                        <a:buClr>
                          <a:srgbClr val="000000"/>
                        </a:buClr>
                        <a:buSzPts val="350"/>
                        <a:buFont typeface="Arial"/>
                        <a:buNone/>
                      </a:pPr>
                      <a:r>
                        <a:rPr lang="hr-HR" sz="900" u="none" strike="noStrike" cap="none" dirty="0">
                          <a:latin typeface="Cabin"/>
                          <a:ea typeface="Times New Roman"/>
                          <a:cs typeface="Times New Roman"/>
                          <a:sym typeface="Times New Roman"/>
                        </a:rPr>
                        <a:t>Kroz nastavu TZK</a:t>
                      </a:r>
                      <a:endParaRPr sz="900" u="none" strike="noStrike" cap="none" dirty="0">
                        <a:latin typeface="Cabi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350"/>
                        <a:buFont typeface="Arial"/>
                        <a:buNone/>
                      </a:pPr>
                      <a:br>
                        <a:rPr lang="hr-HR" sz="1050" u="none" strike="noStrike" cap="none" dirty="0">
                          <a:latin typeface="Cabin"/>
                          <a:ea typeface="Times New Roman"/>
                          <a:cs typeface="Times New Roman"/>
                          <a:sym typeface="Times New Roman"/>
                        </a:rPr>
                      </a:br>
                      <a:br>
                        <a:rPr lang="hr-HR" sz="1050" u="none" strike="noStrike" cap="none" dirty="0">
                          <a:latin typeface="Cabin"/>
                          <a:ea typeface="Times New Roman"/>
                          <a:cs typeface="Times New Roman"/>
                          <a:sym typeface="Times New Roman"/>
                        </a:rPr>
                      </a:br>
                      <a:br>
                        <a:rPr lang="hr-HR" sz="1050" u="none" strike="noStrike" cap="none" dirty="0">
                          <a:latin typeface="Cabin"/>
                          <a:ea typeface="Times New Roman"/>
                          <a:cs typeface="Times New Roman"/>
                          <a:sym typeface="Times New Roman"/>
                        </a:rPr>
                      </a:br>
                      <a:endParaRPr sz="900" u="none" strike="noStrike" cap="none" dirty="0">
                        <a:latin typeface="Cabin"/>
                        <a:ea typeface="Times New Roman"/>
                        <a:cs typeface="Times New Roman"/>
                        <a:sym typeface="Times New Roman"/>
                      </a:endParaRPr>
                    </a:p>
                  </a:txBody>
                  <a:tcPr marL="68575" marR="68575" marT="0" marB="0" anchor="ctr" anchorCtr="1"/>
                </a:tc>
                <a:tc>
                  <a:txBody>
                    <a:bodyPr/>
                    <a:lstStyle/>
                    <a:p>
                      <a:pPr marL="0" marR="0" lvl="0" indent="0" algn="ctr" rtl="0">
                        <a:lnSpc>
                          <a:spcPct val="100000"/>
                        </a:lnSpc>
                        <a:spcBef>
                          <a:spcPts val="0"/>
                        </a:spcBef>
                        <a:spcAft>
                          <a:spcPts val="0"/>
                        </a:spcAft>
                        <a:buClr>
                          <a:srgbClr val="000000"/>
                        </a:buClr>
                        <a:buSzPts val="350"/>
                        <a:buFont typeface="Arial"/>
                        <a:buNone/>
                      </a:pPr>
                      <a:r>
                        <a:rPr lang="hr-HR" sz="900" u="none" strike="noStrike" cap="none" dirty="0">
                          <a:latin typeface="Cabin"/>
                          <a:ea typeface="Times New Roman"/>
                          <a:cs typeface="Times New Roman"/>
                        </a:rPr>
                        <a:t>Svibanj</a:t>
                      </a:r>
                      <a:endParaRPr lang="hr-HR" sz="900" u="none" strike="noStrike" cap="none" dirty="0">
                        <a:latin typeface="Cabin"/>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350"/>
                        <a:buFont typeface="Arial"/>
                        <a:buNone/>
                      </a:pPr>
                      <a:r>
                        <a:rPr lang="hr-HR" sz="900" u="none" strike="noStrike" cap="none">
                          <a:latin typeface="Cabin"/>
                          <a:ea typeface="Times New Roman"/>
                          <a:cs typeface="Times New Roman"/>
                        </a:rPr>
                        <a:t>2024</a:t>
                      </a:r>
                      <a:r>
                        <a:rPr lang="hr-HR" sz="900" u="none" strike="noStrike" cap="none">
                          <a:latin typeface="Cabin"/>
                          <a:ea typeface="Times New Roman"/>
                          <a:cs typeface="Times New Roman"/>
                          <a:sym typeface="Times New Roman"/>
                        </a:rPr>
                        <a:t>.god.</a:t>
                      </a:r>
                      <a:br>
                        <a:rPr lang="hr-HR" sz="900" u="none" strike="noStrike" cap="none" dirty="0">
                          <a:latin typeface="Cabin"/>
                          <a:ea typeface="Times New Roman"/>
                          <a:cs typeface="Times New Roman"/>
                          <a:sym typeface="Times New Roman"/>
                        </a:rPr>
                      </a:br>
                      <a:br>
                        <a:rPr lang="hr-HR" sz="900" u="none" strike="noStrike" cap="none" dirty="0">
                          <a:latin typeface="Cabin"/>
                          <a:ea typeface="Times New Roman"/>
                          <a:cs typeface="Times New Roman"/>
                          <a:sym typeface="Times New Roman"/>
                        </a:rPr>
                      </a:br>
                      <a:br>
                        <a:rPr lang="hr-HR" sz="900" u="none" strike="noStrike" cap="none" dirty="0">
                          <a:latin typeface="Cabin"/>
                          <a:ea typeface="Times New Roman"/>
                          <a:cs typeface="Times New Roman"/>
                          <a:sym typeface="Times New Roman"/>
                        </a:rPr>
                      </a:br>
                      <a:br>
                        <a:rPr lang="hr-HR" sz="900" u="none" strike="noStrike" cap="none" dirty="0">
                          <a:latin typeface="Cabin"/>
                          <a:ea typeface="Times New Roman"/>
                          <a:cs typeface="Times New Roman"/>
                          <a:sym typeface="Times New Roman"/>
                        </a:rPr>
                      </a:br>
                      <a:endParaRPr sz="900" u="none" strike="noStrike" cap="none">
                        <a:latin typeface="Cabin"/>
                        <a:ea typeface="Times New Roman"/>
                        <a:cs typeface="Times New Roman"/>
                        <a:sym typeface="Times New Roman"/>
                      </a:endParaRPr>
                    </a:p>
                  </a:txBody>
                  <a:tcPr marL="68575" marR="68575" marT="0" marB="0" anchor="ctr" anchorCtr="1"/>
                </a:tc>
                <a:tc>
                  <a:txBody>
                    <a:bodyPr/>
                    <a:lstStyle/>
                    <a:p>
                      <a:pPr marL="0" marR="0" lvl="0" indent="0" algn="l" rtl="0">
                        <a:lnSpc>
                          <a:spcPct val="100000"/>
                        </a:lnSpc>
                        <a:spcBef>
                          <a:spcPts val="0"/>
                        </a:spcBef>
                        <a:spcAft>
                          <a:spcPts val="0"/>
                        </a:spcAft>
                        <a:buClr>
                          <a:srgbClr val="000000"/>
                        </a:buClr>
                        <a:buSzPts val="350"/>
                        <a:buFont typeface="Arial"/>
                        <a:buNone/>
                      </a:pPr>
                      <a:r>
                        <a:rPr lang="hr-HR" sz="900" u="none" strike="noStrike" cap="none" dirty="0">
                          <a:latin typeface="Cabin"/>
                          <a:ea typeface="Times New Roman"/>
                          <a:cs typeface="Times New Roman"/>
                          <a:sym typeface="Times New Roman"/>
                        </a:rPr>
                        <a:t>--</a:t>
                      </a:r>
                      <a:endParaRPr sz="900" u="none" strike="noStrike" cap="none" dirty="0">
                        <a:latin typeface="Cabin"/>
                        <a:ea typeface="Times New Roman"/>
                        <a:cs typeface="Times New Roman"/>
                        <a:sym typeface="Times New Roman"/>
                      </a:endParaRPr>
                    </a:p>
                  </a:txBody>
                  <a:tcPr marL="68575" marR="68575" marT="0" marB="0" anchor="ctr" anchorCtr="1"/>
                </a:tc>
                <a:tc>
                  <a:txBody>
                    <a:bodyPr/>
                    <a:lstStyle/>
                    <a:p>
                      <a:pPr marL="0" marR="0" lvl="0" indent="0" algn="l" rtl="0">
                        <a:lnSpc>
                          <a:spcPct val="100000"/>
                        </a:lnSpc>
                        <a:spcBef>
                          <a:spcPts val="0"/>
                        </a:spcBef>
                        <a:spcAft>
                          <a:spcPts val="0"/>
                        </a:spcAft>
                        <a:buClr>
                          <a:srgbClr val="000000"/>
                        </a:buClr>
                        <a:buSzPts val="350"/>
                        <a:buFont typeface="Arial"/>
                        <a:buNone/>
                      </a:pPr>
                      <a:endParaRPr sz="900" u="none" strike="noStrike" cap="none">
                        <a:latin typeface="Cabin"/>
                        <a:ea typeface="Times New Roman"/>
                        <a:cs typeface="Times New Roman"/>
                        <a:sym typeface="Times New Roman"/>
                      </a:endParaRPr>
                    </a:p>
                  </a:txBody>
                  <a:tcPr marL="68575" marR="68575" marT="0" marB="0" anchor="ctr" anchorCtr="1"/>
                </a:tc>
                <a:extLst>
                  <a:ext uri="{0D108BD9-81ED-4DB2-BD59-A6C34878D82A}">
                    <a16:rowId xmlns:a16="http://schemas.microsoft.com/office/drawing/2014/main" val="10001"/>
                  </a:ext>
                </a:extLst>
              </a:tr>
              <a:tr h="663677">
                <a:tc>
                  <a:txBody>
                    <a:bodyPr/>
                    <a:lstStyle/>
                    <a:p>
                      <a:pPr marL="0" marR="0" lvl="0" indent="0" algn="l" rtl="0">
                        <a:lnSpc>
                          <a:spcPct val="100000"/>
                        </a:lnSpc>
                        <a:spcBef>
                          <a:spcPts val="0"/>
                        </a:spcBef>
                        <a:spcAft>
                          <a:spcPts val="0"/>
                        </a:spcAft>
                        <a:buClr>
                          <a:srgbClr val="000000"/>
                        </a:buClr>
                        <a:buSzPts val="1400"/>
                        <a:buFont typeface="Arial"/>
                        <a:buNone/>
                      </a:pPr>
                      <a:r>
                        <a:rPr lang="hr-HR" sz="900" b="1" u="none" strike="noStrike" cap="none" dirty="0">
                          <a:latin typeface="Cabin"/>
                          <a:ea typeface="Times New Roman"/>
                          <a:cs typeface="Times New Roman"/>
                          <a:sym typeface="Times New Roman"/>
                        </a:rPr>
                        <a:t>Dan sigurnijeg interneta</a:t>
                      </a:r>
                    </a:p>
                    <a:p>
                      <a:pPr marL="0" marR="0" lvl="0" indent="0" algn="l">
                        <a:lnSpc>
                          <a:spcPct val="100000"/>
                        </a:lnSpc>
                        <a:spcBef>
                          <a:spcPts val="0"/>
                        </a:spcBef>
                        <a:spcAft>
                          <a:spcPts val="0"/>
                        </a:spcAft>
                        <a:buNone/>
                      </a:pPr>
                      <a:endParaRPr lang="hr-HR" sz="900" b="1" i="0" u="none" strike="noStrike" cap="none" noProof="0">
                        <a:solidFill>
                          <a:srgbClr val="FF0000"/>
                        </a:solidFill>
                      </a:endParaRPr>
                    </a:p>
                  </a:txBody>
                  <a:tcPr marL="68575" marR="68575" marT="0" marB="0" anchor="ctr" anchorCtr="1"/>
                </a:tc>
                <a:tc>
                  <a: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hr-HR" sz="900" u="none" strike="noStrike" cap="none" dirty="0">
                          <a:latin typeface="Cabin"/>
                          <a:ea typeface="Times New Roman"/>
                          <a:cs typeface="Times New Roman"/>
                          <a:sym typeface="Times New Roman"/>
                        </a:rPr>
                        <a:t>Razvijanje kritičkog odnosa prema internetu i svijest o opasnostima.</a:t>
                      </a:r>
                    </a:p>
                    <a:p>
                      <a:pPr marL="0" marR="0" lvl="0" indent="0" algn="l" rtl="0">
                        <a:lnSpc>
                          <a:spcPct val="100000"/>
                        </a:lnSpc>
                        <a:spcBef>
                          <a:spcPts val="0"/>
                        </a:spcBef>
                        <a:spcAft>
                          <a:spcPts val="0"/>
                        </a:spcAft>
                        <a:buClr>
                          <a:srgbClr val="000000"/>
                        </a:buClr>
                        <a:buSzPts val="1400"/>
                        <a:buFont typeface="Arial"/>
                        <a:buNone/>
                      </a:pPr>
                      <a:endParaRPr sz="900" b="1" u="none" strike="noStrike" cap="none">
                        <a:latin typeface="Cabin"/>
                        <a:ea typeface="Times New Roman"/>
                        <a:cs typeface="Times New Roman"/>
                        <a:sym typeface="Times New Roman"/>
                      </a:endParaRPr>
                    </a:p>
                  </a:txBody>
                  <a:tcPr marL="68575" marR="68575" marT="0" marB="0" anchor="ctr" anchorCtr="1"/>
                </a:tc>
                <a:tc>
                  <a:txBody>
                    <a:bodyPr/>
                    <a:lstStyle/>
                    <a:p>
                      <a:pPr marL="0" marR="0" lvl="0" indent="0" algn="l" rtl="0">
                        <a:lnSpc>
                          <a:spcPct val="100000"/>
                        </a:lnSpc>
                        <a:spcBef>
                          <a:spcPts val="0"/>
                        </a:spcBef>
                        <a:spcAft>
                          <a:spcPts val="0"/>
                        </a:spcAft>
                        <a:buClr>
                          <a:srgbClr val="000000"/>
                        </a:buClr>
                        <a:buSzPts val="1400"/>
                        <a:buFont typeface="Arial"/>
                        <a:buNone/>
                      </a:pPr>
                      <a:r>
                        <a:rPr lang="hr-HR" sz="900" u="none" strike="noStrike" cap="none" dirty="0">
                          <a:latin typeface="Cabin"/>
                          <a:ea typeface="Times New Roman"/>
                          <a:cs typeface="Times New Roman"/>
                          <a:sym typeface="Times New Roman"/>
                        </a:rPr>
                        <a:t>Svim učenicima od </a:t>
                      </a:r>
                      <a:r>
                        <a:rPr lang="hr-HR" sz="900" u="none" strike="noStrike" cap="none" dirty="0">
                          <a:latin typeface="Cabin"/>
                          <a:ea typeface="Times New Roman"/>
                          <a:cs typeface="Times New Roman"/>
                        </a:rPr>
                        <a:t>5.  </a:t>
                      </a:r>
                      <a:r>
                        <a:rPr lang="hr-HR" sz="900" u="none" strike="noStrike" cap="none" dirty="0">
                          <a:latin typeface="Cabin"/>
                          <a:ea typeface="Times New Roman"/>
                          <a:cs typeface="Times New Roman"/>
                          <a:sym typeface="Times New Roman"/>
                        </a:rPr>
                        <a:t>do 8. razreda</a:t>
                      </a:r>
                      <a:endParaRPr sz="900" u="none" strike="noStrike" cap="none" dirty="0">
                        <a:latin typeface="Cabin"/>
                        <a:ea typeface="Times New Roman"/>
                        <a:cs typeface="Times New Roman"/>
                        <a:sym typeface="Times New Roman"/>
                      </a:endParaRPr>
                    </a:p>
                  </a:txBody>
                  <a:tcPr marL="68575" marR="68575" marT="0" marB="0" anchor="ctr" anchorCtr="1"/>
                </a:tc>
                <a:tc>
                  <a:txBody>
                    <a:bodyPr/>
                    <a:lstStyle/>
                    <a:p>
                      <a:pPr marL="0" marR="0" lvl="0" indent="0" algn="l" rtl="0">
                        <a:lnSpc>
                          <a:spcPct val="100000"/>
                        </a:lnSpc>
                        <a:spcBef>
                          <a:spcPts val="0"/>
                        </a:spcBef>
                        <a:spcAft>
                          <a:spcPts val="0"/>
                        </a:spcAft>
                        <a:buClr>
                          <a:srgbClr val="000000"/>
                        </a:buClr>
                        <a:buSzPts val="1400"/>
                        <a:buFont typeface="Arial"/>
                        <a:buNone/>
                      </a:pPr>
                      <a:r>
                        <a:rPr lang="hr-HR" sz="900" u="none" strike="noStrike" cap="none" dirty="0">
                          <a:latin typeface="Cabin"/>
                          <a:ea typeface="Times New Roman"/>
                          <a:cs typeface="Times New Roman"/>
                          <a:sym typeface="Times New Roman"/>
                        </a:rPr>
                        <a:t>Ana Leko, učiteljica inf</a:t>
                      </a:r>
                      <a:r>
                        <a:rPr lang="hr-HR" sz="900" u="none" strike="noStrike" cap="none" dirty="0">
                          <a:latin typeface="Cabin"/>
                          <a:ea typeface="Times New Roman"/>
                          <a:cs typeface="Times New Roman"/>
                        </a:rPr>
                        <a:t>.</a:t>
                      </a:r>
                      <a:endParaRPr lang="hr-HR" sz="900" u="none" strike="noStrike" cap="none" dirty="0">
                        <a:latin typeface="Cabin"/>
                        <a:ea typeface="Times New Roman"/>
                        <a:cs typeface="Times New Roman"/>
                        <a:sym typeface="Times New Roman"/>
                      </a:endParaRPr>
                    </a:p>
                  </a:txBody>
                  <a:tcPr marL="68575" marR="68575" marT="0" marB="0" anchor="ctr" anchorCtr="1"/>
                </a:tc>
                <a:tc>
                  <a:txBody>
                    <a:bodyPr/>
                    <a:lstStyle/>
                    <a:p>
                      <a:pPr marL="0" marR="0" lvl="0" indent="0" algn="l" rtl="0">
                        <a:lnSpc>
                          <a:spcPct val="100000"/>
                        </a:lnSpc>
                        <a:spcBef>
                          <a:spcPts val="0"/>
                        </a:spcBef>
                        <a:spcAft>
                          <a:spcPts val="0"/>
                        </a:spcAft>
                        <a:buClr>
                          <a:srgbClr val="000000"/>
                        </a:buClr>
                        <a:buSzPts val="1400"/>
                        <a:buFont typeface="Arial"/>
                        <a:buNone/>
                      </a:pPr>
                      <a:r>
                        <a:rPr lang="hr-HR" sz="900" u="none" strike="noStrike" cap="none" dirty="0">
                          <a:latin typeface="Cabin"/>
                          <a:ea typeface="Times New Roman"/>
                          <a:cs typeface="Times New Roman"/>
                          <a:sym typeface="Times New Roman"/>
                        </a:rPr>
                        <a:t>Kroz nastavu i prezentacija u holu škole</a:t>
                      </a:r>
                      <a:endParaRPr sz="900" u="none" strike="noStrike" cap="none" dirty="0">
                        <a:latin typeface="Cabin"/>
                        <a:ea typeface="Times New Roman"/>
                        <a:cs typeface="Times New Roman"/>
                        <a:sym typeface="Times New Roman"/>
                      </a:endParaRPr>
                    </a:p>
                  </a:txBody>
                  <a:tcPr marL="68575" marR="68575" marT="0" marB="0" anchor="ctr" anchorCtr="1"/>
                </a:tc>
                <a:tc>
                  <a:txBody>
                    <a:bodyPr/>
                    <a:lstStyle/>
                    <a:p>
                      <a:pPr marL="0" marR="0" lvl="0" indent="0" algn="ctr" rtl="0">
                        <a:lnSpc>
                          <a:spcPct val="100000"/>
                        </a:lnSpc>
                        <a:spcBef>
                          <a:spcPts val="0"/>
                        </a:spcBef>
                        <a:spcAft>
                          <a:spcPts val="0"/>
                        </a:spcAft>
                        <a:buClr>
                          <a:srgbClr val="000000"/>
                        </a:buClr>
                        <a:buSzPts val="1400"/>
                        <a:buFont typeface="Arial"/>
                        <a:buNone/>
                      </a:pPr>
                      <a:r>
                        <a:rPr lang="hr-HR" sz="900" u="none" strike="noStrike" cap="none" dirty="0">
                          <a:latin typeface="Cabin"/>
                          <a:ea typeface="Times New Roman"/>
                          <a:cs typeface="Times New Roman"/>
                        </a:rPr>
                        <a:t>6. veljače</a:t>
                      </a:r>
                      <a:r>
                        <a:rPr lang="hr-HR" sz="900" u="none" strike="noStrike" cap="none" dirty="0">
                          <a:latin typeface="Cabin"/>
                          <a:ea typeface="Times New Roman"/>
                          <a:cs typeface="Times New Roman"/>
                          <a:sym typeface="Times New Roman"/>
                        </a:rPr>
                        <a:t>, </a:t>
                      </a:r>
                      <a:r>
                        <a:rPr lang="hr-HR" sz="900" u="none" strike="noStrike" cap="none" dirty="0">
                          <a:latin typeface="Cabin"/>
                          <a:ea typeface="Times New Roman"/>
                          <a:cs typeface="Times New Roman"/>
                        </a:rPr>
                        <a:t>2024</a:t>
                      </a:r>
                      <a:r>
                        <a:rPr lang="hr-HR" sz="900" u="none" strike="noStrike" cap="none" dirty="0">
                          <a:latin typeface="Cabin"/>
                          <a:ea typeface="Times New Roman"/>
                          <a:cs typeface="Times New Roman"/>
                          <a:sym typeface="Times New Roman"/>
                        </a:rPr>
                        <a:t>.</a:t>
                      </a:r>
                      <a:endParaRPr sz="900" u="none" strike="noStrike" cap="none" dirty="0">
                        <a:latin typeface="Cabin"/>
                        <a:ea typeface="Times New Roman"/>
                        <a:cs typeface="Times New Roman"/>
                        <a:sym typeface="Times New Roman"/>
                      </a:endParaRPr>
                    </a:p>
                  </a:txBody>
                  <a:tcPr marL="68575" marR="68575" marT="0" marB="0" anchor="ctr" anchorCtr="1"/>
                </a:tc>
                <a:tc>
                  <a:txBody>
                    <a:bodyPr/>
                    <a:lstStyle/>
                    <a:p>
                      <a:pPr marL="0" marR="0" lvl="0" indent="0" algn="l" rtl="0">
                        <a:lnSpc>
                          <a:spcPct val="100000"/>
                        </a:lnSpc>
                        <a:spcBef>
                          <a:spcPts val="0"/>
                        </a:spcBef>
                        <a:spcAft>
                          <a:spcPts val="0"/>
                        </a:spcAft>
                        <a:buClr>
                          <a:srgbClr val="000000"/>
                        </a:buClr>
                        <a:buSzPts val="1400"/>
                        <a:buFont typeface="Arial"/>
                        <a:buNone/>
                      </a:pPr>
                      <a:r>
                        <a:rPr lang="hr-HR" sz="900" u="none" strike="noStrike" cap="none" dirty="0">
                          <a:latin typeface="Cabin"/>
                          <a:ea typeface="Times New Roman"/>
                          <a:cs typeface="Times New Roman"/>
                          <a:sym typeface="Times New Roman"/>
                        </a:rPr>
                        <a:t>-</a:t>
                      </a:r>
                      <a:endParaRPr sz="900" u="none" strike="noStrike" cap="none" dirty="0">
                        <a:latin typeface="Cabin"/>
                        <a:ea typeface="Times New Roman"/>
                        <a:cs typeface="Times New Roman"/>
                        <a:sym typeface="Times New Roman"/>
                      </a:endParaRPr>
                    </a:p>
                  </a:txBody>
                  <a:tcPr marL="68575" marR="68575" marT="0" marB="0" anchor="ctr" anchorCtr="1"/>
                </a:tc>
                <a:tc>
                  <a:txBody>
                    <a:bodyPr/>
                    <a:lstStyle/>
                    <a:p>
                      <a:pPr marL="0" marR="0" lvl="0" indent="0" algn="l" rtl="0">
                        <a:lnSpc>
                          <a:spcPct val="100000"/>
                        </a:lnSpc>
                        <a:spcBef>
                          <a:spcPts val="0"/>
                        </a:spcBef>
                        <a:spcAft>
                          <a:spcPts val="0"/>
                        </a:spcAft>
                        <a:buClr>
                          <a:srgbClr val="000000"/>
                        </a:buClr>
                        <a:buSzPts val="1400"/>
                        <a:buFont typeface="Arial"/>
                        <a:buNone/>
                      </a:pPr>
                      <a:r>
                        <a:rPr lang="sr-Latn-RS" sz="900" u="none" strike="noStrike" cap="none" dirty="0">
                          <a:latin typeface="Cabin"/>
                          <a:ea typeface="Times New Roman"/>
                          <a:cs typeface="Times New Roman"/>
                        </a:rPr>
                        <a:t>Kvizovi, plakati, </a:t>
                      </a:r>
                      <a:r>
                        <a:rPr lang="sr-Latn-RS" sz="900" u="none" strike="noStrike" cap="none" dirty="0" err="1">
                          <a:latin typeface="Cabin"/>
                          <a:ea typeface="Times New Roman"/>
                          <a:cs typeface="Times New Roman"/>
                        </a:rPr>
                        <a:t>videozapisi</a:t>
                      </a:r>
                      <a:endParaRPr sz="900" u="none" strike="noStrike" cap="none" dirty="0">
                        <a:latin typeface="Cabin"/>
                        <a:ea typeface="Times New Roman"/>
                        <a:cs typeface="Times New Roman"/>
                        <a:sym typeface="Times New Roman"/>
                      </a:endParaRPr>
                    </a:p>
                  </a:txBody>
                  <a:tcPr marL="68575" marR="68575" marT="0" marB="0" anchor="ctr" anchorCtr="1"/>
                </a:tc>
                <a:extLst>
                  <a:ext uri="{0D108BD9-81ED-4DB2-BD59-A6C34878D82A}">
                    <a16:rowId xmlns:a16="http://schemas.microsoft.com/office/drawing/2014/main" val="10002"/>
                  </a:ext>
                </a:extLst>
              </a:tr>
              <a:tr h="978443">
                <a:tc>
                  <a:txBody>
                    <a:bodyPr/>
                    <a:lstStyle/>
                    <a:p>
                      <a:pPr marL="0" marR="0" lvl="0" indent="0" algn="ctr" rtl="0">
                        <a:lnSpc>
                          <a:spcPct val="114999"/>
                        </a:lnSpc>
                        <a:spcBef>
                          <a:spcPts val="0"/>
                        </a:spcBef>
                        <a:spcAft>
                          <a:spcPts val="0"/>
                        </a:spcAft>
                        <a:buSzPts val="1400"/>
                        <a:buFont typeface="Arial"/>
                        <a:buNone/>
                      </a:pPr>
                      <a:r>
                        <a:rPr lang="hr-HR" sz="1000" b="1" u="none" strike="noStrike" cap="none" dirty="0">
                          <a:latin typeface="Cabin"/>
                          <a:cs typeface="Times New Roman"/>
                        </a:rPr>
                        <a:t>Školski</a:t>
                      </a:r>
                      <a:endParaRPr lang="hr-HR" sz="1000" b="1" u="none" strike="noStrike" cap="none" dirty="0">
                        <a:solidFill>
                          <a:srgbClr val="C00000"/>
                        </a:solidFill>
                        <a:latin typeface="Cabin"/>
                        <a:cs typeface="Times New Roman"/>
                      </a:endParaRPr>
                    </a:p>
                    <a:p>
                      <a:pPr marL="0" marR="0" lvl="0" indent="0" algn="ctr">
                        <a:lnSpc>
                          <a:spcPct val="114999"/>
                        </a:lnSpc>
                        <a:spcBef>
                          <a:spcPts val="0"/>
                        </a:spcBef>
                        <a:spcAft>
                          <a:spcPts val="0"/>
                        </a:spcAft>
                        <a:buSzPts val="1400"/>
                        <a:buFont typeface="Arial"/>
                        <a:buNone/>
                      </a:pPr>
                      <a:r>
                        <a:rPr lang="hr-HR" sz="1000" b="1" u="none" strike="noStrike" cap="none" dirty="0">
                          <a:latin typeface="Cabin"/>
                          <a:cs typeface="Times New Roman"/>
                        </a:rPr>
                        <a:t>Božićni sajam</a:t>
                      </a:r>
                      <a:endParaRPr lang="hr-HR" sz="1000" b="1" u="none" strike="noStrike" cap="none" dirty="0">
                        <a:solidFill>
                          <a:srgbClr val="C00000"/>
                        </a:solidFill>
                        <a:latin typeface="Cabin"/>
                        <a:cs typeface="Times New Roman"/>
                      </a:endParaRPr>
                    </a:p>
                  </a:txBody>
                  <a:tcPr marL="68575" marR="68575" marT="0" marB="0"/>
                </a:tc>
                <a:tc>
                  <a:txBody>
                    <a:bodyPr/>
                    <a:lstStyle/>
                    <a:p>
                      <a:pPr marL="0" marR="0" lvl="0" indent="0" algn="l" rtl="0">
                        <a:lnSpc>
                          <a:spcPct val="114999"/>
                        </a:lnSpc>
                        <a:spcBef>
                          <a:spcPts val="0"/>
                        </a:spcBef>
                        <a:spcAft>
                          <a:spcPts val="0"/>
                        </a:spcAft>
                        <a:buSzPts val="1400"/>
                        <a:buFont typeface="Arial"/>
                        <a:buNone/>
                      </a:pPr>
                      <a:r>
                        <a:rPr lang="hr-HR" sz="1000" u="none" strike="noStrike" cap="none" dirty="0">
                          <a:latin typeface="Cabin"/>
                          <a:cs typeface="Times New Roman"/>
                        </a:rPr>
                        <a:t>Obilježiti adventsko razdoblje</a:t>
                      </a:r>
                      <a:endParaRPr lang="sr-Latn-RS" sz="1000" u="none" strike="noStrike" cap="none" dirty="0">
                        <a:latin typeface="Cabin"/>
                        <a:cs typeface="Times New Roman"/>
                      </a:endParaRPr>
                    </a:p>
                  </a:txBody>
                  <a:tcPr marL="68575" marR="68575" marT="0" marB="0"/>
                </a:tc>
                <a:tc>
                  <a:txBody>
                    <a:bodyPr/>
                    <a:lstStyle/>
                    <a:p>
                      <a:pPr marL="0" marR="0" lvl="0" indent="0" algn="l" rtl="0">
                        <a:lnSpc>
                          <a:spcPct val="114999"/>
                        </a:lnSpc>
                        <a:spcBef>
                          <a:spcPts val="0"/>
                        </a:spcBef>
                        <a:spcAft>
                          <a:spcPts val="0"/>
                        </a:spcAft>
                        <a:buSzPts val="1400"/>
                        <a:buFont typeface="Arial"/>
                        <a:buNone/>
                      </a:pPr>
                      <a:r>
                        <a:rPr lang="hr-HR" sz="1000" u="none" strike="noStrike" cap="none" dirty="0">
                          <a:latin typeface="Cabin"/>
                          <a:ea typeface="Times New Roman"/>
                          <a:cs typeface="Times New Roman"/>
                        </a:rPr>
                        <a:t>Obogatiti društveni i umjetnički život svih stanovnika Općine Ernestinovo</a:t>
                      </a:r>
                      <a:endParaRPr lang="sr-Latn-RS" sz="1000" u="none" strike="noStrike" cap="none" dirty="0">
                        <a:latin typeface="Cabin"/>
                        <a:ea typeface="Times New Roman"/>
                        <a:cs typeface="Times New Roman"/>
                        <a:sym typeface="Times New Roman"/>
                      </a:endParaRPr>
                    </a:p>
                  </a:txBody>
                  <a:tcPr marL="68575" marR="68575" marT="0" marB="0"/>
                </a:tc>
                <a:tc>
                  <a:txBody>
                    <a:bodyPr/>
                    <a:lstStyle/>
                    <a:p>
                      <a:pPr marL="0" marR="0" lvl="0" indent="0" algn="l">
                        <a:lnSpc>
                          <a:spcPct val="114999"/>
                        </a:lnSpc>
                        <a:spcBef>
                          <a:spcPts val="0"/>
                        </a:spcBef>
                        <a:spcAft>
                          <a:spcPts val="0"/>
                        </a:spcAft>
                        <a:buNone/>
                      </a:pPr>
                      <a:r>
                        <a:rPr lang="hr-HR" sz="1000" b="0" i="0" u="none" strike="noStrike" cap="none" noProof="0" dirty="0"/>
                        <a:t>Ivana </a:t>
                      </a:r>
                      <a:r>
                        <a:rPr lang="hr-HR" sz="1000" b="0" i="0" u="none" strike="noStrike" cap="none" noProof="0" dirty="0" err="1"/>
                        <a:t>Kardo</a:t>
                      </a:r>
                      <a:r>
                        <a:rPr lang="hr-HR" sz="1000" b="0" i="0" u="none" strike="noStrike" cap="none" noProof="0" dirty="0"/>
                        <a:t>, </a:t>
                      </a:r>
                      <a:r>
                        <a:rPr lang="hr-HR" sz="1000" b="0" i="0" u="none" strike="noStrike" cap="none" noProof="0" dirty="0" err="1"/>
                        <a:t>prof</a:t>
                      </a:r>
                      <a:r>
                        <a:rPr lang="hr-HR" sz="1000" b="0" i="0" u="none" strike="noStrike" cap="none" noProof="0" dirty="0"/>
                        <a:t>..</a:t>
                      </a:r>
                      <a:r>
                        <a:rPr lang="hr-HR" sz="1000" b="0" i="0" u="none" strike="noStrike" cap="none" noProof="0" dirty="0" err="1"/>
                        <a:t>biol</a:t>
                      </a:r>
                      <a:r>
                        <a:rPr lang="hr-HR" sz="1000" b="0" i="0" u="none" strike="noStrike" cap="none" noProof="0" dirty="0"/>
                        <a:t>. i </a:t>
                      </a:r>
                      <a:r>
                        <a:rPr lang="hr-HR" sz="1000" b="0" i="0" u="none" strike="noStrike" cap="none" noProof="0" dirty="0" err="1"/>
                        <a:t>kem</a:t>
                      </a:r>
                      <a:endParaRPr lang="hr-HR" sz="1000" u="none" strike="noStrike" cap="none" dirty="0" err="1">
                        <a:latin typeface="Cabin"/>
                        <a:ea typeface="Times New Roman"/>
                        <a:cs typeface="Times New Roman"/>
                      </a:endParaRPr>
                    </a:p>
                  </a:txBody>
                  <a:tcPr marL="68575" marR="68575" marT="0" marB="0"/>
                </a:tc>
                <a:tc>
                  <a:txBody>
                    <a:bodyPr/>
                    <a:lstStyle/>
                    <a:p>
                      <a:pPr marL="0" marR="0" lvl="0" indent="0" algn="l" rtl="0">
                        <a:lnSpc>
                          <a:spcPct val="114999"/>
                        </a:lnSpc>
                        <a:spcBef>
                          <a:spcPts val="0"/>
                        </a:spcBef>
                        <a:spcAft>
                          <a:spcPts val="0"/>
                        </a:spcAft>
                        <a:buSzPts val="1400"/>
                        <a:buFont typeface="Arial"/>
                        <a:buNone/>
                      </a:pPr>
                      <a:r>
                        <a:rPr lang="hr-HR" sz="1000" u="none" strike="noStrike" cap="none" dirty="0">
                          <a:latin typeface="Cabin"/>
                          <a:ea typeface="Times New Roman"/>
                          <a:cs typeface="Times New Roman"/>
                        </a:rPr>
                        <a:t>nenastavni, radni dan</a:t>
                      </a:r>
                      <a:endParaRPr lang="hr-HR" sz="1000" u="none" strike="noStrike" cap="none" dirty="0">
                        <a:latin typeface="Cabin"/>
                        <a:ea typeface="Times New Roman"/>
                        <a:cs typeface="Times New Roman"/>
                        <a:sym typeface="Times New Roman"/>
                      </a:endParaRPr>
                    </a:p>
                  </a:txBody>
                  <a:tcPr marL="68575" marR="68575" marT="0" marB="0"/>
                </a:tc>
                <a:tc>
                  <a:txBody>
                    <a:bodyPr/>
                    <a:lstStyle/>
                    <a:p>
                      <a:pPr marL="0" marR="0" lvl="0" indent="0" algn="l" rtl="0">
                        <a:lnSpc>
                          <a:spcPct val="114999"/>
                        </a:lnSpc>
                        <a:spcBef>
                          <a:spcPts val="0"/>
                        </a:spcBef>
                        <a:spcAft>
                          <a:spcPts val="0"/>
                        </a:spcAft>
                        <a:buSzPts val="1400"/>
                        <a:buFont typeface="Arial"/>
                        <a:buNone/>
                      </a:pPr>
                      <a:r>
                        <a:rPr lang="hr-HR" sz="1000" u="none" strike="noStrike" cap="none" dirty="0">
                          <a:latin typeface="Cabin"/>
                          <a:ea typeface="Times New Roman"/>
                          <a:cs typeface="Times New Roman"/>
                        </a:rPr>
                        <a:t>prosinac</a:t>
                      </a:r>
                    </a:p>
                    <a:p>
                      <a:pPr marL="0" marR="0" lvl="0" indent="0" algn="l">
                        <a:lnSpc>
                          <a:spcPct val="114999"/>
                        </a:lnSpc>
                        <a:spcBef>
                          <a:spcPts val="0"/>
                        </a:spcBef>
                        <a:spcAft>
                          <a:spcPts val="0"/>
                        </a:spcAft>
                        <a:buSzPts val="1400"/>
                        <a:buFont typeface="Arial"/>
                        <a:buNone/>
                      </a:pPr>
                      <a:r>
                        <a:rPr lang="hr-HR" sz="1000" u="none" strike="noStrike" cap="none" dirty="0">
                          <a:latin typeface="Cabin"/>
                          <a:ea typeface="Times New Roman"/>
                          <a:cs typeface="Times New Roman"/>
                        </a:rPr>
                        <a:t>2023.</a:t>
                      </a:r>
                      <a:endParaRPr lang="hr-HR" sz="1000" u="none" strike="noStrike" cap="none" dirty="0">
                        <a:latin typeface="Cabin"/>
                        <a:ea typeface="Times New Roman"/>
                        <a:cs typeface="Times New Roman"/>
                        <a:sym typeface="Times New Roman"/>
                      </a:endParaRPr>
                    </a:p>
                  </a:txBody>
                  <a:tcPr marL="68575" marR="68575" marT="0" marB="0"/>
                </a:tc>
                <a:tc>
                  <a:txBody>
                    <a:bodyPr/>
                    <a:lstStyle/>
                    <a:p>
                      <a:pPr marL="0" marR="0" lvl="0" indent="0" algn="l" rtl="0">
                        <a:lnSpc>
                          <a:spcPct val="114999"/>
                        </a:lnSpc>
                        <a:spcBef>
                          <a:spcPts val="0"/>
                        </a:spcBef>
                        <a:spcAft>
                          <a:spcPts val="0"/>
                        </a:spcAft>
                        <a:buSzPts val="1400"/>
                        <a:buFont typeface="Arial"/>
                        <a:buNone/>
                      </a:pPr>
                      <a:r>
                        <a:rPr lang="hr-HR" sz="1000" u="none" strike="noStrike" cap="none" dirty="0">
                          <a:latin typeface="Cabin"/>
                          <a:ea typeface="Times New Roman"/>
                          <a:cs typeface="Times New Roman"/>
                        </a:rPr>
                        <a:t>100 €</a:t>
                      </a:r>
                      <a:endParaRPr lang="hr-HR" sz="1000" u="none" strike="noStrike" cap="none" dirty="0">
                        <a:latin typeface="Cabin"/>
                        <a:ea typeface="Times New Roman"/>
                        <a:cs typeface="Times New Roman"/>
                        <a:sym typeface="Times New Roman"/>
                      </a:endParaRPr>
                    </a:p>
                  </a:txBody>
                  <a:tcPr marL="68575" marR="68575" marT="0" marB="0"/>
                </a:tc>
                <a:tc>
                  <a:txBody>
                    <a:bodyPr/>
                    <a:lstStyle/>
                    <a:p>
                      <a:pPr marL="0" marR="0" lvl="0" indent="0" algn="l" rtl="0">
                        <a:lnSpc>
                          <a:spcPct val="114999"/>
                        </a:lnSpc>
                        <a:spcBef>
                          <a:spcPts val="0"/>
                        </a:spcBef>
                        <a:spcAft>
                          <a:spcPts val="0"/>
                        </a:spcAft>
                        <a:buSzPts val="1400"/>
                        <a:buFont typeface="Arial"/>
                        <a:buNone/>
                      </a:pPr>
                      <a:r>
                        <a:rPr lang="hr-HR" sz="1000" u="none" strike="noStrike" cap="none" dirty="0">
                          <a:latin typeface="Cabin"/>
                          <a:ea typeface="Times New Roman"/>
                          <a:cs typeface="Times New Roman"/>
                        </a:rPr>
                        <a:t>web stranica škole</a:t>
                      </a:r>
                      <a:endParaRPr lang="sr-Latn-RS" sz="1000" u="none" strike="noStrike" cap="none" dirty="0">
                        <a:latin typeface="Cabin"/>
                        <a:ea typeface="Times New Roman"/>
                        <a:cs typeface="Times New Roman"/>
                        <a:sym typeface="Times New Roman"/>
                      </a:endParaRPr>
                    </a:p>
                  </a:txBody>
                  <a:tcPr marL="68575" marR="68575" marT="0" marB="0"/>
                </a:tc>
                <a:extLst>
                  <a:ext uri="{0D108BD9-81ED-4DB2-BD59-A6C34878D82A}">
                    <a16:rowId xmlns:a16="http://schemas.microsoft.com/office/drawing/2014/main" val="4188996513"/>
                  </a:ext>
                </a:extLst>
              </a:tr>
              <a:tr h="779542">
                <a:tc>
                  <a:txBody>
                    <a:bodyPr/>
                    <a:lstStyle/>
                    <a:p>
                      <a:pPr marL="0" marR="0" lvl="0" indent="0" algn="ctr">
                        <a:lnSpc>
                          <a:spcPct val="114999"/>
                        </a:lnSpc>
                        <a:spcBef>
                          <a:spcPts val="0"/>
                        </a:spcBef>
                        <a:spcAft>
                          <a:spcPts val="0"/>
                        </a:spcAft>
                        <a:buNone/>
                      </a:pPr>
                      <a:r>
                        <a:rPr lang="hr-HR" sz="1000" b="1" i="0" u="none" strike="noStrike" cap="none" noProof="0" dirty="0">
                          <a:solidFill>
                            <a:srgbClr val="000000"/>
                          </a:solidFill>
                          <a:latin typeface="Segoe UI"/>
                        </a:rPr>
                        <a:t>Školska</a:t>
                      </a:r>
                      <a:endParaRPr lang="hr-HR" sz="1000" b="0" i="0" u="none" strike="noStrike" cap="none" noProof="0" dirty="0">
                        <a:solidFill>
                          <a:srgbClr val="000000"/>
                        </a:solidFill>
                        <a:latin typeface="Segoe UI"/>
                      </a:endParaRPr>
                    </a:p>
                    <a:p>
                      <a:pPr marL="0" marR="0" lvl="0" indent="0" algn="ctr">
                        <a:lnSpc>
                          <a:spcPct val="114999"/>
                        </a:lnSpc>
                        <a:spcBef>
                          <a:spcPts val="0"/>
                        </a:spcBef>
                        <a:spcAft>
                          <a:spcPts val="0"/>
                        </a:spcAft>
                        <a:buNone/>
                      </a:pPr>
                      <a:r>
                        <a:rPr lang="hr-HR" sz="1000" b="1" i="0" u="none" strike="noStrike" cap="none" noProof="0" dirty="0">
                          <a:solidFill>
                            <a:srgbClr val="000000"/>
                          </a:solidFill>
                          <a:latin typeface="Segoe UI"/>
                        </a:rPr>
                        <a:t>Božićna priredba</a:t>
                      </a:r>
                    </a:p>
                  </a:txBody>
                  <a:tcPr marL="68575" marR="68575" marT="0" marB="0"/>
                </a:tc>
                <a:tc>
                  <a:txBody>
                    <a:bodyPr/>
                    <a:lstStyle/>
                    <a:p>
                      <a:pPr lvl="0" algn="l">
                        <a:lnSpc>
                          <a:spcPct val="100000"/>
                        </a:lnSpc>
                        <a:spcBef>
                          <a:spcPts val="0"/>
                        </a:spcBef>
                        <a:spcAft>
                          <a:spcPts val="0"/>
                        </a:spcAft>
                        <a:buNone/>
                      </a:pPr>
                      <a:r>
                        <a:rPr lang="hr-HR" sz="1000" dirty="0"/>
                        <a:t>Obilježiti adventsko razdoblje</a:t>
                      </a:r>
                    </a:p>
                  </a:txBody>
                  <a:tcPr marL="68575" marR="68575" marT="0" marB="0"/>
                </a:tc>
                <a:tc>
                  <a:txBody>
                    <a:bodyPr/>
                    <a:lstStyle/>
                    <a:p>
                      <a:pPr marL="0" marR="0" lvl="0" indent="0" algn="l">
                        <a:lnSpc>
                          <a:spcPct val="100000"/>
                        </a:lnSpc>
                        <a:spcBef>
                          <a:spcPts val="0"/>
                        </a:spcBef>
                        <a:spcAft>
                          <a:spcPts val="0"/>
                        </a:spcAft>
                        <a:buNone/>
                      </a:pPr>
                      <a:r>
                        <a:rPr lang="hr" sz="1000" b="0" i="0" u="none" strike="noStrike" cap="none" noProof="0" dirty="0">
                          <a:latin typeface="Cabin"/>
                        </a:rPr>
                        <a:t>Obogatiti kratkim kulturo-zabavnim programom božićni sajam naše škole</a:t>
                      </a:r>
                      <a:endParaRPr lang="hr" sz="1000" b="0" i="0" u="none" strike="noStrike" cap="none" noProof="0" dirty="0">
                        <a:latin typeface="Cabin"/>
                        <a:sym typeface="Times New Roman"/>
                      </a:endParaRPr>
                    </a:p>
                  </a:txBody>
                  <a:tcPr marL="68575" marR="68575" marT="0" marB="0"/>
                </a:tc>
                <a:tc>
                  <a:txBody>
                    <a:bodyPr/>
                    <a:lstStyle/>
                    <a:p>
                      <a:pPr marL="0" marR="0" lvl="0" indent="0" algn="l" rtl="0">
                        <a:lnSpc>
                          <a:spcPct val="100000"/>
                        </a:lnSpc>
                        <a:spcBef>
                          <a:spcPts val="0"/>
                        </a:spcBef>
                        <a:spcAft>
                          <a:spcPts val="0"/>
                        </a:spcAft>
                        <a:buSzPts val="250"/>
                        <a:buFont typeface="Times New Roman"/>
                        <a:buNone/>
                      </a:pPr>
                      <a:r>
                        <a:rPr lang="hr-HR" sz="1000" u="none" strike="noStrike" cap="none" dirty="0">
                          <a:latin typeface="Cabin"/>
                          <a:ea typeface="Times New Roman"/>
                          <a:cs typeface="Times New Roman"/>
                        </a:rPr>
                        <a:t>Marina </a:t>
                      </a:r>
                      <a:r>
                        <a:rPr lang="hr-HR" sz="1000" u="none" strike="noStrike" cap="none" dirty="0" err="1">
                          <a:latin typeface="Cabin"/>
                          <a:ea typeface="Times New Roman"/>
                          <a:cs typeface="Times New Roman"/>
                        </a:rPr>
                        <a:t>Šestić</a:t>
                      </a:r>
                    </a:p>
                  </a:txBody>
                  <a:tcPr marL="68575" marR="68575" marT="0" marB="0"/>
                </a:tc>
                <a:tc>
                  <a:txBody>
                    <a:bodyPr/>
                    <a:lstStyle/>
                    <a:p>
                      <a:pPr lvl="0" algn="l">
                        <a:lnSpc>
                          <a:spcPct val="100000"/>
                        </a:lnSpc>
                        <a:spcBef>
                          <a:spcPts val="0"/>
                        </a:spcBef>
                        <a:spcAft>
                          <a:spcPts val="0"/>
                        </a:spcAft>
                        <a:buNone/>
                      </a:pPr>
                      <a:r>
                        <a:rPr lang="hr-HR" sz="1000" b="0" i="0" u="none" strike="noStrike" cap="none" noProof="0" dirty="0">
                          <a:solidFill>
                            <a:srgbClr val="000000"/>
                          </a:solidFill>
                        </a:rPr>
                        <a:t>nenastavni, radni dan</a:t>
                      </a:r>
                      <a:endParaRPr lang="hr" sz="1000" b="0" i="0" u="none" strike="noStrike" cap="none" noProof="0" dirty="0">
                        <a:solidFill>
                          <a:srgbClr val="000000"/>
                        </a:solidFill>
                      </a:endParaRPr>
                    </a:p>
                    <a:p>
                      <a:pPr marL="0" marR="0" lvl="0" indent="0" algn="l">
                        <a:lnSpc>
                          <a:spcPct val="100000"/>
                        </a:lnSpc>
                        <a:spcBef>
                          <a:spcPts val="0"/>
                        </a:spcBef>
                        <a:spcAft>
                          <a:spcPts val="0"/>
                        </a:spcAft>
                        <a:buSzPts val="250"/>
                        <a:buFont typeface="Times New Roman"/>
                        <a:buNone/>
                      </a:pPr>
                      <a:endParaRPr lang="hr" sz="1000" b="0" i="0" u="none" strike="noStrike" cap="none" noProof="0">
                        <a:latin typeface="Cabin"/>
                        <a:sym typeface="Times New Roman"/>
                      </a:endParaRPr>
                    </a:p>
                  </a:txBody>
                  <a:tcPr marL="68575" marR="68575" marT="0" marB="0"/>
                </a:tc>
                <a:tc>
                  <a:txBody>
                    <a:bodyPr/>
                    <a:lstStyle/>
                    <a:p>
                      <a:pPr marL="0" marR="0" lvl="0" indent="0" algn="l" rtl="0">
                        <a:lnSpc>
                          <a:spcPct val="100000"/>
                        </a:lnSpc>
                        <a:spcBef>
                          <a:spcPts val="0"/>
                        </a:spcBef>
                        <a:spcAft>
                          <a:spcPts val="0"/>
                        </a:spcAft>
                        <a:buSzPts val="250"/>
                        <a:buFont typeface="Times New Roman"/>
                        <a:buNone/>
                      </a:pPr>
                      <a:r>
                        <a:rPr lang="hr-HR" sz="1000" u="none" strike="noStrike" cap="none" dirty="0">
                          <a:latin typeface="Cabin"/>
                          <a:ea typeface="Times New Roman"/>
                          <a:cs typeface="Times New Roman"/>
                        </a:rPr>
                        <a:t>Prosinac 2023.</a:t>
                      </a:r>
                      <a:endParaRPr lang="hr-HR" sz="1000" u="none" strike="noStrike" cap="none" dirty="0">
                        <a:latin typeface="Cabin"/>
                        <a:ea typeface="Times New Roman"/>
                        <a:cs typeface="Times New Roman"/>
                        <a:sym typeface="Times New Roman"/>
                      </a:endParaRPr>
                    </a:p>
                  </a:txBody>
                  <a:tcPr marL="68575" marR="68575" marT="0" marB="0"/>
                </a:tc>
                <a:tc>
                  <a:txBody>
                    <a:bodyPr/>
                    <a:lstStyle/>
                    <a:p>
                      <a:pPr marL="0" marR="0" lvl="0" indent="0" algn="l" rtl="0">
                        <a:lnSpc>
                          <a:spcPct val="100000"/>
                        </a:lnSpc>
                        <a:spcBef>
                          <a:spcPts val="0"/>
                        </a:spcBef>
                        <a:spcAft>
                          <a:spcPts val="0"/>
                        </a:spcAft>
                        <a:buSzPts val="250"/>
                        <a:buFont typeface="Times New Roman"/>
                        <a:buNone/>
                      </a:pPr>
                      <a:r>
                        <a:rPr lang="hr-HR" sz="1000" u="none" strike="noStrike" cap="none" dirty="0">
                          <a:latin typeface="Cabin"/>
                          <a:ea typeface="Times New Roman"/>
                          <a:cs typeface="Times New Roman"/>
                        </a:rPr>
                        <a:t>0 eura</a:t>
                      </a:r>
                      <a:endParaRPr lang="hr-HR" sz="1000" u="none" strike="noStrike" cap="none" dirty="0">
                        <a:latin typeface="Cabin"/>
                        <a:ea typeface="Times New Roman"/>
                        <a:cs typeface="Times New Roman"/>
                        <a:sym typeface="Times New Roman"/>
                      </a:endParaRPr>
                    </a:p>
                  </a:txBody>
                  <a:tcPr marL="68575" marR="68575" marT="0" marB="0"/>
                </a:tc>
                <a:tc>
                  <a:txBody>
                    <a:bodyPr/>
                    <a:lstStyle/>
                    <a:p>
                      <a:pPr marL="0" marR="0" lvl="0" indent="0" algn="l" rtl="0">
                        <a:lnSpc>
                          <a:spcPct val="100000"/>
                        </a:lnSpc>
                        <a:spcBef>
                          <a:spcPts val="0"/>
                        </a:spcBef>
                        <a:spcAft>
                          <a:spcPts val="0"/>
                        </a:spcAft>
                        <a:buSzPts val="250"/>
                        <a:buFont typeface="Times New Roman"/>
                        <a:buNone/>
                      </a:pPr>
                      <a:r>
                        <a:rPr lang="hr-HR" sz="1000" u="none" strike="noStrike" cap="none" dirty="0">
                          <a:latin typeface="Cabin"/>
                          <a:ea typeface="Times New Roman"/>
                          <a:cs typeface="Times New Roman"/>
                        </a:rPr>
                        <a:t>Web stranica škole </a:t>
                      </a:r>
                    </a:p>
                  </a:txBody>
                  <a:tcPr marL="68575" marR="68575" marT="0" marB="0"/>
                </a:tc>
                <a:extLst>
                  <a:ext uri="{0D108BD9-81ED-4DB2-BD59-A6C34878D82A}">
                    <a16:rowId xmlns:a16="http://schemas.microsoft.com/office/drawing/2014/main" val="1351091293"/>
                  </a:ext>
                </a:extLst>
              </a:tr>
              <a:tr h="779542">
                <a:tc>
                  <a:txBody>
                    <a:bodyPr/>
                    <a:lstStyle/>
                    <a:p>
                      <a:pPr marL="0" lvl="0" indent="0" algn="l">
                        <a:lnSpc>
                          <a:spcPct val="100000"/>
                        </a:lnSpc>
                        <a:spcBef>
                          <a:spcPts val="0"/>
                        </a:spcBef>
                        <a:spcAft>
                          <a:spcPts val="0"/>
                        </a:spcAft>
                        <a:buNone/>
                      </a:pPr>
                      <a:r>
                        <a:rPr lang="hr-HR" sz="900" b="1" u="none" strike="noStrike" cap="none" dirty="0">
                          <a:latin typeface="Cabin"/>
                          <a:cs typeface="Times New Roman"/>
                        </a:rPr>
                        <a:t>FESTIVAL ZNANOSTI</a:t>
                      </a:r>
                    </a:p>
                  </a:txBody>
                  <a:tcPr marL="68575" marR="68575" marT="0" marB="0"/>
                </a:tc>
                <a:tc>
                  <a:txBody>
                    <a:bodyPr/>
                    <a:lstStyle/>
                    <a:p>
                      <a:pPr marL="0" lvl="0" indent="0" algn="l">
                        <a:lnSpc>
                          <a:spcPct val="100000"/>
                        </a:lnSpc>
                        <a:spcBef>
                          <a:spcPts val="0"/>
                        </a:spcBef>
                        <a:spcAft>
                          <a:spcPts val="0"/>
                        </a:spcAft>
                        <a:buNone/>
                      </a:pPr>
                      <a:r>
                        <a:rPr lang="hr-HR" sz="900" b="0" i="0" u="none" strike="noStrike" cap="none" noProof="0" dirty="0">
                          <a:latin typeface="Gill Sans MT"/>
                        </a:rPr>
                        <a:t>Popularizacija znanosti</a:t>
                      </a:r>
                      <a:endParaRPr lang="sr-Latn-RS" sz="900" dirty="0"/>
                    </a:p>
                  </a:txBody>
                  <a:tcPr marL="68575" marR="68575" marT="0" marB="0"/>
                </a:tc>
                <a:tc>
                  <a:txBody>
                    <a:bodyPr/>
                    <a:lstStyle/>
                    <a:p>
                      <a:pPr marL="0" lvl="0" indent="0" algn="l">
                        <a:lnSpc>
                          <a:spcPct val="100000"/>
                        </a:lnSpc>
                        <a:spcBef>
                          <a:spcPts val="0"/>
                        </a:spcBef>
                        <a:spcAft>
                          <a:spcPts val="0"/>
                        </a:spcAft>
                        <a:buNone/>
                      </a:pPr>
                      <a:r>
                        <a:rPr lang="hr" sz="900" b="0" i="0" u="none" strike="noStrike" cap="none" noProof="0" dirty="0"/>
                        <a:t>Približiti učenicima primjenu spoznaja u svakodnevnom životu</a:t>
                      </a:r>
                      <a:endParaRPr lang="sr-Latn-RS" sz="900" dirty="0">
                        <a:sym typeface="Times New Roman"/>
                      </a:endParaRPr>
                    </a:p>
                  </a:txBody>
                  <a:tcPr marL="68575" marR="68575" marT="0" marB="0"/>
                </a:tc>
                <a:tc>
                  <a:txBody>
                    <a:bodyPr/>
                    <a:lstStyle/>
                    <a:p>
                      <a:pPr marL="0" marR="0" lvl="0" indent="0" algn="l">
                        <a:lnSpc>
                          <a:spcPct val="100000"/>
                        </a:lnSpc>
                        <a:spcBef>
                          <a:spcPts val="0"/>
                        </a:spcBef>
                        <a:spcAft>
                          <a:spcPts val="0"/>
                        </a:spcAft>
                        <a:buNone/>
                      </a:pPr>
                      <a:r>
                        <a:rPr lang="hr-HR" sz="900" b="0" i="0" u="none" strike="noStrike" cap="none" noProof="0" dirty="0"/>
                        <a:t>Ivana </a:t>
                      </a:r>
                      <a:r>
                        <a:rPr lang="hr-HR" sz="900" b="0" i="0" u="none" strike="noStrike" cap="none" noProof="0" dirty="0" err="1"/>
                        <a:t>Kardo</a:t>
                      </a:r>
                      <a:r>
                        <a:rPr lang="hr-HR" sz="900" b="0" i="0" u="none" strike="noStrike" cap="none" noProof="0" dirty="0"/>
                        <a:t>, </a:t>
                      </a:r>
                      <a:r>
                        <a:rPr lang="hr-HR" sz="900" b="0" i="0" u="none" strike="noStrike" cap="none" noProof="0" dirty="0" err="1"/>
                        <a:t>prof.biol</a:t>
                      </a:r>
                      <a:r>
                        <a:rPr lang="hr-HR" sz="900" b="0" i="0" u="none" strike="noStrike" cap="none" noProof="0" dirty="0"/>
                        <a:t>. i kem.</a:t>
                      </a:r>
                      <a:endParaRPr lang="sr-Latn-RS" sz="900" dirty="0"/>
                    </a:p>
                  </a:txBody>
                  <a:tcPr marL="68575" marR="68575" marT="0" marB="0"/>
                </a:tc>
                <a:tc>
                  <a:txBody>
                    <a:bodyPr/>
                    <a:lstStyle/>
                    <a:p>
                      <a:pPr marL="0" marR="0" lvl="0" indent="0" algn="l" rtl="0">
                        <a:lnSpc>
                          <a:spcPct val="100000"/>
                        </a:lnSpc>
                        <a:spcBef>
                          <a:spcPts val="0"/>
                        </a:spcBef>
                        <a:spcAft>
                          <a:spcPts val="0"/>
                        </a:spcAft>
                        <a:buSzPts val="250"/>
                        <a:buFont typeface="Times New Roman"/>
                        <a:buNone/>
                      </a:pPr>
                      <a:r>
                        <a:rPr lang="hr-HR" sz="900" u="none" strike="noStrike" cap="none" dirty="0">
                          <a:latin typeface="Cabin"/>
                          <a:cs typeface="Times New Roman"/>
                        </a:rPr>
                        <a:t>Suradnja sa drugim škola ovisno o temi i mogućnostima</a:t>
                      </a:r>
                      <a:endParaRPr lang="hr-HR" sz="900" u="none" strike="noStrike" cap="none" dirty="0">
                        <a:latin typeface="Cabin"/>
                        <a:cs typeface="Times New Roman"/>
                        <a:sym typeface="Times New Roman"/>
                      </a:endParaRPr>
                    </a:p>
                  </a:txBody>
                  <a:tcPr marL="68575" marR="68575" marT="0" marB="0"/>
                </a:tc>
                <a:tc>
                  <a:txBody>
                    <a:bodyPr/>
                    <a:lstStyle/>
                    <a:p>
                      <a:pPr marL="0" lvl="0" indent="0" algn="l">
                        <a:lnSpc>
                          <a:spcPct val="100000"/>
                        </a:lnSpc>
                        <a:spcBef>
                          <a:spcPts val="0"/>
                        </a:spcBef>
                        <a:spcAft>
                          <a:spcPts val="0"/>
                        </a:spcAft>
                        <a:buNone/>
                      </a:pPr>
                      <a:r>
                        <a:rPr lang="hr-HR" sz="900" u="none" strike="noStrike" cap="none" dirty="0">
                          <a:latin typeface="Cabin"/>
                          <a:ea typeface="Times New Roman"/>
                          <a:cs typeface="Times New Roman"/>
                        </a:rPr>
                        <a:t>Svibanj 2024.</a:t>
                      </a:r>
                      <a:endParaRPr lang="hr-HR" sz="900" u="none" strike="noStrike" cap="none" dirty="0">
                        <a:latin typeface="Cabin"/>
                        <a:ea typeface="Times New Roman"/>
                        <a:cs typeface="Times New Roman"/>
                        <a:sym typeface="Times New Roman"/>
                      </a:endParaRPr>
                    </a:p>
                  </a:txBody>
                  <a:tcPr marL="68575" marR="68575" marT="0" marB="0"/>
                </a:tc>
                <a:tc>
                  <a:txBody>
                    <a:bodyPr/>
                    <a:lstStyle/>
                    <a:p>
                      <a:pPr marL="0" lvl="0" indent="0" algn="l">
                        <a:lnSpc>
                          <a:spcPct val="100000"/>
                        </a:lnSpc>
                        <a:spcBef>
                          <a:spcPts val="0"/>
                        </a:spcBef>
                        <a:spcAft>
                          <a:spcPts val="0"/>
                        </a:spcAft>
                        <a:buNone/>
                      </a:pPr>
                      <a:r>
                        <a:rPr lang="hr-HR" sz="900" u="none" strike="noStrike" cap="none" dirty="0">
                          <a:latin typeface="Cabin"/>
                          <a:ea typeface="Times New Roman"/>
                          <a:cs typeface="Times New Roman"/>
                        </a:rPr>
                        <a:t>0</a:t>
                      </a:r>
                      <a:endParaRPr lang="hr-HR" sz="900" u="none" strike="noStrike" cap="none" dirty="0">
                        <a:latin typeface="Cabin"/>
                        <a:ea typeface="Times New Roman"/>
                        <a:cs typeface="Times New Roman"/>
                        <a:sym typeface="Times New Roman"/>
                      </a:endParaRPr>
                    </a:p>
                  </a:txBody>
                  <a:tcPr marL="68575" marR="68575" marT="0" marB="0"/>
                </a:tc>
                <a:tc>
                  <a:txBody>
                    <a:bodyPr/>
                    <a:lstStyle/>
                    <a:p>
                      <a:pPr marL="0" lvl="0" indent="0" algn="l">
                        <a:lnSpc>
                          <a:spcPct val="100000"/>
                        </a:lnSpc>
                        <a:spcBef>
                          <a:spcPts val="0"/>
                        </a:spcBef>
                        <a:spcAft>
                          <a:spcPts val="0"/>
                        </a:spcAft>
                        <a:buNone/>
                      </a:pPr>
                      <a:r>
                        <a:rPr lang="hr-HR" sz="900" u="none" strike="noStrike" cap="none" dirty="0">
                          <a:latin typeface="Cabin"/>
                          <a:ea typeface="Times New Roman"/>
                          <a:cs typeface="Times New Roman"/>
                        </a:rPr>
                        <a:t>Evaluacijski listići, web stranica škole</a:t>
                      </a:r>
                    </a:p>
                  </a:txBody>
                  <a:tcPr marL="68575" marR="68575" marT="0" marB="0"/>
                </a:tc>
                <a:extLst>
                  <a:ext uri="{0D108BD9-81ED-4DB2-BD59-A6C34878D82A}">
                    <a16:rowId xmlns:a16="http://schemas.microsoft.com/office/drawing/2014/main" val="3602703449"/>
                  </a:ext>
                </a:extLst>
              </a:tr>
              <a:tr h="779542">
                <a:tc>
                  <a:txBody>
                    <a:bodyPr/>
                    <a:lstStyle/>
                    <a:p>
                      <a:pPr marL="0" lvl="0" indent="0" algn="l">
                        <a:lnSpc>
                          <a:spcPct val="100000"/>
                        </a:lnSpc>
                        <a:spcBef>
                          <a:spcPts val="0"/>
                        </a:spcBef>
                        <a:spcAft>
                          <a:spcPts val="0"/>
                        </a:spcAft>
                        <a:buNone/>
                      </a:pPr>
                      <a:r>
                        <a:rPr lang="hr-HR" sz="900" b="0" i="0" u="none" strike="noStrike" cap="none" noProof="0" dirty="0"/>
                        <a:t>IZLIJ VODU DA NAS NE BODU</a:t>
                      </a:r>
                      <a:endParaRPr lang="sr-Latn-RS" dirty="0"/>
                    </a:p>
                  </a:txBody>
                  <a:tcPr marL="68575" marR="68575" marT="0" marB="0"/>
                </a:tc>
                <a:tc>
                  <a:txBody>
                    <a:bodyPr/>
                    <a:lstStyle/>
                    <a:p>
                      <a:pPr marL="0" lvl="0" indent="0" algn="l">
                        <a:lnSpc>
                          <a:spcPct val="100000"/>
                        </a:lnSpc>
                        <a:spcBef>
                          <a:spcPts val="0"/>
                        </a:spcBef>
                        <a:spcAft>
                          <a:spcPts val="0"/>
                        </a:spcAft>
                        <a:buNone/>
                      </a:pPr>
                      <a:r>
                        <a:rPr lang="hr-HR" sz="900" b="0" i="0" u="none" strike="noStrike" cap="none" noProof="0" dirty="0"/>
                        <a:t>Popularizacija znanosti (</a:t>
                      </a:r>
                      <a:r>
                        <a:rPr lang="hr-HR" sz="900" b="0" i="0" u="none" strike="noStrike" cap="none" noProof="0" dirty="0" err="1"/>
                        <a:t>Citizen</a:t>
                      </a:r>
                      <a:r>
                        <a:rPr lang="hr-HR" sz="900" b="0" i="0" u="none" strike="noStrike" cap="none" noProof="0" dirty="0"/>
                        <a:t> </a:t>
                      </a:r>
                      <a:r>
                        <a:rPr lang="hr-HR" sz="900" b="0" i="0" u="none" strike="noStrike" cap="none" noProof="0" dirty="0" err="1"/>
                        <a:t>science</a:t>
                      </a:r>
                      <a:r>
                        <a:rPr lang="hr-HR" sz="900" b="0" i="0" u="none" strike="noStrike" cap="none" noProof="0" dirty="0"/>
                        <a:t>)</a:t>
                      </a:r>
                      <a:endParaRPr lang="sr-Latn-RS" dirty="0"/>
                    </a:p>
                  </a:txBody>
                  <a:tcPr marL="68575" marR="68575" marT="0" marB="0"/>
                </a:tc>
                <a:tc>
                  <a:txBody>
                    <a:bodyPr/>
                    <a:lstStyle/>
                    <a:p>
                      <a:pPr marL="0" lvl="0" indent="0" algn="l">
                        <a:lnSpc>
                          <a:spcPct val="100000"/>
                        </a:lnSpc>
                        <a:spcBef>
                          <a:spcPts val="0"/>
                        </a:spcBef>
                        <a:spcAft>
                          <a:spcPts val="0"/>
                        </a:spcAft>
                        <a:buNone/>
                      </a:pPr>
                      <a:r>
                        <a:rPr lang="hr" sz="900" b="0" i="0" u="none" strike="noStrike" cap="none" noProof="0" dirty="0"/>
                        <a:t>Približiti učenicima istraživačko učenje i primjenu spoznaja u svakodnevnom životu</a:t>
                      </a:r>
                      <a:endParaRPr lang="sr-Latn-RS" dirty="0">
                        <a:sym typeface="Times New Roman"/>
                      </a:endParaRPr>
                    </a:p>
                  </a:txBody>
                  <a:tcPr marL="68575" marR="68575" marT="0" marB="0"/>
                </a:tc>
                <a:tc>
                  <a:txBody>
                    <a:bodyPr/>
                    <a:lstStyle/>
                    <a:p>
                      <a:pPr marL="0" lvl="0" indent="0" algn="l">
                        <a:lnSpc>
                          <a:spcPct val="100000"/>
                        </a:lnSpc>
                        <a:spcBef>
                          <a:spcPts val="0"/>
                        </a:spcBef>
                        <a:spcAft>
                          <a:spcPts val="0"/>
                        </a:spcAft>
                        <a:buNone/>
                      </a:pPr>
                      <a:r>
                        <a:rPr lang="hr-HR" sz="900" b="0" i="0" u="none" strike="noStrike" cap="none" noProof="0" dirty="0">
                          <a:latin typeface="Gill Sans MT"/>
                        </a:rPr>
                        <a:t>Ivana </a:t>
                      </a:r>
                      <a:r>
                        <a:rPr lang="hr-HR" sz="900" b="0" i="0" u="none" strike="noStrike" cap="none" noProof="0" dirty="0" err="1">
                          <a:latin typeface="Gill Sans MT"/>
                        </a:rPr>
                        <a:t>Kardo</a:t>
                      </a:r>
                      <a:r>
                        <a:rPr lang="hr-HR" sz="900" b="0" i="0" u="none" strike="noStrike" cap="none" noProof="0" dirty="0">
                          <a:latin typeface="Gill Sans MT"/>
                        </a:rPr>
                        <a:t>, </a:t>
                      </a:r>
                      <a:r>
                        <a:rPr lang="hr-HR" sz="900" b="0" i="0" u="none" strike="noStrike" cap="none" noProof="0" dirty="0" err="1">
                          <a:latin typeface="Gill Sans MT"/>
                        </a:rPr>
                        <a:t>prof</a:t>
                      </a:r>
                      <a:r>
                        <a:rPr lang="hr-HR" sz="900" b="0" i="0" u="none" strike="noStrike" cap="none" noProof="0" dirty="0">
                          <a:latin typeface="Gill Sans MT"/>
                        </a:rPr>
                        <a:t>..</a:t>
                      </a:r>
                      <a:r>
                        <a:rPr lang="hr-HR" sz="900" b="0" i="0" u="none" strike="noStrike" cap="none" noProof="0" dirty="0" err="1">
                          <a:latin typeface="Gill Sans MT"/>
                        </a:rPr>
                        <a:t>biol</a:t>
                      </a:r>
                      <a:r>
                        <a:rPr lang="hr-HR" sz="900" b="0" i="0" u="none" strike="noStrike" cap="none" noProof="0" dirty="0">
                          <a:latin typeface="Gill Sans MT"/>
                        </a:rPr>
                        <a:t>. i </a:t>
                      </a:r>
                      <a:r>
                        <a:rPr lang="hr-HR" sz="900" b="0" i="0" u="none" strike="noStrike" cap="none" noProof="0" dirty="0" err="1">
                          <a:latin typeface="Gill Sans MT"/>
                        </a:rPr>
                        <a:t>kem</a:t>
                      </a:r>
                      <a:endParaRPr lang="sr-Latn-RS" dirty="0" err="1"/>
                    </a:p>
                  </a:txBody>
                  <a:tcPr marL="68575" marR="68575" marT="0" marB="0"/>
                </a:tc>
                <a:tc>
                  <a:txBody>
                    <a:bodyPr/>
                    <a:lstStyle/>
                    <a:p>
                      <a:pPr marL="0" lvl="0" indent="0" algn="l">
                        <a:lnSpc>
                          <a:spcPct val="100000"/>
                        </a:lnSpc>
                        <a:spcBef>
                          <a:spcPts val="0"/>
                        </a:spcBef>
                        <a:spcAft>
                          <a:spcPts val="0"/>
                        </a:spcAft>
                        <a:buNone/>
                      </a:pPr>
                      <a:r>
                        <a:rPr lang="hr-HR" sz="900" b="0" i="0" u="none" strike="noStrike" cap="none" noProof="0" dirty="0"/>
                        <a:t>U suradnji sa Odjelom za biologiju, Osijek i učenicima 7. razreda </a:t>
                      </a:r>
                      <a:r>
                        <a:rPr lang="hr-HR" sz="900" b="0" i="0" u="none" strike="noStrike" cap="none" noProof="0" dirty="0" err="1"/>
                        <a:t>postavljau</a:t>
                      </a:r>
                      <a:r>
                        <a:rPr lang="hr-HR" sz="900" b="0" i="0" u="none" strike="noStrike" cap="none" noProof="0" dirty="0"/>
                        <a:t> se klopke i bilježe rezultati koji se objedinjuju i analiziraju te prezentiraju</a:t>
                      </a:r>
                      <a:endParaRPr lang="sr-Latn-RS" dirty="0">
                        <a:sym typeface="Times New Roman"/>
                      </a:endParaRPr>
                    </a:p>
                  </a:txBody>
                  <a:tcPr marL="68575" marR="68575" marT="0" marB="0"/>
                </a:tc>
                <a:tc>
                  <a:txBody>
                    <a:bodyPr/>
                    <a:lstStyle/>
                    <a:p>
                      <a:pPr marL="0" lvl="0" indent="0" algn="l">
                        <a:lnSpc>
                          <a:spcPct val="100000"/>
                        </a:lnSpc>
                        <a:spcBef>
                          <a:spcPts val="0"/>
                        </a:spcBef>
                        <a:spcAft>
                          <a:spcPts val="0"/>
                        </a:spcAft>
                        <a:buNone/>
                      </a:pPr>
                      <a:r>
                        <a:rPr lang="hr-HR" sz="900" b="0" i="0" u="none" strike="noStrike" cap="none" noProof="0" dirty="0"/>
                        <a:t>rujan 2023.</a:t>
                      </a:r>
                      <a:endParaRPr lang="sr-Latn-RS" dirty="0">
                        <a:sym typeface="Times New Roman"/>
                      </a:endParaRPr>
                    </a:p>
                  </a:txBody>
                  <a:tcPr marL="68575" marR="68575" marT="0" marB="0"/>
                </a:tc>
                <a:tc>
                  <a:txBody>
                    <a:bodyPr/>
                    <a:lstStyle/>
                    <a:p>
                      <a:pPr marL="0" lvl="0" indent="0" algn="l">
                        <a:lnSpc>
                          <a:spcPct val="100000"/>
                        </a:lnSpc>
                        <a:spcBef>
                          <a:spcPts val="0"/>
                        </a:spcBef>
                        <a:spcAft>
                          <a:spcPts val="0"/>
                        </a:spcAft>
                        <a:buNone/>
                      </a:pPr>
                      <a:r>
                        <a:rPr lang="hr-HR" sz="900" u="none" strike="noStrike" cap="none" dirty="0">
                          <a:latin typeface="Cabin"/>
                          <a:ea typeface="Times New Roman"/>
                          <a:cs typeface="Times New Roman"/>
                        </a:rPr>
                        <a:t>0</a:t>
                      </a:r>
                      <a:endParaRPr lang="hr-HR" sz="900" u="none" strike="noStrike" cap="none" dirty="0">
                        <a:latin typeface="Cabin"/>
                        <a:ea typeface="Times New Roman"/>
                        <a:cs typeface="Times New Roman"/>
                        <a:sym typeface="Times New Roman"/>
                      </a:endParaRPr>
                    </a:p>
                  </a:txBody>
                  <a:tcPr marL="68575" marR="68575" marT="0" marB="0"/>
                </a:tc>
                <a:tc>
                  <a:txBody>
                    <a:bodyPr/>
                    <a:lstStyle/>
                    <a:p>
                      <a:pPr marL="0" lvl="0" indent="0" algn="l">
                        <a:lnSpc>
                          <a:spcPct val="100000"/>
                        </a:lnSpc>
                        <a:spcBef>
                          <a:spcPts val="0"/>
                        </a:spcBef>
                        <a:spcAft>
                          <a:spcPts val="0"/>
                        </a:spcAft>
                        <a:buNone/>
                      </a:pPr>
                      <a:r>
                        <a:rPr lang="hr-HR" sz="900" b="0" i="0" u="none" strike="noStrike" cap="none" noProof="0" dirty="0"/>
                        <a:t>Rezultati istraživanja i pisana  Izlaganje na sjednici UV ili aktiv PN</a:t>
                      </a:r>
                    </a:p>
                  </a:txBody>
                  <a:tcPr marL="68575" marR="68575" marT="0" marB="0"/>
                </a:tc>
                <a:extLst>
                  <a:ext uri="{0D108BD9-81ED-4DB2-BD59-A6C34878D82A}">
                    <a16:rowId xmlns:a16="http://schemas.microsoft.com/office/drawing/2014/main" val="2734623485"/>
                  </a:ext>
                </a:extLst>
              </a:tr>
            </a:tbl>
          </a:graphicData>
        </a:graphic>
      </p:graphicFrame>
    </p:spTree>
    <p:extLst>
      <p:ext uri="{BB962C8B-B14F-4D97-AF65-F5344CB8AC3E}">
        <p14:creationId xmlns:p14="http://schemas.microsoft.com/office/powerpoint/2010/main" val="271438349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469"/>
        <p:cNvGrpSpPr/>
        <p:nvPr/>
      </p:nvGrpSpPr>
      <p:grpSpPr>
        <a:xfrm>
          <a:off x="0" y="0"/>
          <a:ext cx="0" cy="0"/>
          <a:chOff x="0" y="0"/>
          <a:chExt cx="0" cy="0"/>
        </a:xfrm>
      </p:grpSpPr>
      <p:sp>
        <p:nvSpPr>
          <p:cNvPr id="470" name="Google Shape;470;p44"/>
          <p:cNvSpPr txBox="1">
            <a:spLocks noGrp="1"/>
          </p:cNvSpPr>
          <p:nvPr>
            <p:ph type="title"/>
          </p:nvPr>
        </p:nvSpPr>
        <p:spPr>
          <a:xfrm>
            <a:off x="153043" y="191394"/>
            <a:ext cx="8219400" cy="4047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dk2"/>
              </a:buClr>
              <a:buSzPts val="540"/>
              <a:buFont typeface="Domine"/>
              <a:buNone/>
            </a:pPr>
            <a:r>
              <a:rPr lang="hr-HR" sz="2160" b="0" i="0" u="none" strike="noStrike" cap="none">
                <a:solidFill>
                  <a:schemeClr val="dk2"/>
                </a:solidFill>
                <a:latin typeface="Cabin" charset="0"/>
                <a:sym typeface="Times New Roman"/>
              </a:rPr>
              <a:t>Predmetna nastava / ostale aktivnosti</a:t>
            </a:r>
            <a:endParaRPr>
              <a:latin typeface="Cabin" charset="0"/>
            </a:endParaRPr>
          </a:p>
        </p:txBody>
      </p:sp>
      <p:sp>
        <p:nvSpPr>
          <p:cNvPr id="471" name="Google Shape;471;p44"/>
          <p:cNvSpPr txBox="1">
            <a:spLocks noGrp="1"/>
          </p:cNvSpPr>
          <p:nvPr>
            <p:ph type="ftr" idx="11"/>
          </p:nvPr>
        </p:nvSpPr>
        <p:spPr>
          <a:xfrm>
            <a:off x="5416765" y="6390548"/>
            <a:ext cx="3505200" cy="3657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2"/>
              </a:buClr>
              <a:buSzPts val="350"/>
              <a:buFont typeface="Cabin"/>
              <a:buNone/>
            </a:pPr>
            <a:r>
              <a:rPr lang="hr-HR" sz="1400" b="0" i="0" u="none" strike="noStrike" cap="none" dirty="0">
                <a:latin typeface="Cabin"/>
                <a:ea typeface="Cabin"/>
                <a:cs typeface="Cabin"/>
                <a:sym typeface="Cabin"/>
              </a:rPr>
              <a:t>Školski kurikulum </a:t>
            </a:r>
            <a:r>
              <a:rPr lang="hr-HR" dirty="0"/>
              <a:t>2023/2024</a:t>
            </a:r>
            <a:r>
              <a:rPr lang="hr-HR" sz="1400" b="0" i="0" u="none" strike="noStrike" cap="none" dirty="0">
                <a:latin typeface="Cabin"/>
                <a:ea typeface="Cabin"/>
                <a:cs typeface="Cabin"/>
                <a:sym typeface="Cabin"/>
              </a:rPr>
              <a:t>.</a:t>
            </a:r>
            <a:endParaRPr sz="1400" b="0" i="0" u="none" strike="noStrike" cap="none" dirty="0">
              <a:latin typeface="Cabin"/>
              <a:ea typeface="Cabin"/>
              <a:cs typeface="Cabin"/>
              <a:sym typeface="Cabin"/>
            </a:endParaRPr>
          </a:p>
        </p:txBody>
      </p:sp>
      <p:sp>
        <p:nvSpPr>
          <p:cNvPr id="472" name="Google Shape;472;p44"/>
          <p:cNvSpPr txBox="1">
            <a:spLocks noGrp="1"/>
          </p:cNvSpPr>
          <p:nvPr>
            <p:ph type="sldNum" idx="12"/>
          </p:nvPr>
        </p:nvSpPr>
        <p:spPr>
          <a:xfrm>
            <a:off x="604751" y="5288496"/>
            <a:ext cx="8427600" cy="365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2"/>
              </a:buClr>
              <a:buSzPts val="350"/>
              <a:buFont typeface="Cabin"/>
              <a:buNone/>
            </a:pPr>
            <a:r>
              <a:rPr lang="hr-HR"/>
              <a:t>501</a:t>
            </a:r>
            <a:endParaRPr sz="1400" b="0" i="0" u="none" strike="noStrike" cap="none">
              <a:solidFill>
                <a:schemeClr val="dk2"/>
              </a:solidFill>
              <a:latin typeface="Cabin"/>
              <a:ea typeface="Cabin"/>
              <a:cs typeface="Cabin"/>
              <a:sym typeface="Cabin"/>
            </a:endParaRPr>
          </a:p>
        </p:txBody>
      </p:sp>
      <p:graphicFrame>
        <p:nvGraphicFramePr>
          <p:cNvPr id="473" name="Google Shape;473;p44"/>
          <p:cNvGraphicFramePr/>
          <p:nvPr>
            <p:extLst>
              <p:ext uri="{D42A27DB-BD31-4B8C-83A1-F6EECF244321}">
                <p14:modId xmlns:p14="http://schemas.microsoft.com/office/powerpoint/2010/main" val="3486069655"/>
              </p:ext>
            </p:extLst>
          </p:nvPr>
        </p:nvGraphicFramePr>
        <p:xfrm>
          <a:off x="153043" y="630292"/>
          <a:ext cx="8887223" cy="5734135"/>
        </p:xfrm>
        <a:graphic>
          <a:graphicData uri="http://schemas.openxmlformats.org/drawingml/2006/table">
            <a:tbl>
              <a:tblPr firstRow="1" bandRow="1">
                <a:noFill/>
                <a:tableStyleId>{2B1E4052-6B5D-4648-950B-1C1C1EDA2936}</a:tableStyleId>
              </a:tblPr>
              <a:tblGrid>
                <a:gridCol w="1195150">
                  <a:extLst>
                    <a:ext uri="{9D8B030D-6E8A-4147-A177-3AD203B41FA5}">
                      <a16:colId xmlns:a16="http://schemas.microsoft.com/office/drawing/2014/main" val="20000"/>
                    </a:ext>
                  </a:extLst>
                </a:gridCol>
                <a:gridCol w="1245649">
                  <a:extLst>
                    <a:ext uri="{9D8B030D-6E8A-4147-A177-3AD203B41FA5}">
                      <a16:colId xmlns:a16="http://schemas.microsoft.com/office/drawing/2014/main" val="20001"/>
                    </a:ext>
                  </a:extLst>
                </a:gridCol>
                <a:gridCol w="1366750">
                  <a:extLst>
                    <a:ext uri="{9D8B030D-6E8A-4147-A177-3AD203B41FA5}">
                      <a16:colId xmlns:a16="http://schemas.microsoft.com/office/drawing/2014/main" val="20002"/>
                    </a:ext>
                  </a:extLst>
                </a:gridCol>
                <a:gridCol w="1293925">
                  <a:extLst>
                    <a:ext uri="{9D8B030D-6E8A-4147-A177-3AD203B41FA5}">
                      <a16:colId xmlns:a16="http://schemas.microsoft.com/office/drawing/2014/main" val="20003"/>
                    </a:ext>
                  </a:extLst>
                </a:gridCol>
                <a:gridCol w="1085775">
                  <a:extLst>
                    <a:ext uri="{9D8B030D-6E8A-4147-A177-3AD203B41FA5}">
                      <a16:colId xmlns:a16="http://schemas.microsoft.com/office/drawing/2014/main" val="20004"/>
                    </a:ext>
                  </a:extLst>
                </a:gridCol>
                <a:gridCol w="882725">
                  <a:extLst>
                    <a:ext uri="{9D8B030D-6E8A-4147-A177-3AD203B41FA5}">
                      <a16:colId xmlns:a16="http://schemas.microsoft.com/office/drawing/2014/main" val="20005"/>
                    </a:ext>
                  </a:extLst>
                </a:gridCol>
                <a:gridCol w="783075">
                  <a:extLst>
                    <a:ext uri="{9D8B030D-6E8A-4147-A177-3AD203B41FA5}">
                      <a16:colId xmlns:a16="http://schemas.microsoft.com/office/drawing/2014/main" val="20006"/>
                    </a:ext>
                  </a:extLst>
                </a:gridCol>
                <a:gridCol w="1034174">
                  <a:extLst>
                    <a:ext uri="{9D8B030D-6E8A-4147-A177-3AD203B41FA5}">
                      <a16:colId xmlns:a16="http://schemas.microsoft.com/office/drawing/2014/main" val="20007"/>
                    </a:ext>
                  </a:extLst>
                </a:gridCol>
              </a:tblGrid>
              <a:tr h="838351">
                <a:tc>
                  <a:txBody>
                    <a:bodyPr/>
                    <a:lstStyle/>
                    <a:p>
                      <a:pPr marL="0" marR="0" lvl="0" indent="0" algn="ctr" rtl="0">
                        <a:lnSpc>
                          <a:spcPct val="100000"/>
                        </a:lnSpc>
                        <a:spcBef>
                          <a:spcPts val="0"/>
                        </a:spcBef>
                        <a:spcAft>
                          <a:spcPts val="0"/>
                        </a:spcAft>
                        <a:buClr>
                          <a:srgbClr val="000000"/>
                        </a:buClr>
                        <a:buSzPts val="400"/>
                        <a:buFont typeface="Arial"/>
                        <a:buNone/>
                      </a:pPr>
                      <a:endParaRPr sz="1050" b="1" u="none" strike="noStrike" cap="none">
                        <a:latin typeface="Cabin" charset="0"/>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400"/>
                        <a:buFont typeface="Arial"/>
                        <a:buNone/>
                      </a:pPr>
                      <a:r>
                        <a:rPr lang="hr-HR" sz="1050" b="1" u="none" strike="noStrike" cap="none" dirty="0">
                          <a:latin typeface="Cabin"/>
                          <a:ea typeface="Times New Roman"/>
                          <a:cs typeface="Times New Roman"/>
                          <a:sym typeface="Times New Roman"/>
                        </a:rPr>
                        <a:t>Aktivnosti</a:t>
                      </a:r>
                      <a:endParaRPr sz="1050" u="none" strike="noStrike" cap="none" dirty="0">
                        <a:latin typeface="Cabin"/>
                      </a:endParaRPr>
                    </a:p>
                  </a:txBody>
                  <a:tcPr marL="68575" marR="68575" marT="0" marB="0"/>
                </a:tc>
                <a:tc>
                  <a:txBody>
                    <a:bodyPr/>
                    <a:lstStyle/>
                    <a:p>
                      <a:pPr marL="0" marR="0" lvl="0" indent="0" algn="ctr" rtl="0">
                        <a:lnSpc>
                          <a:spcPct val="100000"/>
                        </a:lnSpc>
                        <a:spcBef>
                          <a:spcPts val="0"/>
                        </a:spcBef>
                        <a:spcAft>
                          <a:spcPts val="0"/>
                        </a:spcAft>
                        <a:buClr>
                          <a:srgbClr val="000000"/>
                        </a:buClr>
                        <a:buSzPts val="600"/>
                        <a:buFont typeface="Arial"/>
                        <a:buNone/>
                      </a:pPr>
                      <a:endParaRPr sz="1050" u="none" strike="noStrike" cap="none">
                        <a:latin typeface="Cabin" charset="0"/>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300"/>
                        <a:buFont typeface="Arial"/>
                        <a:buNone/>
                      </a:pPr>
                      <a:r>
                        <a:rPr lang="hr-HR" sz="1050" b="1" u="none" strike="noStrike" cap="none" dirty="0">
                          <a:latin typeface="Cabin"/>
                          <a:ea typeface="Times New Roman"/>
                          <a:cs typeface="Times New Roman"/>
                          <a:sym typeface="Times New Roman"/>
                        </a:rPr>
                        <a:t>Ciljevi</a:t>
                      </a:r>
                      <a:endParaRPr sz="1050" u="none" strike="noStrike" cap="none" dirty="0">
                        <a:latin typeface="Cabin"/>
                      </a:endParaRPr>
                    </a:p>
                  </a:txBody>
                  <a:tcPr marL="68575" marR="68575" marT="0" marB="0"/>
                </a:tc>
                <a:tc>
                  <a:txBody>
                    <a:bodyPr/>
                    <a:lstStyle/>
                    <a:p>
                      <a:pPr marL="0" marR="0" lvl="0" indent="0" algn="ctr" rtl="0">
                        <a:lnSpc>
                          <a:spcPct val="100000"/>
                        </a:lnSpc>
                        <a:spcBef>
                          <a:spcPts val="0"/>
                        </a:spcBef>
                        <a:spcAft>
                          <a:spcPts val="0"/>
                        </a:spcAft>
                        <a:buClr>
                          <a:srgbClr val="000000"/>
                        </a:buClr>
                        <a:buSzPts val="600"/>
                        <a:buFont typeface="Arial"/>
                        <a:buNone/>
                      </a:pPr>
                      <a:endParaRPr sz="1050" u="none" strike="noStrike" cap="none">
                        <a:latin typeface="Cabin" charset="0"/>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300"/>
                        <a:buFont typeface="Arial"/>
                        <a:buNone/>
                      </a:pPr>
                      <a:r>
                        <a:rPr lang="hr-HR" sz="1050" b="1" u="none" strike="noStrike" cap="none" dirty="0">
                          <a:latin typeface="Cabin"/>
                          <a:ea typeface="Times New Roman"/>
                          <a:cs typeface="Times New Roman"/>
                          <a:sym typeface="Times New Roman"/>
                        </a:rPr>
                        <a:t>Namjena</a:t>
                      </a:r>
                      <a:endParaRPr sz="1050" u="none" strike="noStrike" cap="none" dirty="0">
                        <a:latin typeface="Cabin"/>
                      </a:endParaRPr>
                    </a:p>
                  </a:txBody>
                  <a:tcPr marL="68575" marR="68575" marT="0" marB="0"/>
                </a:tc>
                <a:tc>
                  <a:txBody>
                    <a:bodyPr/>
                    <a:lstStyle/>
                    <a:p>
                      <a:pPr marL="0" marR="0" lvl="0" indent="0" algn="ctr" rtl="0">
                        <a:lnSpc>
                          <a:spcPct val="100000"/>
                        </a:lnSpc>
                        <a:spcBef>
                          <a:spcPts val="0"/>
                        </a:spcBef>
                        <a:spcAft>
                          <a:spcPts val="0"/>
                        </a:spcAft>
                        <a:buClr>
                          <a:srgbClr val="000000"/>
                        </a:buClr>
                        <a:buSzPts val="600"/>
                        <a:buFont typeface="Arial"/>
                        <a:buNone/>
                      </a:pPr>
                      <a:endParaRPr sz="1050" u="none" strike="noStrike" cap="none">
                        <a:latin typeface="Cabin" charset="0"/>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300"/>
                        <a:buFont typeface="Arial"/>
                        <a:buNone/>
                      </a:pPr>
                      <a:r>
                        <a:rPr lang="hr-HR" sz="1050" b="1" u="none" strike="noStrike" cap="none" dirty="0">
                          <a:latin typeface="Cabin"/>
                          <a:ea typeface="Times New Roman"/>
                          <a:cs typeface="Times New Roman"/>
                          <a:sym typeface="Times New Roman"/>
                        </a:rPr>
                        <a:t>Nositelji i njihova odgovornost</a:t>
                      </a:r>
                      <a:endParaRPr sz="1050" u="none" strike="noStrike" cap="none" dirty="0">
                        <a:latin typeface="Cabin"/>
                      </a:endParaRPr>
                    </a:p>
                  </a:txBody>
                  <a:tcPr marL="68575" marR="68575" marT="0" marB="0"/>
                </a:tc>
                <a:tc>
                  <a:txBody>
                    <a:bodyPr/>
                    <a:lstStyle/>
                    <a:p>
                      <a:pPr marL="0" marR="0" lvl="0" indent="0" algn="ctr" rtl="0">
                        <a:lnSpc>
                          <a:spcPct val="100000"/>
                        </a:lnSpc>
                        <a:spcBef>
                          <a:spcPts val="0"/>
                        </a:spcBef>
                        <a:spcAft>
                          <a:spcPts val="0"/>
                        </a:spcAft>
                        <a:buClr>
                          <a:srgbClr val="000000"/>
                        </a:buClr>
                        <a:buSzPts val="600"/>
                        <a:buFont typeface="Arial"/>
                        <a:buNone/>
                      </a:pPr>
                      <a:endParaRPr sz="1050" u="none" strike="noStrike" cap="none">
                        <a:latin typeface="Cabin" charset="0"/>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300"/>
                        <a:buFont typeface="Arial"/>
                        <a:buNone/>
                      </a:pPr>
                      <a:r>
                        <a:rPr lang="hr-HR" sz="1050" b="1" u="none" strike="noStrike" cap="none" dirty="0">
                          <a:latin typeface="Cabin"/>
                          <a:ea typeface="Times New Roman"/>
                          <a:cs typeface="Times New Roman"/>
                          <a:sym typeface="Times New Roman"/>
                        </a:rPr>
                        <a:t>Način realizacije</a:t>
                      </a:r>
                      <a:endParaRPr sz="1050" u="none" strike="noStrike" cap="none" dirty="0">
                        <a:latin typeface="Cabin"/>
                      </a:endParaRPr>
                    </a:p>
                  </a:txBody>
                  <a:tcPr marL="68575" marR="68575" marT="0" marB="0"/>
                </a:tc>
                <a:tc>
                  <a:txBody>
                    <a:bodyPr/>
                    <a:lstStyle/>
                    <a:p>
                      <a:pPr marL="0" marR="0" lvl="0" indent="0" algn="ctr" rtl="0">
                        <a:lnSpc>
                          <a:spcPct val="100000"/>
                        </a:lnSpc>
                        <a:spcBef>
                          <a:spcPts val="0"/>
                        </a:spcBef>
                        <a:spcAft>
                          <a:spcPts val="0"/>
                        </a:spcAft>
                        <a:buClr>
                          <a:srgbClr val="000000"/>
                        </a:buClr>
                        <a:buSzPts val="600"/>
                        <a:buFont typeface="Arial"/>
                        <a:buNone/>
                      </a:pPr>
                      <a:endParaRPr sz="1050" u="none" strike="noStrike" cap="none">
                        <a:latin typeface="Cabin" charset="0"/>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300"/>
                        <a:buFont typeface="Arial"/>
                        <a:buNone/>
                      </a:pPr>
                      <a:r>
                        <a:rPr lang="hr-HR" sz="1050" b="1" u="none" strike="noStrike" cap="none" err="1">
                          <a:latin typeface="Cabin"/>
                          <a:ea typeface="Times New Roman"/>
                          <a:cs typeface="Times New Roman"/>
                          <a:sym typeface="Times New Roman"/>
                        </a:rPr>
                        <a:t>Vremenik</a:t>
                      </a:r>
                      <a:endParaRPr sz="1050" u="none" strike="noStrike" cap="none" err="1">
                        <a:latin typeface="Cabin"/>
                      </a:endParaRPr>
                    </a:p>
                  </a:txBody>
                  <a:tcPr marL="68575" marR="68575" marT="0" marB="0"/>
                </a:tc>
                <a:tc>
                  <a:txBody>
                    <a:bodyPr/>
                    <a:lstStyle/>
                    <a:p>
                      <a:pPr marL="0" marR="0" lvl="0" indent="0" algn="ctr" rtl="0">
                        <a:lnSpc>
                          <a:spcPct val="100000"/>
                        </a:lnSpc>
                        <a:spcBef>
                          <a:spcPts val="0"/>
                        </a:spcBef>
                        <a:spcAft>
                          <a:spcPts val="0"/>
                        </a:spcAft>
                        <a:buClr>
                          <a:srgbClr val="000000"/>
                        </a:buClr>
                        <a:buSzPts val="600"/>
                        <a:buFont typeface="Arial"/>
                        <a:buNone/>
                      </a:pPr>
                      <a:endParaRPr sz="1050" u="none" strike="noStrike" cap="none">
                        <a:latin typeface="Cabin" charset="0"/>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300"/>
                        <a:buFont typeface="Arial"/>
                        <a:buNone/>
                      </a:pPr>
                      <a:r>
                        <a:rPr lang="hr-HR" sz="1050" b="1" u="none" strike="noStrike" cap="none" dirty="0">
                          <a:latin typeface="Cabin"/>
                          <a:ea typeface="Times New Roman"/>
                          <a:cs typeface="Times New Roman"/>
                          <a:sym typeface="Times New Roman"/>
                        </a:rPr>
                        <a:t>Detaljan troškovnik</a:t>
                      </a:r>
                      <a:endParaRPr sz="1050" u="none" strike="noStrike" cap="none" dirty="0">
                        <a:latin typeface="Cabin"/>
                      </a:endParaRPr>
                    </a:p>
                  </a:txBody>
                  <a:tcPr marL="68575" marR="68575" marT="0" marB="0"/>
                </a:tc>
                <a:tc>
                  <a:txBody>
                    <a:bodyPr/>
                    <a:lstStyle/>
                    <a:p>
                      <a:pPr marL="0" marR="0" lvl="0" indent="0" algn="ctr" rtl="0">
                        <a:lnSpc>
                          <a:spcPct val="100000"/>
                        </a:lnSpc>
                        <a:spcBef>
                          <a:spcPts val="0"/>
                        </a:spcBef>
                        <a:spcAft>
                          <a:spcPts val="0"/>
                        </a:spcAft>
                        <a:buClr>
                          <a:schemeClr val="dk1"/>
                        </a:buClr>
                        <a:buSzPts val="300"/>
                        <a:buFont typeface="Arial"/>
                        <a:buNone/>
                      </a:pPr>
                      <a:r>
                        <a:rPr lang="hr-HR" sz="1050" u="none" strike="noStrike" cap="none" dirty="0">
                          <a:latin typeface="Cabin"/>
                          <a:ea typeface="Times New Roman"/>
                          <a:cs typeface="Times New Roman"/>
                          <a:sym typeface="Times New Roman"/>
                        </a:rPr>
                        <a:t>Način vrednovanja i korištenja rezultata vrednovanja</a:t>
                      </a:r>
                      <a:endParaRPr sz="1050" u="none" strike="noStrike" cap="none" dirty="0">
                        <a:latin typeface="Cabin"/>
                        <a:ea typeface="Times New Roman"/>
                        <a:cs typeface="Times New Roman"/>
                        <a:sym typeface="Times New Roman"/>
                      </a:endParaRPr>
                    </a:p>
                  </a:txBody>
                  <a:tcPr marL="68575" marR="68575" marT="0" marB="0"/>
                </a:tc>
                <a:extLst>
                  <a:ext uri="{0D108BD9-81ED-4DB2-BD59-A6C34878D82A}">
                    <a16:rowId xmlns:a16="http://schemas.microsoft.com/office/drawing/2014/main" val="10000"/>
                  </a:ext>
                </a:extLst>
              </a:tr>
              <a:tr h="2166819">
                <a:tc>
                  <a:txBody>
                    <a:bodyPr/>
                    <a:lstStyle/>
                    <a:p>
                      <a:pPr marL="0" marR="0" lvl="0" indent="0" algn="l" rtl="0">
                        <a:lnSpc>
                          <a:spcPct val="100000"/>
                        </a:lnSpc>
                        <a:spcBef>
                          <a:spcPts val="0"/>
                        </a:spcBef>
                        <a:spcAft>
                          <a:spcPts val="0"/>
                        </a:spcAft>
                        <a:buClr>
                          <a:srgbClr val="000000"/>
                        </a:buClr>
                        <a:buSzPts val="350"/>
                        <a:buFont typeface="Arial"/>
                        <a:buNone/>
                      </a:pPr>
                      <a:r>
                        <a:rPr lang="en-US" sz="1000" b="1" u="none" strike="noStrike" cap="none" dirty="0">
                          <a:latin typeface="Cabin"/>
                          <a:ea typeface="Times New Roman"/>
                          <a:cs typeface="Times New Roman"/>
                        </a:rPr>
                        <a:t>E-TWINNING PROJEKTI</a:t>
                      </a:r>
                      <a:endParaRPr sz="1000" u="none" strike="noStrike" cap="none" dirty="0">
                        <a:latin typeface="Cabin"/>
                        <a:ea typeface="Times New Roman"/>
                        <a:cs typeface="Times New Roman"/>
                        <a:sym typeface="Times New Roman"/>
                      </a:endParaRPr>
                    </a:p>
                  </a:txBody>
                  <a:tcPr marL="68575" marR="68575" marT="0" marB="0" anchor="ctr" anchorCtr="1">
                    <a:lnB w="12700" cap="flat" cmpd="sng">
                      <a:solidFill>
                        <a:schemeClr val="lt1"/>
                      </a:solidFill>
                      <a:prstDash val="solid"/>
                      <a:round/>
                      <a:headEnd type="none" w="sm" len="sm"/>
                      <a:tailEnd type="none" w="sm" len="sm"/>
                    </a:lnB>
                  </a:tcPr>
                </a:tc>
                <a:tc>
                  <a:txBody>
                    <a:bodyPr/>
                    <a:lstStyle/>
                    <a:p>
                      <a:pPr marL="0" marR="0" lvl="0" indent="0" algn="l">
                        <a:lnSpc>
                          <a:spcPct val="100000"/>
                        </a:lnSpc>
                        <a:spcBef>
                          <a:spcPts val="0"/>
                        </a:spcBef>
                        <a:spcAft>
                          <a:spcPts val="0"/>
                        </a:spcAft>
                        <a:buNone/>
                      </a:pPr>
                      <a:r>
                        <a:rPr lang="hr" sz="1000" b="0" i="0" u="none" strike="noStrike" cap="none" noProof="0" dirty="0">
                          <a:latin typeface="Cabin"/>
                        </a:rPr>
                        <a:t>Osuvremenjivanje nastave i međunarodna suradnja dio su budućnosti te kroz niz zanimljivih projekata i aktivnosti povezujemo naše učenike s vršnjacima iz Europe.</a:t>
                      </a:r>
                      <a:br>
                        <a:rPr lang="hr" sz="1000" b="0" i="0" u="none" strike="noStrike" cap="none" noProof="0" dirty="0">
                          <a:latin typeface="Cabin"/>
                        </a:rPr>
                      </a:br>
                      <a:r>
                        <a:rPr lang="hr" sz="1000" b="0" i="0" u="none" strike="noStrike" cap="none" noProof="0" dirty="0"/>
                        <a:t>Sudjelovanje u različitim e-</a:t>
                      </a:r>
                      <a:r>
                        <a:rPr lang="hr" sz="1000" b="0" i="0" u="none" strike="noStrike" cap="none" noProof="0" dirty="0" err="1"/>
                        <a:t>Twinning</a:t>
                      </a:r>
                      <a:r>
                        <a:rPr lang="hr" sz="1000" b="0" i="0" u="none" strike="noStrike" cap="none" noProof="0" dirty="0"/>
                        <a:t> projektima omogućit će učenicima upoznavanje drugih europskih zemalja i njihovih kultura. Učenici će poboljšati znanje engleskog jezika učeći nove riječi. </a:t>
                      </a:r>
                      <a:br>
                        <a:rPr lang="hr" sz="1000" b="0" i="0" u="none" strike="noStrike" cap="none" noProof="0" dirty="0"/>
                      </a:br>
                      <a:r>
                        <a:rPr lang="hr" sz="1000" b="0" i="0" u="none" strike="noStrike" cap="none" noProof="0" dirty="0"/>
                        <a:t>Projekt: </a:t>
                      </a:r>
                      <a:r>
                        <a:rPr lang="hr" sz="1000" b="0" i="0" u="none" strike="noStrike" cap="none" noProof="0" dirty="0" err="1"/>
                        <a:t>What's</a:t>
                      </a:r>
                      <a:r>
                        <a:rPr lang="hr" sz="1000" b="0" i="0" u="none" strike="noStrike" cap="none" noProof="0" dirty="0"/>
                        <a:t> </a:t>
                      </a:r>
                      <a:r>
                        <a:rPr lang="hr" sz="1000" b="0" i="0" u="none" strike="noStrike" cap="none" noProof="0" dirty="0" err="1"/>
                        <a:t>up</a:t>
                      </a:r>
                      <a:r>
                        <a:rPr lang="hr" sz="1000" b="0" i="0" u="none" strike="noStrike" cap="none" noProof="0" dirty="0"/>
                        <a:t> Europe? (7.r)</a:t>
                      </a:r>
                      <a:br>
                        <a:rPr lang="hr" sz="1000" b="0" i="0" u="none" strike="noStrike" cap="none" noProof="0" dirty="0"/>
                      </a:br>
                      <a:r>
                        <a:rPr lang="hr" sz="1000" b="0" i="0" u="none" strike="noStrike" cap="none" noProof="0" dirty="0" err="1"/>
                        <a:t>Wonderland</a:t>
                      </a:r>
                      <a:r>
                        <a:rPr lang="hr" sz="1000" b="0" i="0" u="none" strike="noStrike" cap="none" noProof="0" dirty="0"/>
                        <a:t> Express</a:t>
                      </a:r>
                      <a:endParaRPr lang="hr" sz="1000" b="0" i="0" u="none" strike="noStrike" cap="none" noProof="0" dirty="0">
                        <a:sym typeface="Times New Roman"/>
                      </a:endParaRPr>
                    </a:p>
                  </a:txBody>
                  <a:tcPr marL="68575" marR="68575" marT="0" marB="0" anchor="ctr" anchorCtr="1">
                    <a:lnB w="12700" cap="flat" cmpd="sng">
                      <a:solidFill>
                        <a:schemeClr val="lt1"/>
                      </a:solidFill>
                      <a:prstDash val="solid"/>
                      <a:round/>
                      <a:headEnd type="none" w="sm" len="sm"/>
                      <a:tailEnd type="none" w="sm" len="sm"/>
                    </a:lnB>
                  </a:tcPr>
                </a:tc>
                <a:tc>
                  <a:txBody>
                    <a:bodyPr/>
                    <a:lstStyle/>
                    <a:p>
                      <a:pPr marL="0" marR="0" lvl="0" indent="0" algn="l">
                        <a:lnSpc>
                          <a:spcPct val="100000"/>
                        </a:lnSpc>
                        <a:spcBef>
                          <a:spcPts val="0"/>
                        </a:spcBef>
                        <a:spcAft>
                          <a:spcPts val="0"/>
                        </a:spcAft>
                        <a:buNone/>
                      </a:pPr>
                      <a:r>
                        <a:rPr lang="hr" sz="1000" b="0" i="0" u="none" strike="noStrike" cap="none" noProof="0" dirty="0">
                          <a:latin typeface="Cabin"/>
                        </a:rPr>
                        <a:t>Poticanje uključivanja u aktivnosti knjižnice; korištenje novih tehnologija i alata; poticanje razvijanja kritičkog mišljenja, suradnje i tolerancije.</a:t>
                      </a:r>
                      <a:br>
                        <a:rPr lang="hr" sz="1000" b="0" i="0" u="none" strike="noStrike" cap="none" noProof="0" dirty="0">
                          <a:latin typeface="Cabin"/>
                        </a:rPr>
                      </a:br>
                      <a:r>
                        <a:rPr lang="hr" sz="1000" b="0" i="0" u="none" strike="noStrike" cap="none" noProof="0" dirty="0"/>
                        <a:t>Sudjelovanje u različitim e-</a:t>
                      </a:r>
                      <a:r>
                        <a:rPr lang="hr" sz="1000" b="0" i="0" u="none" strike="noStrike" cap="none" noProof="0" dirty="0" err="1"/>
                        <a:t>Twinning</a:t>
                      </a:r>
                      <a:r>
                        <a:rPr lang="hr" sz="1000" b="0" i="0" u="none" strike="noStrike" cap="none" noProof="0" dirty="0"/>
                        <a:t> projektima omogućit će učenicima upoznavanje drugih europskih zemalja i njihovih kultura. Učenici će poboljšati znanje engleskog jezika učeći nove riječi. </a:t>
                      </a:r>
                      <a:endParaRPr lang="hr" sz="1000" b="0" i="0" u="none" strike="noStrike" cap="none" noProof="0" dirty="0">
                        <a:latin typeface="Cabin"/>
                        <a:sym typeface="Times New Roman"/>
                      </a:endParaRPr>
                    </a:p>
                  </a:txBody>
                  <a:tcPr marL="68575" marR="68575" marT="0" marB="0" anchor="ctr" anchorCtr="1">
                    <a:lnB w="12700" cap="flat" cmpd="sng">
                      <a:solidFill>
                        <a:schemeClr val="lt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350"/>
                        <a:buFont typeface="Arial"/>
                        <a:buNone/>
                      </a:pPr>
                      <a:r>
                        <a:rPr lang="hr-HR" sz="1000" b="0" u="none" strike="noStrike" cap="none" dirty="0">
                          <a:latin typeface="Cabin"/>
                          <a:ea typeface="Times New Roman"/>
                          <a:cs typeface="Times New Roman"/>
                        </a:rPr>
                        <a:t>Tihana Pavić Varga, Dijana Mišević i zainteresirani učitelji</a:t>
                      </a:r>
                      <a:endParaRPr lang="hr-HR" sz="1000" b="0" u="none" strike="noStrike" cap="none" dirty="0">
                        <a:latin typeface="Cabin"/>
                        <a:ea typeface="Times New Roman"/>
                        <a:cs typeface="Times New Roman"/>
                        <a:sym typeface="Times New Roman"/>
                      </a:endParaRPr>
                    </a:p>
                  </a:txBody>
                  <a:tcPr marL="68575" marR="68575" marT="0" marB="0" anchor="ctr" anchorCtr="1">
                    <a:lnB w="12700" cap="flat" cmpd="sng">
                      <a:solidFill>
                        <a:schemeClr val="lt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350"/>
                        <a:buFont typeface="Arial"/>
                        <a:buNone/>
                      </a:pPr>
                      <a:r>
                        <a:rPr lang="hr-HR" sz="1000" b="0" u="none" strike="noStrike" cap="none" dirty="0">
                          <a:latin typeface="Cabin"/>
                          <a:ea typeface="Times New Roman"/>
                          <a:cs typeface="Times New Roman"/>
                        </a:rPr>
                        <a:t>Projektne aktivnosti u školi ili terenska nastava. </a:t>
                      </a:r>
                      <a:r>
                        <a:rPr lang="hr" sz="1000" b="0" i="0" u="none" strike="noStrike" cap="none" noProof="0" dirty="0">
                          <a:latin typeface="Cabin"/>
                        </a:rPr>
                        <a:t>Pri završetku projekta isti se može prijaviti za nacionalnu oznaku kvalitete.</a:t>
                      </a:r>
                      <a:br>
                        <a:rPr lang="hr" sz="1000" b="0" i="0" u="none" strike="noStrike" cap="none" noProof="0" dirty="0">
                          <a:latin typeface="Cabin"/>
                        </a:rPr>
                      </a:br>
                      <a:r>
                        <a:rPr lang="hr" sz="1000" b="0" i="0" u="none" strike="noStrike" cap="none" noProof="0" dirty="0"/>
                        <a:t>Sudjelovanje u projektima, izrada prezentacija, pisanje, rad na računalu, korištenje interneta.</a:t>
                      </a:r>
                      <a:endParaRPr lang="hr-HR" sz="1000" b="0" u="none" strike="noStrike" cap="none" dirty="0">
                        <a:latin typeface="Cabin"/>
                        <a:ea typeface="Times New Roman"/>
                        <a:cs typeface="Times New Roman"/>
                        <a:sym typeface="Times New Roman"/>
                      </a:endParaRPr>
                    </a:p>
                  </a:txBody>
                  <a:tcPr marL="68575" marR="68575" marT="0" marB="0" anchor="ctr" anchorCtr="1">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50"/>
                        <a:buFont typeface="Arial"/>
                        <a:buNone/>
                      </a:pPr>
                      <a:r>
                        <a:rPr lang="hr-HR" sz="1000" b="0" u="none" strike="noStrike" cap="none" dirty="0">
                          <a:latin typeface="Cabin"/>
                          <a:ea typeface="Times New Roman"/>
                          <a:cs typeface="Times New Roman"/>
                        </a:rPr>
                        <a:t>Tijekom školske godine 2023./2024.</a:t>
                      </a:r>
                      <a:endParaRPr lang="hr-HR" sz="1000" b="0" u="none" strike="noStrike" cap="none" dirty="0">
                        <a:latin typeface="Cabin"/>
                        <a:ea typeface="Times New Roman"/>
                        <a:cs typeface="Times New Roman"/>
                        <a:sym typeface="Times New Roman"/>
                      </a:endParaRPr>
                    </a:p>
                  </a:txBody>
                  <a:tcPr marL="68575" marR="68575" marT="0" marB="0" anchor="ctr" anchorCtr="1">
                    <a:lnB w="12700" cap="flat" cmpd="sng">
                      <a:solidFill>
                        <a:schemeClr val="lt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350"/>
                        <a:buFont typeface="Arial"/>
                        <a:buNone/>
                      </a:pPr>
                      <a:r>
                        <a:rPr lang="hr-HR" sz="1000" b="0" u="none" strike="noStrike" cap="none" dirty="0">
                          <a:latin typeface="Cabin"/>
                          <a:ea typeface="Times New Roman"/>
                          <a:cs typeface="Times New Roman"/>
                        </a:rPr>
                        <a:t>0</a:t>
                      </a:r>
                      <a:endParaRPr lang="hr-HR" sz="1000" b="0" u="none" strike="noStrike" cap="none" dirty="0">
                        <a:latin typeface="Cabin"/>
                        <a:ea typeface="Times New Roman"/>
                        <a:cs typeface="Times New Roman"/>
                        <a:sym typeface="Times New Roman"/>
                      </a:endParaRPr>
                    </a:p>
                  </a:txBody>
                  <a:tcPr marL="68575" marR="68575" marT="0" marB="0" anchor="ctr" anchorCtr="1">
                    <a:lnB w="12700" cap="flat" cmpd="sng">
                      <a:solidFill>
                        <a:schemeClr val="lt1"/>
                      </a:solidFill>
                      <a:prstDash val="solid"/>
                      <a:round/>
                      <a:headEnd type="none" w="sm" len="sm"/>
                      <a:tailEnd type="none" w="sm" len="sm"/>
                    </a:lnB>
                  </a:tcPr>
                </a:tc>
                <a:tc>
                  <a:txBody>
                    <a:bodyPr/>
                    <a:lstStyle/>
                    <a:p>
                      <a:pPr marL="0" marR="0" lvl="0" indent="0" algn="l">
                        <a:lnSpc>
                          <a:spcPct val="100000"/>
                        </a:lnSpc>
                        <a:spcBef>
                          <a:spcPts val="0"/>
                        </a:spcBef>
                        <a:spcAft>
                          <a:spcPts val="0"/>
                        </a:spcAft>
                        <a:buNone/>
                      </a:pPr>
                      <a:r>
                        <a:rPr lang="hr" sz="1000" b="0" i="0" u="none" strike="noStrike" cap="none" noProof="0" dirty="0">
                          <a:latin typeface="Cabin"/>
                        </a:rPr>
                        <a:t>Uspješnost projekta ogledat će se u zadovoljstvu učenika i knjižničarke.</a:t>
                      </a:r>
                      <a:br>
                        <a:rPr lang="hr" sz="1000" b="0" i="0" u="none" strike="noStrike" cap="none" noProof="0" dirty="0">
                          <a:latin typeface="Cabin"/>
                        </a:rPr>
                      </a:br>
                      <a:r>
                        <a:rPr lang="hr" sz="1000" b="0" i="0" u="none" strike="noStrike" cap="none" noProof="0" dirty="0">
                          <a:latin typeface="Cabin"/>
                        </a:rPr>
                        <a:t> Dobivanje nacionalne oznake kvalitete, europske oznake kvalitete. </a:t>
                      </a:r>
                      <a:br>
                        <a:rPr lang="hr" sz="1000" b="0" i="0" u="none" strike="noStrike" cap="none" noProof="0" dirty="0">
                          <a:latin typeface="Cabin"/>
                        </a:rPr>
                      </a:br>
                      <a:r>
                        <a:rPr lang="hr" sz="1000" b="0" i="0" u="none" strike="noStrike" cap="none" noProof="0" dirty="0">
                          <a:latin typeface="Cabin"/>
                        </a:rPr>
                        <a:t>prezentiranje projekta drugim učenicima.</a:t>
                      </a:r>
                      <a:endParaRPr lang="en-US" sz="1000" b="0" dirty="0">
                        <a:latin typeface="Cabin"/>
                        <a:sym typeface="Times New Roman"/>
                      </a:endParaRPr>
                    </a:p>
                  </a:txBody>
                  <a:tcPr marL="68575" marR="68575" marT="0" marB="0" anchor="ctr" anchorCtr="1">
                    <a:lnB w="12700" cap="flat" cmpd="sng">
                      <a:solidFill>
                        <a:schemeClr val="lt1"/>
                      </a:solidFill>
                      <a:prstDash val="solid"/>
                      <a:round/>
                      <a:headEnd type="none" w="sm" len="sm"/>
                      <a:tailEnd type="none" w="sm" len="sm"/>
                    </a:lnB>
                  </a:tcPr>
                </a:tc>
                <a:extLst>
                  <a:ext uri="{0D108BD9-81ED-4DB2-BD59-A6C34878D82A}">
                    <a16:rowId xmlns:a16="http://schemas.microsoft.com/office/drawing/2014/main" val="10001"/>
                  </a:ext>
                </a:extLst>
              </a:tr>
              <a:tr h="1238184">
                <a:tc>
                  <a:txBody>
                    <a:bodyPr/>
                    <a:lstStyle/>
                    <a:p>
                      <a:pPr marL="0" lvl="0" indent="0" algn="l">
                        <a:lnSpc>
                          <a:spcPct val="100000"/>
                        </a:lnSpc>
                        <a:spcBef>
                          <a:spcPts val="0"/>
                        </a:spcBef>
                        <a:spcAft>
                          <a:spcPts val="0"/>
                        </a:spcAft>
                        <a:buNone/>
                      </a:pPr>
                      <a:endParaRPr lang="en-US"/>
                    </a:p>
                    <a:p>
                      <a:pPr marL="0" lvl="0" indent="0" algn="l">
                        <a:lnSpc>
                          <a:spcPct val="100000"/>
                        </a:lnSpc>
                        <a:spcBef>
                          <a:spcPts val="0"/>
                        </a:spcBef>
                        <a:spcAft>
                          <a:spcPts val="0"/>
                        </a:spcAft>
                        <a:buNone/>
                      </a:pPr>
                      <a:endParaRPr lang="hr" sz="1050" b="1" i="0" u="none" strike="noStrike" cap="none" noProof="0">
                        <a:latin typeface="Cabin"/>
                      </a:endParaRPr>
                    </a:p>
                    <a:p>
                      <a:pPr marL="0" lvl="0" indent="0" algn="l">
                        <a:lnSpc>
                          <a:spcPct val="100000"/>
                        </a:lnSpc>
                        <a:spcBef>
                          <a:spcPts val="0"/>
                        </a:spcBef>
                        <a:spcAft>
                          <a:spcPts val="0"/>
                        </a:spcAft>
                        <a:buNone/>
                      </a:pPr>
                      <a:r>
                        <a:rPr lang="hr" sz="1050" b="1" i="0" u="none" strike="noStrike" cap="none" noProof="0" dirty="0">
                          <a:latin typeface="Cabin"/>
                        </a:rPr>
                        <a:t>DAN DRUŠTVENIH IGARA</a:t>
                      </a:r>
                    </a:p>
                  </a:txBody>
                  <a:tcPr marL="68575" marR="68575" marT="0" marB="0">
                    <a:lnT w="12700" cap="flat" cmpd="sng">
                      <a:solidFill>
                        <a:schemeClr val="lt1"/>
                      </a:solidFill>
                      <a:prstDash val="solid"/>
                      <a:round/>
                      <a:headEnd type="none" w="sm" len="sm"/>
                      <a:tailEnd type="none" w="sm" len="sm"/>
                    </a:lnT>
                    <a:lnB w="12700">
                      <a:solidFill>
                        <a:schemeClr val="lt1"/>
                      </a:solidFill>
                    </a:lnB>
                  </a:tcPr>
                </a:tc>
                <a:tc>
                  <a:txBody>
                    <a:bodyPr/>
                    <a:lstStyle/>
                    <a:p>
                      <a:pPr marL="0" lvl="0" indent="0" algn="l">
                        <a:lnSpc>
                          <a:spcPct val="100000"/>
                        </a:lnSpc>
                        <a:spcBef>
                          <a:spcPts val="0"/>
                        </a:spcBef>
                        <a:spcAft>
                          <a:spcPts val="0"/>
                        </a:spcAft>
                        <a:buNone/>
                      </a:pPr>
                      <a:r>
                        <a:rPr lang="hr" sz="1050" b="0" i="0" u="none" strike="noStrike" cap="none" noProof="0" dirty="0">
                          <a:latin typeface="Cabin"/>
                        </a:rPr>
                        <a:t>Osvijestiti važnost pravedne igre, timskog rada i igranja</a:t>
                      </a:r>
                      <a:endParaRPr lang="en-US" dirty="0">
                        <a:latin typeface="Cabin"/>
                        <a:sym typeface="Times New Roman"/>
                      </a:endParaRPr>
                    </a:p>
                  </a:txBody>
                  <a:tcPr marL="68575" marR="68575" marT="0" marB="0">
                    <a:lnT w="12700" cap="flat" cmpd="sng">
                      <a:solidFill>
                        <a:schemeClr val="lt1"/>
                      </a:solidFill>
                      <a:prstDash val="solid"/>
                      <a:round/>
                      <a:headEnd type="none" w="sm" len="sm"/>
                      <a:tailEnd type="none" w="sm" len="sm"/>
                    </a:lnT>
                    <a:lnB w="12700">
                      <a:solidFill>
                        <a:schemeClr val="lt1"/>
                      </a:solidFill>
                    </a:lnB>
                  </a:tcPr>
                </a:tc>
                <a:tc>
                  <a:txBody>
                    <a:bodyPr/>
                    <a:lstStyle/>
                    <a:p>
                      <a:pPr marL="0" lvl="0" indent="0" algn="l">
                        <a:lnSpc>
                          <a:spcPct val="100000"/>
                        </a:lnSpc>
                        <a:spcBef>
                          <a:spcPts val="0"/>
                        </a:spcBef>
                        <a:spcAft>
                          <a:spcPts val="0"/>
                        </a:spcAft>
                        <a:buNone/>
                      </a:pPr>
                      <a:r>
                        <a:rPr lang="hr" sz="1050" b="0" i="0" u="none" strike="noStrike" cap="none" noProof="0" dirty="0">
                          <a:latin typeface="Cabin"/>
                        </a:rPr>
                        <a:t>Upoznati učenike s didaktičkim igrama koje postoje u školi - ukazati učenicima na edukativnu svrhu raznih igara. </a:t>
                      </a:r>
                      <a:endParaRPr lang="en-US" dirty="0">
                        <a:latin typeface="Cabin"/>
                        <a:sym typeface="Times New Roman"/>
                      </a:endParaRPr>
                    </a:p>
                  </a:txBody>
                  <a:tcPr marL="68575" marR="68575" marT="0" marB="0">
                    <a:lnT w="12700" cap="flat" cmpd="sng">
                      <a:solidFill>
                        <a:schemeClr val="lt1"/>
                      </a:solidFill>
                      <a:prstDash val="solid"/>
                      <a:round/>
                      <a:headEnd type="none" w="sm" len="sm"/>
                      <a:tailEnd type="none" w="sm" len="sm"/>
                    </a:lnT>
                    <a:lnB w="12700">
                      <a:solidFill>
                        <a:schemeClr val="lt1"/>
                      </a:solidFill>
                    </a:lnB>
                  </a:tcPr>
                </a:tc>
                <a:tc>
                  <a:txBody>
                    <a:bodyPr/>
                    <a:lstStyle/>
                    <a:p>
                      <a:pPr marL="0" lvl="0" indent="0" algn="l">
                        <a:lnSpc>
                          <a:spcPct val="100000"/>
                        </a:lnSpc>
                        <a:spcBef>
                          <a:spcPts val="0"/>
                        </a:spcBef>
                        <a:spcAft>
                          <a:spcPts val="0"/>
                        </a:spcAft>
                        <a:buNone/>
                      </a:pPr>
                      <a:r>
                        <a:rPr lang="hr-HR" sz="1050" u="none" strike="noStrike" cap="none" dirty="0">
                          <a:latin typeface="Cabin"/>
                          <a:ea typeface="Times New Roman"/>
                          <a:cs typeface="Times New Roman"/>
                        </a:rPr>
                        <a:t>Tihana Pavić Varga</a:t>
                      </a:r>
                      <a:endParaRPr lang="hr-HR" sz="1050" u="none" strike="noStrike" cap="none" dirty="0">
                        <a:latin typeface="Cabin"/>
                        <a:ea typeface="Times New Roman"/>
                        <a:cs typeface="Times New Roman"/>
                        <a:sym typeface="Times New Roman"/>
                      </a:endParaRPr>
                    </a:p>
                  </a:txBody>
                  <a:tcPr marL="68575" marR="68575" marT="0" marB="0">
                    <a:lnT w="12700" cap="flat" cmpd="sng">
                      <a:solidFill>
                        <a:schemeClr val="lt1"/>
                      </a:solidFill>
                      <a:prstDash val="solid"/>
                      <a:round/>
                      <a:headEnd type="none" w="sm" len="sm"/>
                      <a:tailEnd type="none" w="sm" len="sm"/>
                    </a:lnT>
                    <a:lnB w="12700">
                      <a:solidFill>
                        <a:schemeClr val="lt1"/>
                      </a:solidFill>
                    </a:lnB>
                  </a:tcPr>
                </a:tc>
                <a:tc>
                  <a:txBody>
                    <a:bodyPr/>
                    <a:lstStyle/>
                    <a:p>
                      <a:pPr marL="0" lvl="0" indent="0" algn="l">
                        <a:lnSpc>
                          <a:spcPct val="100000"/>
                        </a:lnSpc>
                        <a:spcBef>
                          <a:spcPts val="0"/>
                        </a:spcBef>
                        <a:spcAft>
                          <a:spcPts val="0"/>
                        </a:spcAft>
                        <a:buNone/>
                      </a:pPr>
                      <a:r>
                        <a:rPr lang="hr" sz="1050" b="0" i="0" u="none" strike="noStrike" cap="none" noProof="0" dirty="0">
                          <a:latin typeface="Cabin"/>
                        </a:rPr>
                        <a:t>Postavljanje igara u učionicama. </a:t>
                      </a:r>
                      <a:endParaRPr lang="en-US" dirty="0">
                        <a:latin typeface="Cabin"/>
                        <a:sym typeface="Times New Roman"/>
                      </a:endParaRPr>
                    </a:p>
                  </a:txBody>
                  <a:tcPr marL="68575" marR="68575" marT="0" marB="0">
                    <a:lnT w="12700" cap="flat" cmpd="sng">
                      <a:solidFill>
                        <a:schemeClr val="lt1"/>
                      </a:solidFill>
                      <a:prstDash val="solid"/>
                      <a:round/>
                      <a:headEnd type="none" w="sm" len="sm"/>
                      <a:tailEnd type="none" w="sm" len="sm"/>
                    </a:lnT>
                    <a:lnB w="12700">
                      <a:solidFill>
                        <a:schemeClr val="lt1"/>
                      </a:solidFill>
                    </a:lnB>
                  </a:tcPr>
                </a:tc>
                <a:tc>
                  <a:txBody>
                    <a:bodyPr/>
                    <a:lstStyle/>
                    <a:p>
                      <a:pPr marL="0" lvl="0" indent="0" algn="ctr">
                        <a:lnSpc>
                          <a:spcPct val="100000"/>
                        </a:lnSpc>
                        <a:spcBef>
                          <a:spcPts val="0"/>
                        </a:spcBef>
                        <a:spcAft>
                          <a:spcPts val="0"/>
                        </a:spcAft>
                        <a:buNone/>
                      </a:pPr>
                      <a:r>
                        <a:rPr lang="hr-HR" sz="1050" u="none" strike="noStrike" cap="none" dirty="0">
                          <a:latin typeface="Cabin"/>
                          <a:ea typeface="Times New Roman"/>
                          <a:cs typeface="Times New Roman"/>
                        </a:rPr>
                        <a:t>Studeni/ prosinac/siječanj 2023./ 2024.</a:t>
                      </a:r>
                      <a:endParaRPr lang="hr-HR" sz="1050" u="none" strike="noStrike" cap="none" dirty="0">
                        <a:latin typeface="Cabin"/>
                        <a:ea typeface="Times New Roman"/>
                        <a:cs typeface="Times New Roman"/>
                        <a:sym typeface="Times New Roman"/>
                      </a:endParaRPr>
                    </a:p>
                  </a:txBody>
                  <a:tcPr marL="68575" marR="68575" marT="0" marB="0">
                    <a:lnT w="12700" cap="flat" cmpd="sng">
                      <a:solidFill>
                        <a:schemeClr val="lt1"/>
                      </a:solidFill>
                      <a:prstDash val="solid"/>
                      <a:round/>
                      <a:headEnd type="none" w="sm" len="sm"/>
                      <a:tailEnd type="none" w="sm" len="sm"/>
                    </a:lnT>
                    <a:lnB w="12700">
                      <a:solidFill>
                        <a:schemeClr val="lt1"/>
                      </a:solidFill>
                    </a:lnB>
                  </a:tcPr>
                </a:tc>
                <a:tc>
                  <a:txBody>
                    <a:bodyPr/>
                    <a:lstStyle/>
                    <a:p>
                      <a:pPr marL="0" lvl="0" indent="0" algn="l">
                        <a:lnSpc>
                          <a:spcPct val="100000"/>
                        </a:lnSpc>
                        <a:spcBef>
                          <a:spcPts val="0"/>
                        </a:spcBef>
                        <a:spcAft>
                          <a:spcPts val="0"/>
                        </a:spcAft>
                        <a:buNone/>
                      </a:pPr>
                      <a:r>
                        <a:rPr lang="hr-HR" sz="1050" u="none" strike="noStrike" cap="none" dirty="0">
                          <a:latin typeface="Cabin"/>
                          <a:ea typeface="Times New Roman"/>
                          <a:cs typeface="Times New Roman"/>
                        </a:rPr>
                        <a:t>100€</a:t>
                      </a:r>
                      <a:endParaRPr lang="hr-HR" sz="1050" u="none" strike="noStrike" cap="none" dirty="0">
                        <a:latin typeface="Cabin"/>
                        <a:ea typeface="Times New Roman"/>
                        <a:cs typeface="Times New Roman"/>
                        <a:sym typeface="Times New Roman"/>
                      </a:endParaRPr>
                    </a:p>
                  </a:txBody>
                  <a:tcPr marL="68575" marR="68575" marT="0" marB="0">
                    <a:lnT w="12700" cap="flat" cmpd="sng">
                      <a:solidFill>
                        <a:schemeClr val="lt1"/>
                      </a:solidFill>
                      <a:prstDash val="solid"/>
                      <a:round/>
                      <a:headEnd type="none" w="sm" len="sm"/>
                      <a:tailEnd type="none" w="sm" len="sm"/>
                    </a:lnT>
                    <a:lnB w="12700">
                      <a:solidFill>
                        <a:schemeClr val="lt1"/>
                      </a:solidFill>
                    </a:lnB>
                  </a:tcPr>
                </a:tc>
                <a:tc>
                  <a:txBody>
                    <a:bodyPr/>
                    <a:lstStyle/>
                    <a:p>
                      <a:pPr marL="0" lvl="0" indent="0" algn="l">
                        <a:lnSpc>
                          <a:spcPct val="100000"/>
                        </a:lnSpc>
                        <a:spcBef>
                          <a:spcPts val="0"/>
                        </a:spcBef>
                        <a:spcAft>
                          <a:spcPts val="0"/>
                        </a:spcAft>
                        <a:buNone/>
                      </a:pPr>
                      <a:r>
                        <a:rPr lang="hr" sz="1050" b="0" i="0" u="none" strike="noStrike" cap="none" noProof="0" dirty="0">
                          <a:latin typeface="Cabin"/>
                        </a:rPr>
                        <a:t>Kratka anketa na kraju aktivnosti. </a:t>
                      </a:r>
                      <a:endParaRPr lang="en-US" dirty="0">
                        <a:latin typeface="Cabin"/>
                        <a:sym typeface="Times New Roman"/>
                      </a:endParaRPr>
                    </a:p>
                  </a:txBody>
                  <a:tcPr marL="68575" marR="68575" marT="0" marB="0">
                    <a:lnT w="12700" cap="flat" cmpd="sng">
                      <a:solidFill>
                        <a:schemeClr val="lt1"/>
                      </a:solidFill>
                      <a:prstDash val="solid"/>
                      <a:round/>
                      <a:headEnd type="none" w="sm" len="sm"/>
                      <a:tailEnd type="none" w="sm" len="sm"/>
                    </a:lnT>
                    <a:lnB w="12700">
                      <a:solidFill>
                        <a:schemeClr val="lt1"/>
                      </a:solidFill>
                    </a:lnB>
                  </a:tcPr>
                </a:tc>
                <a:extLst>
                  <a:ext uri="{0D108BD9-81ED-4DB2-BD59-A6C34878D82A}">
                    <a16:rowId xmlns:a16="http://schemas.microsoft.com/office/drawing/2014/main" val="4255068258"/>
                  </a:ext>
                </a:extLst>
              </a:tr>
            </a:tbl>
          </a:graphicData>
        </a:graphic>
      </p:graphicFrame>
    </p:spTree>
    <p:extLst>
      <p:ext uri="{BB962C8B-B14F-4D97-AF65-F5344CB8AC3E}">
        <p14:creationId xmlns:p14="http://schemas.microsoft.com/office/powerpoint/2010/main" val="424834319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493"/>
        <p:cNvGrpSpPr/>
        <p:nvPr/>
      </p:nvGrpSpPr>
      <p:grpSpPr>
        <a:xfrm>
          <a:off x="0" y="0"/>
          <a:ext cx="0" cy="0"/>
          <a:chOff x="0" y="0"/>
          <a:chExt cx="0" cy="0"/>
        </a:xfrm>
      </p:grpSpPr>
      <p:sp>
        <p:nvSpPr>
          <p:cNvPr id="494" name="Google Shape;494;p47"/>
          <p:cNvSpPr txBox="1">
            <a:spLocks noGrp="1"/>
          </p:cNvSpPr>
          <p:nvPr>
            <p:ph type="title"/>
          </p:nvPr>
        </p:nvSpPr>
        <p:spPr>
          <a:xfrm>
            <a:off x="539552" y="0"/>
            <a:ext cx="8435279" cy="562074"/>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dk2"/>
              </a:buClr>
              <a:buSzPts val="600"/>
              <a:buFont typeface="Domine"/>
              <a:buNone/>
            </a:pPr>
            <a:r>
              <a:rPr lang="hr-HR" sz="2400" i="0" u="none" strike="noStrike" cap="none">
                <a:solidFill>
                  <a:schemeClr val="dk2"/>
                </a:solidFill>
                <a:latin typeface="Cabin" charset="0"/>
                <a:sym typeface="Times New Roman"/>
              </a:rPr>
              <a:t>KURIKULUM UČENIČKE ZADRUGE “EKO-ERNEST”</a:t>
            </a:r>
            <a:endParaRPr>
              <a:latin typeface="Cabin" charset="0"/>
            </a:endParaRPr>
          </a:p>
        </p:txBody>
      </p:sp>
      <p:sp>
        <p:nvSpPr>
          <p:cNvPr id="495" name="Google Shape;495;p47"/>
          <p:cNvSpPr txBox="1">
            <a:spLocks noGrp="1"/>
          </p:cNvSpPr>
          <p:nvPr>
            <p:ph type="ftr" idx="11"/>
          </p:nvPr>
        </p:nvSpPr>
        <p:spPr>
          <a:xfrm>
            <a:off x="2898648" y="6356350"/>
            <a:ext cx="3505200" cy="365759"/>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2"/>
              </a:buClr>
              <a:buSzPts val="350"/>
              <a:buFont typeface="Cabin"/>
              <a:buNone/>
            </a:pPr>
            <a:r>
              <a:rPr lang="hr-HR" sz="1400" b="0" i="0" u="none" strike="noStrike" cap="none" dirty="0">
                <a:latin typeface="Cabin"/>
                <a:ea typeface="Cabin"/>
                <a:cs typeface="Cabin"/>
                <a:sym typeface="Cabin"/>
              </a:rPr>
              <a:t>Školski kurikulum </a:t>
            </a:r>
            <a:r>
              <a:rPr lang="hr-HR" dirty="0"/>
              <a:t>2023./2024</a:t>
            </a:r>
            <a:r>
              <a:rPr lang="hr-HR" sz="1400" b="0" i="0" u="none" strike="noStrike" cap="none" dirty="0">
                <a:latin typeface="Cabin"/>
                <a:ea typeface="Cabin"/>
                <a:cs typeface="Cabin"/>
                <a:sym typeface="Cabin"/>
              </a:rPr>
              <a:t>.</a:t>
            </a:r>
            <a:endParaRPr dirty="0"/>
          </a:p>
        </p:txBody>
      </p:sp>
      <p:sp>
        <p:nvSpPr>
          <p:cNvPr id="496" name="Google Shape;496;p47"/>
          <p:cNvSpPr txBox="1">
            <a:spLocks noGrp="1"/>
          </p:cNvSpPr>
          <p:nvPr>
            <p:ph type="sldNum" idx="12"/>
          </p:nvPr>
        </p:nvSpPr>
        <p:spPr>
          <a:xfrm>
            <a:off x="612647" y="6356350"/>
            <a:ext cx="1981199" cy="36575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2"/>
              </a:buClr>
              <a:buSzPts val="350"/>
              <a:buFont typeface="Cabin"/>
              <a:buNone/>
            </a:pPr>
            <a:fld id="{00000000-1234-1234-1234-123412341234}" type="slidenum">
              <a:rPr lang="hr-HR" sz="1400" b="0" i="0" u="none" strike="noStrike" cap="none" dirty="0">
                <a:solidFill>
                  <a:schemeClr val="dk2"/>
                </a:solidFill>
                <a:latin typeface="Cabin"/>
                <a:ea typeface="Cabin"/>
                <a:cs typeface="Cabin"/>
                <a:sym typeface="Cabin"/>
              </a:rPr>
              <a:pPr marL="0" marR="0" lvl="0" indent="0" algn="l" rtl="0">
                <a:lnSpc>
                  <a:spcPct val="100000"/>
                </a:lnSpc>
                <a:spcBef>
                  <a:spcPts val="0"/>
                </a:spcBef>
                <a:spcAft>
                  <a:spcPts val="0"/>
                </a:spcAft>
                <a:buClr>
                  <a:schemeClr val="dk2"/>
                </a:buClr>
                <a:buSzPts val="350"/>
                <a:buFont typeface="Cabin"/>
                <a:buNone/>
              </a:pPr>
              <a:t>58</a:t>
            </a:fld>
            <a:endParaRPr sz="1400" b="0" i="0" u="none" strike="noStrike" cap="none">
              <a:solidFill>
                <a:schemeClr val="dk2"/>
              </a:solidFill>
              <a:latin typeface="Cabin"/>
              <a:ea typeface="Cabin"/>
              <a:cs typeface="Cabin"/>
              <a:sym typeface="Cabin"/>
            </a:endParaRPr>
          </a:p>
        </p:txBody>
      </p:sp>
      <p:graphicFrame>
        <p:nvGraphicFramePr>
          <p:cNvPr id="497" name="Google Shape;497;p47"/>
          <p:cNvGraphicFramePr/>
          <p:nvPr>
            <p:extLst>
              <p:ext uri="{D42A27DB-BD31-4B8C-83A1-F6EECF244321}">
                <p14:modId xmlns:p14="http://schemas.microsoft.com/office/powerpoint/2010/main" val="3513351133"/>
              </p:ext>
            </p:extLst>
          </p:nvPr>
        </p:nvGraphicFramePr>
        <p:xfrm>
          <a:off x="210332" y="624941"/>
          <a:ext cx="8723321" cy="5023565"/>
        </p:xfrm>
        <a:graphic>
          <a:graphicData uri="http://schemas.openxmlformats.org/drawingml/2006/table">
            <a:tbl>
              <a:tblPr firstRow="1" bandRow="1">
                <a:noFill/>
                <a:tableStyleId>{2B1E4052-6B5D-4648-950B-1C1C1EDA2936}</a:tableStyleId>
              </a:tblPr>
              <a:tblGrid>
                <a:gridCol w="1349749">
                  <a:extLst>
                    <a:ext uri="{9D8B030D-6E8A-4147-A177-3AD203B41FA5}">
                      <a16:colId xmlns:a16="http://schemas.microsoft.com/office/drawing/2014/main" val="20000"/>
                    </a:ext>
                  </a:extLst>
                </a:gridCol>
                <a:gridCol w="1301275">
                  <a:extLst>
                    <a:ext uri="{9D8B030D-6E8A-4147-A177-3AD203B41FA5}">
                      <a16:colId xmlns:a16="http://schemas.microsoft.com/office/drawing/2014/main" val="20001"/>
                    </a:ext>
                  </a:extLst>
                </a:gridCol>
                <a:gridCol w="909925">
                  <a:extLst>
                    <a:ext uri="{9D8B030D-6E8A-4147-A177-3AD203B41FA5}">
                      <a16:colId xmlns:a16="http://schemas.microsoft.com/office/drawing/2014/main" val="20002"/>
                    </a:ext>
                  </a:extLst>
                </a:gridCol>
                <a:gridCol w="979924">
                  <a:extLst>
                    <a:ext uri="{9D8B030D-6E8A-4147-A177-3AD203B41FA5}">
                      <a16:colId xmlns:a16="http://schemas.microsoft.com/office/drawing/2014/main" val="20003"/>
                    </a:ext>
                  </a:extLst>
                </a:gridCol>
                <a:gridCol w="839925">
                  <a:extLst>
                    <a:ext uri="{9D8B030D-6E8A-4147-A177-3AD203B41FA5}">
                      <a16:colId xmlns:a16="http://schemas.microsoft.com/office/drawing/2014/main" val="20004"/>
                    </a:ext>
                  </a:extLst>
                </a:gridCol>
                <a:gridCol w="839325">
                  <a:extLst>
                    <a:ext uri="{9D8B030D-6E8A-4147-A177-3AD203B41FA5}">
                      <a16:colId xmlns:a16="http://schemas.microsoft.com/office/drawing/2014/main" val="20005"/>
                    </a:ext>
                  </a:extLst>
                </a:gridCol>
                <a:gridCol w="944282">
                  <a:extLst>
                    <a:ext uri="{9D8B030D-6E8A-4147-A177-3AD203B41FA5}">
                      <a16:colId xmlns:a16="http://schemas.microsoft.com/office/drawing/2014/main" val="20006"/>
                    </a:ext>
                  </a:extLst>
                </a:gridCol>
                <a:gridCol w="736167">
                  <a:extLst>
                    <a:ext uri="{9D8B030D-6E8A-4147-A177-3AD203B41FA5}">
                      <a16:colId xmlns:a16="http://schemas.microsoft.com/office/drawing/2014/main" val="20007"/>
                    </a:ext>
                  </a:extLst>
                </a:gridCol>
                <a:gridCol w="822749">
                  <a:extLst>
                    <a:ext uri="{9D8B030D-6E8A-4147-A177-3AD203B41FA5}">
                      <a16:colId xmlns:a16="http://schemas.microsoft.com/office/drawing/2014/main" val="20008"/>
                    </a:ext>
                  </a:extLst>
                </a:gridCol>
              </a:tblGrid>
              <a:tr h="1007825">
                <a:tc>
                  <a:txBody>
                    <a:bodyPr/>
                    <a:lstStyle/>
                    <a:p>
                      <a:pPr marL="0" marR="0" lvl="0" indent="0" algn="ctr" rtl="0">
                        <a:lnSpc>
                          <a:spcPct val="100000"/>
                        </a:lnSpc>
                        <a:spcBef>
                          <a:spcPts val="0"/>
                        </a:spcBef>
                        <a:spcAft>
                          <a:spcPts val="0"/>
                        </a:spcAft>
                        <a:buClr>
                          <a:srgbClr val="000000"/>
                        </a:buClr>
                        <a:buSzPts val="400"/>
                        <a:buFont typeface="Arial"/>
                        <a:buNone/>
                      </a:pPr>
                      <a:endParaRPr sz="1050" u="none" strike="noStrike" cap="none">
                        <a:latin typeface="Cabin" charset="0"/>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250"/>
                        <a:buFont typeface="Arial"/>
                        <a:buNone/>
                      </a:pPr>
                      <a:r>
                        <a:rPr lang="hr-HR" sz="1050" b="1" u="none" strike="noStrike" cap="none" dirty="0">
                          <a:latin typeface="Cabin"/>
                          <a:ea typeface="Times New Roman"/>
                          <a:cs typeface="Times New Roman"/>
                          <a:sym typeface="Times New Roman"/>
                        </a:rPr>
                        <a:t>Ciljevi</a:t>
                      </a:r>
                      <a:endParaRPr sz="1050" u="none" strike="noStrike" cap="none" dirty="0">
                        <a:latin typeface="Cabin"/>
                      </a:endParaRPr>
                    </a:p>
                  </a:txBody>
                  <a:tcPr marL="68575" marR="68575" marT="0" marB="0"/>
                </a:tc>
                <a:tc>
                  <a:txBody>
                    <a:bodyPr/>
                    <a:lstStyle/>
                    <a:p>
                      <a:pPr marL="0" marR="0" lvl="0" indent="0" algn="ctr" rtl="0">
                        <a:lnSpc>
                          <a:spcPct val="100000"/>
                        </a:lnSpc>
                        <a:spcBef>
                          <a:spcPts val="0"/>
                        </a:spcBef>
                        <a:spcAft>
                          <a:spcPts val="0"/>
                        </a:spcAft>
                        <a:buClr>
                          <a:srgbClr val="000000"/>
                        </a:buClr>
                        <a:buSzPts val="400"/>
                        <a:buFont typeface="Arial"/>
                        <a:buNone/>
                      </a:pPr>
                      <a:endParaRPr sz="1050" u="none" strike="noStrike" cap="none">
                        <a:latin typeface="Cabin" charset="0"/>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250"/>
                        <a:buFont typeface="Arial"/>
                        <a:buNone/>
                      </a:pPr>
                      <a:r>
                        <a:rPr lang="hr-HR" sz="1050" b="1" u="none" strike="noStrike" cap="none" dirty="0">
                          <a:latin typeface="Cabin"/>
                          <a:ea typeface="Times New Roman"/>
                          <a:cs typeface="Times New Roman"/>
                          <a:sym typeface="Times New Roman"/>
                        </a:rPr>
                        <a:t>Namjena</a:t>
                      </a:r>
                      <a:endParaRPr sz="1050" u="none" strike="noStrike" cap="none" dirty="0">
                        <a:latin typeface="Cabin"/>
                      </a:endParaRPr>
                    </a:p>
                  </a:txBody>
                  <a:tcPr marL="68575" marR="68575" marT="0" marB="0"/>
                </a:tc>
                <a:tc>
                  <a:txBody>
                    <a:bodyPr/>
                    <a:lstStyle/>
                    <a:p>
                      <a:pPr marL="0" marR="0" lvl="0" indent="0" algn="ctr" rtl="0">
                        <a:lnSpc>
                          <a:spcPct val="100000"/>
                        </a:lnSpc>
                        <a:spcBef>
                          <a:spcPts val="0"/>
                        </a:spcBef>
                        <a:spcAft>
                          <a:spcPts val="0"/>
                        </a:spcAft>
                        <a:buClr>
                          <a:srgbClr val="000000"/>
                        </a:buClr>
                        <a:buSzPts val="400"/>
                        <a:buFont typeface="Arial"/>
                        <a:buNone/>
                      </a:pPr>
                      <a:endParaRPr sz="1050" u="none" strike="noStrike" cap="none">
                        <a:latin typeface="Cabin" charset="0"/>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250"/>
                        <a:buFont typeface="Arial"/>
                        <a:buNone/>
                      </a:pPr>
                      <a:r>
                        <a:rPr lang="hr-HR" sz="1050" b="1" u="none" strike="noStrike" cap="none" dirty="0">
                          <a:latin typeface="Cabin"/>
                          <a:ea typeface="Times New Roman"/>
                          <a:cs typeface="Times New Roman"/>
                          <a:sym typeface="Times New Roman"/>
                        </a:rPr>
                        <a:t>Nositelji i njihova odgovornost</a:t>
                      </a:r>
                      <a:endParaRPr sz="1050" u="none" strike="noStrike" cap="none" dirty="0">
                        <a:latin typeface="Cabin"/>
                      </a:endParaRPr>
                    </a:p>
                  </a:txBody>
                  <a:tcPr marL="68575" marR="68575" marT="0" marB="0"/>
                </a:tc>
                <a:tc>
                  <a:txBody>
                    <a:bodyPr/>
                    <a:lstStyle/>
                    <a:p>
                      <a:pPr marL="0" marR="0" lvl="0" indent="0" algn="ctr" rtl="0">
                        <a:lnSpc>
                          <a:spcPct val="100000"/>
                        </a:lnSpc>
                        <a:spcBef>
                          <a:spcPts val="0"/>
                        </a:spcBef>
                        <a:spcAft>
                          <a:spcPts val="0"/>
                        </a:spcAft>
                        <a:buClr>
                          <a:srgbClr val="000000"/>
                        </a:buClr>
                        <a:buSzPts val="400"/>
                        <a:buFont typeface="Arial"/>
                        <a:buNone/>
                      </a:pPr>
                      <a:endParaRPr sz="1050" u="none" strike="noStrike" cap="none">
                        <a:latin typeface="Cabin" charset="0"/>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250"/>
                        <a:buFont typeface="Arial"/>
                        <a:buNone/>
                      </a:pPr>
                      <a:r>
                        <a:rPr lang="hr-HR" sz="1050" b="1" u="none" strike="noStrike" cap="none" dirty="0">
                          <a:latin typeface="Cabin"/>
                          <a:ea typeface="Times New Roman"/>
                          <a:cs typeface="Times New Roman"/>
                          <a:sym typeface="Times New Roman"/>
                        </a:rPr>
                        <a:t>Način realizacije</a:t>
                      </a:r>
                      <a:endParaRPr sz="1050" u="none" strike="noStrike" cap="none" dirty="0">
                        <a:latin typeface="Cabin"/>
                      </a:endParaRPr>
                    </a:p>
                  </a:txBody>
                  <a:tcPr marL="68575" marR="68575" marT="0" marB="0"/>
                </a:tc>
                <a:tc>
                  <a:txBody>
                    <a:bodyPr/>
                    <a:lstStyle/>
                    <a:p>
                      <a:pPr marL="0" marR="0" lvl="0" indent="0" algn="ctr" rtl="0">
                        <a:lnSpc>
                          <a:spcPct val="100000"/>
                        </a:lnSpc>
                        <a:spcBef>
                          <a:spcPts val="0"/>
                        </a:spcBef>
                        <a:spcAft>
                          <a:spcPts val="0"/>
                        </a:spcAft>
                        <a:buClr>
                          <a:srgbClr val="000000"/>
                        </a:buClr>
                        <a:buSzPts val="400"/>
                        <a:buFont typeface="Arial"/>
                        <a:buNone/>
                      </a:pPr>
                      <a:endParaRPr sz="1050" u="none" strike="noStrike" cap="none">
                        <a:latin typeface="Cabin" charset="0"/>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250"/>
                        <a:buFont typeface="Arial"/>
                        <a:buNone/>
                      </a:pPr>
                      <a:r>
                        <a:rPr lang="hr-HR" sz="1050" b="1" u="none" strike="noStrike" cap="none" err="1">
                          <a:latin typeface="Cabin" charset="0"/>
                          <a:ea typeface="Times New Roman"/>
                          <a:cs typeface="Times New Roman"/>
                          <a:sym typeface="Times New Roman"/>
                        </a:rPr>
                        <a:t>Vremenik</a:t>
                      </a:r>
                      <a:endParaRPr sz="1050" u="none" strike="noStrike" cap="none">
                        <a:latin typeface="Cabin" charset="0"/>
                      </a:endParaRPr>
                    </a:p>
                  </a:txBody>
                  <a:tcPr marL="68575" marR="68575" marT="0" marB="0"/>
                </a:tc>
                <a:tc>
                  <a:txBody>
                    <a:bodyPr/>
                    <a:lstStyle/>
                    <a:p>
                      <a:pPr marL="0" marR="0" lvl="0" indent="0" algn="ctr" rtl="0">
                        <a:lnSpc>
                          <a:spcPct val="100000"/>
                        </a:lnSpc>
                        <a:spcBef>
                          <a:spcPts val="0"/>
                        </a:spcBef>
                        <a:spcAft>
                          <a:spcPts val="0"/>
                        </a:spcAft>
                        <a:buClr>
                          <a:srgbClr val="000000"/>
                        </a:buClr>
                        <a:buSzPts val="400"/>
                        <a:buFont typeface="Arial"/>
                        <a:buNone/>
                      </a:pPr>
                      <a:endParaRPr sz="1050" u="none" strike="noStrike" cap="none">
                        <a:latin typeface="Cabin" charset="0"/>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250"/>
                        <a:buFont typeface="Arial"/>
                        <a:buNone/>
                      </a:pPr>
                      <a:r>
                        <a:rPr lang="hr-HR" sz="1050" b="1" u="none" strike="noStrike" cap="none" dirty="0">
                          <a:latin typeface="Cabin"/>
                          <a:ea typeface="Times New Roman"/>
                          <a:cs typeface="Times New Roman"/>
                          <a:sym typeface="Times New Roman"/>
                        </a:rPr>
                        <a:t>Detaljan troškovnik</a:t>
                      </a:r>
                      <a:endParaRPr sz="1050" u="none" strike="noStrike" cap="none" dirty="0">
                        <a:latin typeface="Cabin"/>
                      </a:endParaRPr>
                    </a:p>
                  </a:txBody>
                  <a:tcPr marL="68575" marR="68575" marT="0" marB="0"/>
                </a:tc>
                <a:tc>
                  <a:txBody>
                    <a:bodyPr/>
                    <a:lstStyle/>
                    <a:p>
                      <a:pPr marL="0" marR="0" lvl="0" indent="0" algn="ctr" rtl="0">
                        <a:lnSpc>
                          <a:spcPct val="100000"/>
                        </a:lnSpc>
                        <a:spcBef>
                          <a:spcPts val="0"/>
                        </a:spcBef>
                        <a:spcAft>
                          <a:spcPts val="0"/>
                        </a:spcAft>
                        <a:buClr>
                          <a:srgbClr val="000000"/>
                        </a:buClr>
                        <a:buSzPts val="250"/>
                        <a:buFont typeface="Arial"/>
                        <a:buNone/>
                      </a:pPr>
                      <a:r>
                        <a:rPr lang="hr-HR" sz="1050" b="1" u="none" strike="noStrike" cap="none" dirty="0">
                          <a:latin typeface="Cabin"/>
                          <a:ea typeface="Times New Roman"/>
                          <a:cs typeface="Times New Roman"/>
                          <a:sym typeface="Times New Roman"/>
                        </a:rPr>
                        <a:t>Način vrednovanja i korištenja rezultata vrednovanja</a:t>
                      </a:r>
                      <a:endParaRPr sz="1050" u="none" strike="noStrike" cap="none" dirty="0">
                        <a:latin typeface="Cabin"/>
                      </a:endParaRPr>
                    </a:p>
                  </a:txBody>
                  <a:tcPr marL="68575" marR="68575" marT="0" marB="0"/>
                </a:tc>
                <a:tc>
                  <a:txBody>
                    <a:bodyPr/>
                    <a:lstStyle/>
                    <a:p>
                      <a:pPr marL="0" marR="0" lvl="0" indent="0" algn="ctr" rtl="0">
                        <a:lnSpc>
                          <a:spcPct val="100000"/>
                        </a:lnSpc>
                        <a:spcBef>
                          <a:spcPts val="0"/>
                        </a:spcBef>
                        <a:spcAft>
                          <a:spcPts val="0"/>
                        </a:spcAft>
                        <a:buClr>
                          <a:srgbClr val="000000"/>
                        </a:buClr>
                        <a:buSzPts val="263"/>
                        <a:buFont typeface="Arial"/>
                        <a:buNone/>
                      </a:pPr>
                      <a:endParaRPr sz="1050" b="1" u="none" strike="noStrike" cap="none">
                        <a:latin typeface="Cabin" charset="0"/>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263"/>
                        <a:buFont typeface="Arial"/>
                        <a:buNone/>
                      </a:pPr>
                      <a:r>
                        <a:rPr lang="hr-HR" sz="1050" b="1" u="none" strike="noStrike" cap="none" dirty="0">
                          <a:latin typeface="Cabin"/>
                          <a:ea typeface="Times New Roman"/>
                          <a:cs typeface="Times New Roman"/>
                          <a:sym typeface="Times New Roman"/>
                        </a:rPr>
                        <a:t>PLANIRANI BROJ SATI</a:t>
                      </a:r>
                      <a:endParaRPr sz="1050" u="none" strike="noStrike" cap="none" dirty="0">
                        <a:latin typeface="Cabin"/>
                      </a:endParaRPr>
                    </a:p>
                  </a:txBody>
                  <a:tcPr marL="68575" marR="68575" marT="0" marB="0"/>
                </a:tc>
                <a:tc>
                  <a:txBody>
                    <a:bodyPr/>
                    <a:lstStyle/>
                    <a:p>
                      <a:pPr marL="0" marR="0" lvl="0" indent="0" algn="ctr" rtl="0">
                        <a:lnSpc>
                          <a:spcPct val="100000"/>
                        </a:lnSpc>
                        <a:spcBef>
                          <a:spcPts val="0"/>
                        </a:spcBef>
                        <a:spcAft>
                          <a:spcPts val="0"/>
                        </a:spcAft>
                        <a:buClr>
                          <a:srgbClr val="000000"/>
                        </a:buClr>
                        <a:buSzPts val="263"/>
                        <a:buFont typeface="Arial"/>
                        <a:buNone/>
                      </a:pPr>
                      <a:endParaRPr sz="1050" b="1" u="none" strike="noStrike" cap="none">
                        <a:latin typeface="Cabin" charset="0"/>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263"/>
                        <a:buFont typeface="Arial"/>
                        <a:buNone/>
                      </a:pPr>
                      <a:r>
                        <a:rPr lang="hr-HR" sz="1050" b="1" u="none" strike="noStrike" cap="none" dirty="0">
                          <a:latin typeface="Cabin"/>
                          <a:ea typeface="Times New Roman"/>
                          <a:cs typeface="Times New Roman"/>
                          <a:sym typeface="Times New Roman"/>
                        </a:rPr>
                        <a:t>PLANIRANI BROJ UČENIKA</a:t>
                      </a:r>
                      <a:endParaRPr sz="1050" u="none" strike="noStrike" cap="none" dirty="0">
                        <a:latin typeface="Cabin"/>
                      </a:endParaRPr>
                    </a:p>
                  </a:txBody>
                  <a:tcPr marL="68575" marR="68575" marT="0" marB="0"/>
                </a:tc>
                <a:extLst>
                  <a:ext uri="{0D108BD9-81ED-4DB2-BD59-A6C34878D82A}">
                    <a16:rowId xmlns:a16="http://schemas.microsoft.com/office/drawing/2014/main" val="10000"/>
                  </a:ext>
                </a:extLst>
              </a:tr>
              <a:tr h="1491475">
                <a:tc>
                  <a:txBody>
                    <a:bodyPr/>
                    <a:lstStyle/>
                    <a:p>
                      <a:pPr marL="0" marR="0" lvl="0" indent="0" algn="ctr">
                        <a:lnSpc>
                          <a:spcPct val="100000"/>
                        </a:lnSpc>
                        <a:spcBef>
                          <a:spcPts val="0"/>
                        </a:spcBef>
                        <a:spcAft>
                          <a:spcPts val="0"/>
                        </a:spcAft>
                        <a:buNone/>
                      </a:pPr>
                      <a:r>
                        <a:rPr lang="hr-HR" sz="1000" b="1" u="none" strike="noStrike" cap="none" dirty="0">
                          <a:latin typeface="Cabin"/>
                          <a:cs typeface="Times New Roman"/>
                        </a:rPr>
                        <a:t>MLADI PODUZETNICI</a:t>
                      </a:r>
                      <a:endParaRPr lang="sr-Latn-RS" b="1" dirty="0"/>
                    </a:p>
                    <a:p>
                      <a:pPr marL="0" marR="0" lvl="0" indent="0" algn="ctr">
                        <a:lnSpc>
                          <a:spcPct val="100000"/>
                        </a:lnSpc>
                        <a:spcBef>
                          <a:spcPts val="0"/>
                        </a:spcBef>
                        <a:spcAft>
                          <a:spcPts val="0"/>
                        </a:spcAft>
                        <a:buSzPts val="175"/>
                        <a:buFont typeface="Arial"/>
                        <a:buNone/>
                      </a:pPr>
                      <a:r>
                        <a:rPr lang="hr-HR" sz="1000" u="none" strike="noStrike" cap="none" dirty="0">
                          <a:latin typeface="Cabin"/>
                          <a:ea typeface="Times New Roman"/>
                          <a:cs typeface="Times New Roman"/>
                          <a:sym typeface="Times New Roman"/>
                        </a:rPr>
                        <a:t>Razvoj interesa i sposobnosti, radnih navika i pozitivnih stavova prema radu</a:t>
                      </a:r>
                      <a:endParaRPr sz="1000" u="none" strike="noStrike" cap="none" dirty="0">
                        <a:latin typeface="Cabin"/>
                      </a:endParaRPr>
                    </a:p>
                  </a:txBody>
                  <a:tcPr marL="68575" marR="68575" marT="0" marB="0" anchor="ctr"/>
                </a:tc>
                <a:tc>
                  <a:txBody>
                    <a:bodyPr/>
                    <a:lstStyle/>
                    <a:p>
                      <a:pPr marL="0" marR="0" lvl="0" indent="0" algn="l" rtl="0">
                        <a:lnSpc>
                          <a:spcPct val="100000"/>
                        </a:lnSpc>
                        <a:spcBef>
                          <a:spcPts val="0"/>
                        </a:spcBef>
                        <a:spcAft>
                          <a:spcPts val="0"/>
                        </a:spcAft>
                        <a:buClr>
                          <a:srgbClr val="000000"/>
                        </a:buClr>
                        <a:buSzPts val="175"/>
                        <a:buFont typeface="Arial"/>
                        <a:buNone/>
                      </a:pPr>
                      <a:r>
                        <a:rPr lang="hr-HR" sz="1000" b="0" u="none" strike="noStrike" cap="none" dirty="0">
                          <a:latin typeface="Cabin"/>
                          <a:ea typeface="Times New Roman"/>
                          <a:cs typeface="Times New Roman"/>
                          <a:sym typeface="Times New Roman"/>
                        </a:rPr>
                        <a:t>razvoj poduzetničkog duha te praktična primjena stečenih znanja u životu</a:t>
                      </a:r>
                      <a:endParaRPr sz="1000" u="none" strike="noStrike" cap="none" dirty="0">
                        <a:latin typeface="Cabin"/>
                      </a:endParaRPr>
                    </a:p>
                    <a:p>
                      <a:pPr marL="0" marR="0" lvl="0" indent="0" algn="l" rtl="0">
                        <a:lnSpc>
                          <a:spcPct val="100000"/>
                        </a:lnSpc>
                        <a:spcBef>
                          <a:spcPts val="0"/>
                        </a:spcBef>
                        <a:spcAft>
                          <a:spcPts val="0"/>
                        </a:spcAft>
                        <a:buClr>
                          <a:srgbClr val="000000"/>
                        </a:buClr>
                        <a:buSzPts val="175"/>
                        <a:buFont typeface="Arial"/>
                        <a:buNone/>
                      </a:pPr>
                      <a:endParaRPr sz="1000" b="0" u="none" strike="noStrike" cap="none">
                        <a:latin typeface="Cabin"/>
                        <a:ea typeface="Times New Roman"/>
                        <a:cs typeface="Times New Roman"/>
                        <a:sym typeface="Times New Roman"/>
                      </a:endParaRPr>
                    </a:p>
                  </a:txBody>
                  <a:tcPr marL="68575" marR="68575" marT="0" marB="0" anchor="ctr"/>
                </a:tc>
                <a:tc>
                  <a:txBody>
                    <a:bodyPr/>
                    <a:lstStyle/>
                    <a:p>
                      <a:pPr marL="0" marR="0" lvl="0" indent="0" algn="l" rtl="0">
                        <a:lnSpc>
                          <a:spcPct val="100000"/>
                        </a:lnSpc>
                        <a:spcBef>
                          <a:spcPts val="0"/>
                        </a:spcBef>
                        <a:spcAft>
                          <a:spcPts val="0"/>
                        </a:spcAft>
                        <a:buClr>
                          <a:srgbClr val="000000"/>
                        </a:buClr>
                        <a:buSzPts val="175"/>
                        <a:buFont typeface="Arial"/>
                        <a:buNone/>
                      </a:pPr>
                      <a:r>
                        <a:rPr lang="hr-HR" sz="1000" b="1" u="none" strike="noStrike" cap="none" dirty="0">
                          <a:latin typeface="Cabin"/>
                          <a:ea typeface="Times New Roman"/>
                          <a:cs typeface="Times New Roman"/>
                        </a:rPr>
                        <a:t>Ivana </a:t>
                      </a:r>
                      <a:r>
                        <a:rPr lang="hr-HR" sz="1000" b="1" u="none" strike="noStrike" cap="none" dirty="0" err="1">
                          <a:latin typeface="Cabin"/>
                          <a:ea typeface="Times New Roman"/>
                          <a:cs typeface="Times New Roman"/>
                        </a:rPr>
                        <a:t>Kardo,prof.biol</a:t>
                      </a:r>
                      <a:r>
                        <a:rPr lang="hr-HR" sz="1000" b="1" u="none" strike="noStrike" cap="none" dirty="0">
                          <a:latin typeface="Cabin"/>
                          <a:ea typeface="Times New Roman"/>
                          <a:cs typeface="Times New Roman"/>
                        </a:rPr>
                        <a:t>. I kem.,</a:t>
                      </a:r>
                      <a:endParaRPr lang="hr-HR" sz="1000" b="1" u="none" strike="noStrike" cap="none" dirty="0">
                        <a:latin typeface="Cabin"/>
                        <a:cs typeface="Times New Roman"/>
                      </a:endParaRPr>
                    </a:p>
                    <a:p>
                      <a:pPr marL="0" marR="0" lvl="0" indent="0" algn="l">
                        <a:lnSpc>
                          <a:spcPct val="100000"/>
                        </a:lnSpc>
                        <a:spcBef>
                          <a:spcPts val="0"/>
                        </a:spcBef>
                        <a:spcAft>
                          <a:spcPts val="0"/>
                        </a:spcAft>
                        <a:buSzPts val="175"/>
                        <a:buFont typeface="Arial"/>
                        <a:buNone/>
                      </a:pPr>
                      <a:r>
                        <a:rPr lang="hr-HR" sz="1000" u="none" strike="noStrike" cap="none" dirty="0">
                          <a:latin typeface="Cabin"/>
                          <a:ea typeface="Times New Roman"/>
                          <a:cs typeface="Times New Roman"/>
                        </a:rPr>
                        <a:t>voditeljica </a:t>
                      </a:r>
                      <a:r>
                        <a:rPr lang="hr-HR" sz="1000" u="none" strike="noStrike" cap="none" dirty="0">
                          <a:latin typeface="Cabin"/>
                          <a:ea typeface="Times New Roman"/>
                          <a:cs typeface="Times New Roman"/>
                          <a:sym typeface="Times New Roman"/>
                        </a:rPr>
                        <a:t> učeničke zadruge </a:t>
                      </a:r>
                      <a:r>
                        <a:rPr lang="hr-HR" sz="1000" i="1" u="none" strike="noStrike" cap="none" dirty="0">
                          <a:latin typeface="Cabin"/>
                          <a:ea typeface="Times New Roman"/>
                          <a:cs typeface="Times New Roman"/>
                          <a:sym typeface="Times New Roman"/>
                        </a:rPr>
                        <a:t>Eko-Ernest</a:t>
                      </a:r>
                      <a:r>
                        <a:rPr lang="hr-HR" sz="1000" u="none" strike="noStrike" cap="none" dirty="0">
                          <a:latin typeface="Cabin"/>
                          <a:ea typeface="Times New Roman"/>
                          <a:cs typeface="Times New Roman"/>
                          <a:sym typeface="Times New Roman"/>
                        </a:rPr>
                        <a:t>,</a:t>
                      </a:r>
                      <a:endParaRPr lang="hr-HR" sz="1000" u="none" strike="noStrike" cap="none" dirty="0">
                        <a:latin typeface="Cabin"/>
                        <a:cs typeface="Times New Roman"/>
                      </a:endParaRPr>
                    </a:p>
                  </a:txBody>
                  <a:tcPr marL="68575" marR="68575" marT="0" marB="0" anchor="ctr"/>
                </a:tc>
                <a:tc>
                  <a:txBody>
                    <a:bodyPr/>
                    <a:lstStyle/>
                    <a:p>
                      <a:pPr marL="0" marR="0" lvl="0" indent="0" algn="l" rtl="0">
                        <a:lnSpc>
                          <a:spcPct val="100000"/>
                        </a:lnSpc>
                        <a:spcBef>
                          <a:spcPts val="0"/>
                        </a:spcBef>
                        <a:spcAft>
                          <a:spcPts val="0"/>
                        </a:spcAft>
                        <a:buClr>
                          <a:srgbClr val="000000"/>
                        </a:buClr>
                        <a:buSzPts val="175"/>
                        <a:buFont typeface="Arial"/>
                        <a:buNone/>
                      </a:pPr>
                      <a:r>
                        <a:rPr lang="hr-HR" sz="1000" u="none" strike="noStrike" cap="none" dirty="0">
                          <a:latin typeface="Cabin"/>
                          <a:ea typeface="Times New Roman"/>
                          <a:cs typeface="Times New Roman"/>
                          <a:sym typeface="Times New Roman"/>
                        </a:rPr>
                        <a:t>teorijska i praktična nastava kroz suradničko učenje</a:t>
                      </a:r>
                    </a:p>
                    <a:p>
                      <a:pPr marL="0" marR="0" lvl="0" indent="0" algn="ctr">
                        <a:lnSpc>
                          <a:spcPct val="100000"/>
                        </a:lnSpc>
                        <a:spcBef>
                          <a:spcPts val="0"/>
                        </a:spcBef>
                        <a:spcAft>
                          <a:spcPts val="0"/>
                        </a:spcAft>
                        <a:buNone/>
                      </a:pPr>
                      <a:r>
                        <a:rPr lang="hr-HR" sz="1000" b="0" i="0" u="none" strike="noStrike" cap="none" noProof="0" dirty="0">
                          <a:latin typeface="Cabin"/>
                        </a:rPr>
                        <a:t>osmišljavanje   izgleda štanda,</a:t>
                      </a:r>
                      <a:endParaRPr lang="hr-HR" sz="1000" b="0" i="0" u="none" strike="noStrike" cap="none" noProof="0" dirty="0"/>
                    </a:p>
                    <a:p>
                      <a:pPr marL="0" marR="0" lvl="0" indent="0" algn="l">
                        <a:lnSpc>
                          <a:spcPct val="100000"/>
                        </a:lnSpc>
                        <a:spcBef>
                          <a:spcPts val="0"/>
                        </a:spcBef>
                        <a:spcAft>
                          <a:spcPts val="0"/>
                        </a:spcAft>
                        <a:buNone/>
                      </a:pPr>
                      <a:r>
                        <a:rPr lang="hr-HR" sz="1000" b="0" i="0" u="none" strike="noStrike" cap="none" noProof="0" dirty="0">
                          <a:latin typeface="Cabin"/>
                        </a:rPr>
                        <a:t>nabavka </a:t>
                      </a:r>
                      <a:endParaRPr lang="hr-HR" sz="1000" b="0" i="0" u="none" strike="noStrike" cap="none" noProof="0" dirty="0"/>
                    </a:p>
                    <a:p>
                      <a:pPr marL="0" marR="0" lvl="0" indent="0" algn="l">
                        <a:lnSpc>
                          <a:spcPct val="100000"/>
                        </a:lnSpc>
                        <a:spcBef>
                          <a:spcPts val="0"/>
                        </a:spcBef>
                        <a:spcAft>
                          <a:spcPts val="0"/>
                        </a:spcAft>
                        <a:buNone/>
                      </a:pPr>
                      <a:r>
                        <a:rPr lang="hr-HR" sz="1000" b="0" i="0" u="none" strike="noStrike" cap="none" noProof="0" dirty="0">
                          <a:latin typeface="Cabin"/>
                        </a:rPr>
                        <a:t>materijala,</a:t>
                      </a:r>
                      <a:endParaRPr lang="hr-HR" sz="1000" b="0" i="0" u="none" strike="noStrike" cap="none" noProof="0" dirty="0"/>
                    </a:p>
                    <a:p>
                      <a:pPr marL="0" marR="0" lvl="0" indent="0" algn="l">
                        <a:lnSpc>
                          <a:spcPct val="100000"/>
                        </a:lnSpc>
                        <a:spcBef>
                          <a:spcPts val="0"/>
                        </a:spcBef>
                        <a:spcAft>
                          <a:spcPts val="0"/>
                        </a:spcAft>
                        <a:buNone/>
                      </a:pPr>
                      <a:r>
                        <a:rPr lang="hr-HR" sz="1000" b="0" i="0" u="none" strike="noStrike" cap="none" noProof="0" dirty="0">
                          <a:latin typeface="Cabin"/>
                        </a:rPr>
                        <a:t>Priprema</a:t>
                      </a:r>
                      <a:endParaRPr lang="sr-Latn-RS" sz="1000" dirty="0"/>
                    </a:p>
                    <a:p>
                      <a:pPr marL="0" marR="0" lvl="0" indent="0" algn="l">
                        <a:lnSpc>
                          <a:spcPct val="100000"/>
                        </a:lnSpc>
                        <a:spcBef>
                          <a:spcPts val="0"/>
                        </a:spcBef>
                        <a:spcAft>
                          <a:spcPts val="0"/>
                        </a:spcAft>
                        <a:buNone/>
                      </a:pPr>
                      <a:r>
                        <a:rPr lang="hr-HR" sz="1000" b="0" i="0" u="none" strike="noStrike" cap="none" noProof="0" dirty="0">
                          <a:latin typeface="Cabin"/>
                        </a:rPr>
                        <a:t> proizvoda za </a:t>
                      </a:r>
                      <a:r>
                        <a:rPr lang="hr-HR" sz="1000" b="0" i="0" u="none" strike="noStrike" cap="none" noProof="0" dirty="0" err="1">
                          <a:latin typeface="Cabin"/>
                        </a:rPr>
                        <a:t>prezentaciju,pisanje</a:t>
                      </a:r>
                      <a:r>
                        <a:rPr lang="hr-HR" sz="1000" b="0" i="0" u="none" strike="noStrike" cap="none" noProof="0" dirty="0">
                          <a:latin typeface="Cabin"/>
                        </a:rPr>
                        <a:t> izvješća</a:t>
                      </a:r>
                      <a:endParaRPr lang="sr-Latn-RS" sz="1000" dirty="0"/>
                    </a:p>
                  </a:txBody>
                  <a:tcPr marL="68575" marR="68575" marT="0" marB="0" anchor="ctr"/>
                </a:tc>
                <a:tc>
                  <a:txBody>
                    <a:bodyPr/>
                    <a:lstStyle/>
                    <a:p>
                      <a:pPr marL="0" marR="0" lvl="0" indent="0" algn="ctr">
                        <a:lnSpc>
                          <a:spcPct val="100000"/>
                        </a:lnSpc>
                        <a:spcBef>
                          <a:spcPts val="0"/>
                        </a:spcBef>
                        <a:spcAft>
                          <a:spcPts val="0"/>
                        </a:spcAft>
                        <a:buNone/>
                      </a:pPr>
                      <a:r>
                        <a:rPr lang="hr-HR" sz="1000" b="0" i="0" u="none" strike="noStrike" cap="none" noProof="0" dirty="0">
                          <a:latin typeface="Cabin"/>
                          <a:sym typeface="Times New Roman"/>
                        </a:rPr>
                        <a:t>tijekom</a:t>
                      </a:r>
                      <a:r>
                        <a:rPr lang="hr-HR" sz="1000" b="0" i="0" u="none" strike="noStrike" cap="none" noProof="0" dirty="0">
                          <a:latin typeface="Cabin"/>
                        </a:rPr>
                        <a:t> </a:t>
                      </a:r>
                      <a:endParaRPr lang="sr-Latn-RS" sz="1000" b="0" i="0" noProof="0" dirty="0"/>
                    </a:p>
                    <a:p>
                      <a:pPr marL="0" marR="0" lvl="0" indent="0" algn="ctr">
                        <a:lnSpc>
                          <a:spcPct val="100000"/>
                        </a:lnSpc>
                        <a:spcBef>
                          <a:spcPts val="0"/>
                        </a:spcBef>
                        <a:spcAft>
                          <a:spcPts val="0"/>
                        </a:spcAft>
                        <a:buNone/>
                      </a:pPr>
                      <a:r>
                        <a:rPr lang="hr-HR" sz="1000" b="0" i="0" u="none" strike="noStrike" cap="none" noProof="0" dirty="0">
                          <a:latin typeface="Cabin"/>
                          <a:sym typeface="Times New Roman"/>
                        </a:rPr>
                        <a:t>školske</a:t>
                      </a:r>
                      <a:r>
                        <a:rPr lang="hr-HR" sz="1000" b="0" i="0" u="none" strike="noStrike" cap="none" noProof="0" dirty="0">
                          <a:latin typeface="Cabin"/>
                        </a:rPr>
                        <a:t> </a:t>
                      </a:r>
                      <a:endParaRPr lang="hr-HR" sz="1000" b="0" i="0" noProof="0" dirty="0"/>
                    </a:p>
                    <a:p>
                      <a:pPr marL="0" marR="0" lvl="0" indent="0" algn="ctr">
                        <a:lnSpc>
                          <a:spcPct val="100000"/>
                        </a:lnSpc>
                        <a:spcBef>
                          <a:spcPts val="0"/>
                        </a:spcBef>
                        <a:spcAft>
                          <a:spcPts val="0"/>
                        </a:spcAft>
                        <a:buNone/>
                      </a:pPr>
                      <a:r>
                        <a:rPr lang="hr-HR" sz="1000" b="0" i="0" u="none" strike="noStrike" cap="none" noProof="0" dirty="0">
                          <a:latin typeface="Cabin"/>
                          <a:sym typeface="Times New Roman"/>
                        </a:rPr>
                        <a:t>godine</a:t>
                      </a:r>
                      <a:endParaRPr sz="1000" b="0" i="0" noProof="0" dirty="0"/>
                    </a:p>
                  </a:txBody>
                  <a:tcPr marL="68575" marR="68575" marT="0" marB="0" anchor="ctr"/>
                </a:tc>
                <a:tc>
                  <a:txBody>
                    <a:bodyPr/>
                    <a:lstStyle/>
                    <a:p>
                      <a:pPr marL="0" marR="0" lvl="0" indent="0" algn="l" rtl="0">
                        <a:lnSpc>
                          <a:spcPct val="100000"/>
                        </a:lnSpc>
                        <a:spcBef>
                          <a:spcPts val="0"/>
                        </a:spcBef>
                        <a:spcAft>
                          <a:spcPts val="0"/>
                        </a:spcAft>
                        <a:buClr>
                          <a:srgbClr val="000000"/>
                        </a:buClr>
                        <a:buSzPts val="175"/>
                        <a:buFont typeface="Arial"/>
                        <a:buNone/>
                      </a:pPr>
                      <a:r>
                        <a:rPr lang="hr-HR" sz="1000" u="none" strike="noStrike" cap="none" dirty="0">
                          <a:latin typeface="Cabin"/>
                          <a:ea typeface="Times New Roman"/>
                          <a:cs typeface="Times New Roman"/>
                          <a:sym typeface="Times New Roman"/>
                        </a:rPr>
                        <a:t>materijal i sredstva za rad pojedinih sekcija učeničke zadruge (boje, alat, materijal, pribor, ambalaža)</a:t>
                      </a:r>
                      <a:endParaRPr sz="1000" u="none" strike="noStrike" cap="none" dirty="0">
                        <a:latin typeface="Cabin"/>
                      </a:endParaRPr>
                    </a:p>
                    <a:p>
                      <a:pPr marL="0" marR="0" lvl="0" indent="0" algn="l" rtl="0">
                        <a:lnSpc>
                          <a:spcPct val="100000"/>
                        </a:lnSpc>
                        <a:spcBef>
                          <a:spcPts val="0"/>
                        </a:spcBef>
                        <a:spcAft>
                          <a:spcPts val="0"/>
                        </a:spcAft>
                        <a:buClr>
                          <a:srgbClr val="000000"/>
                        </a:buClr>
                        <a:buSzPts val="175"/>
                        <a:buFont typeface="Arial"/>
                        <a:buNone/>
                      </a:pPr>
                      <a:r>
                        <a:rPr lang="hr-HR" sz="1000" u="none" strike="noStrike" cap="none" dirty="0">
                          <a:latin typeface="Cabin"/>
                          <a:ea typeface="Times New Roman"/>
                          <a:cs typeface="Times New Roman"/>
                          <a:sym typeface="Times New Roman"/>
                        </a:rPr>
                        <a:t>odlasci na sajmove i smotre</a:t>
                      </a:r>
                      <a:endParaRPr sz="1000" u="none" strike="noStrike" cap="none" dirty="0">
                        <a:latin typeface="Cabin"/>
                      </a:endParaRPr>
                    </a:p>
                  </a:txBody>
                  <a:tcPr marL="68575" marR="68575" marT="0" marB="0" anchor="ctr"/>
                </a:tc>
                <a:tc>
                  <a:txBody>
                    <a:bodyPr/>
                    <a:lstStyle/>
                    <a:p>
                      <a:pPr lvl="0" algn="ctr">
                        <a:lnSpc>
                          <a:spcPct val="100000"/>
                        </a:lnSpc>
                        <a:spcBef>
                          <a:spcPts val="0"/>
                        </a:spcBef>
                        <a:spcAft>
                          <a:spcPts val="0"/>
                        </a:spcAft>
                        <a:buNone/>
                      </a:pPr>
                      <a:r>
                        <a:rPr lang="hr" sz="1000" b="0" i="0" u="none" strike="noStrike" cap="none" noProof="0" dirty="0">
                          <a:latin typeface="Cabin"/>
                        </a:rPr>
                        <a:t>*količina proizvoda tijekom </a:t>
                      </a:r>
                    </a:p>
                    <a:p>
                      <a:pPr lvl="0" algn="ctr">
                        <a:lnSpc>
                          <a:spcPct val="100000"/>
                        </a:lnSpc>
                        <a:spcBef>
                          <a:spcPts val="0"/>
                        </a:spcBef>
                        <a:spcAft>
                          <a:spcPts val="0"/>
                        </a:spcAft>
                        <a:buNone/>
                      </a:pPr>
                      <a:r>
                        <a:rPr lang="hr" sz="1000" b="0" i="0" u="none" strike="noStrike" cap="none" noProof="0" err="1">
                          <a:latin typeface="Cabin"/>
                        </a:rPr>
                        <a:t>šk.god</a:t>
                      </a:r>
                      <a:endParaRPr lang="hr" sz="1000" b="0" i="0" u="none" strike="noStrike" cap="none" noProof="0">
                        <a:latin typeface="Cabin"/>
                      </a:endParaRPr>
                    </a:p>
                    <a:p>
                      <a:pPr lvl="0" algn="ctr">
                        <a:lnSpc>
                          <a:spcPct val="100000"/>
                        </a:lnSpc>
                        <a:spcBef>
                          <a:spcPts val="0"/>
                        </a:spcBef>
                        <a:spcAft>
                          <a:spcPts val="0"/>
                        </a:spcAft>
                        <a:buNone/>
                      </a:pPr>
                      <a:endParaRPr lang="hr" sz="1000" b="0" i="0" u="none" strike="noStrike" cap="none" noProof="0">
                        <a:latin typeface="Cabin"/>
                      </a:endParaRPr>
                    </a:p>
                    <a:p>
                      <a:pPr marL="0" marR="0" lvl="0" indent="0" algn="l">
                        <a:lnSpc>
                          <a:spcPct val="100000"/>
                        </a:lnSpc>
                        <a:spcBef>
                          <a:spcPts val="0"/>
                        </a:spcBef>
                        <a:spcAft>
                          <a:spcPts val="0"/>
                        </a:spcAft>
                        <a:buNone/>
                      </a:pPr>
                      <a:r>
                        <a:rPr lang="hr-HR" sz="1000" u="none" strike="noStrike" cap="none" dirty="0">
                          <a:latin typeface="Cabin"/>
                          <a:cs typeface="Times New Roman"/>
                        </a:rPr>
                        <a:t>*broj posjećenih i organiziranih sajmova</a:t>
                      </a:r>
                    </a:p>
                    <a:p>
                      <a:pPr marL="0" marR="0" lvl="0" indent="0" algn="l">
                        <a:lnSpc>
                          <a:spcPct val="100000"/>
                        </a:lnSpc>
                        <a:spcBef>
                          <a:spcPts val="0"/>
                        </a:spcBef>
                        <a:spcAft>
                          <a:spcPts val="0"/>
                        </a:spcAft>
                        <a:buNone/>
                      </a:pPr>
                      <a:endParaRPr lang="hr-HR" sz="1000" u="none" strike="noStrike" cap="none">
                        <a:latin typeface="Cabin"/>
                        <a:cs typeface="Times New Roman"/>
                      </a:endParaRPr>
                    </a:p>
                    <a:p>
                      <a:pPr marL="0" marR="0" lvl="0" indent="0" algn="l">
                        <a:lnSpc>
                          <a:spcPct val="100000"/>
                        </a:lnSpc>
                        <a:spcBef>
                          <a:spcPts val="0"/>
                        </a:spcBef>
                        <a:spcAft>
                          <a:spcPts val="0"/>
                        </a:spcAft>
                        <a:buNone/>
                      </a:pPr>
                      <a:r>
                        <a:rPr lang="hr-HR" sz="1000" u="none" strike="noStrike" cap="none" dirty="0">
                          <a:latin typeface="Cabin"/>
                          <a:cs typeface="Times New Roman"/>
                        </a:rPr>
                        <a:t>* broj održanih poduzetničkih aktivnosti</a:t>
                      </a:r>
                    </a:p>
                  </a:txBody>
                  <a:tcPr marL="68575" marR="68575" marT="0" marB="0" anchor="ctr"/>
                </a:tc>
                <a:tc>
                  <a:txBody>
                    <a:bodyPr/>
                    <a:lstStyle/>
                    <a:p>
                      <a:pPr marL="0" marR="0" lvl="0" indent="0" algn="ctr" rtl="0">
                        <a:lnSpc>
                          <a:spcPct val="100000"/>
                        </a:lnSpc>
                        <a:spcBef>
                          <a:spcPts val="0"/>
                        </a:spcBef>
                        <a:spcAft>
                          <a:spcPts val="0"/>
                        </a:spcAft>
                        <a:buClr>
                          <a:srgbClr val="000000"/>
                        </a:buClr>
                        <a:buSzPts val="175"/>
                        <a:buFont typeface="Arial"/>
                        <a:buNone/>
                      </a:pPr>
                      <a:r>
                        <a:rPr lang="hr-HR" sz="1000" u="none" strike="noStrike" cap="none" dirty="0">
                          <a:latin typeface="Cabin"/>
                          <a:cs typeface="Times New Roman"/>
                        </a:rPr>
                        <a:t>35</a:t>
                      </a:r>
                    </a:p>
                  </a:txBody>
                  <a:tcPr marL="68575" marR="68575" marT="0" marB="0" anchor="ctr"/>
                </a:tc>
                <a:tc>
                  <a:txBody>
                    <a:bodyPr/>
                    <a:lstStyle/>
                    <a:p>
                      <a:pPr marL="0" marR="0" lvl="0" indent="0" algn="ctr" rtl="0">
                        <a:lnSpc>
                          <a:spcPct val="100000"/>
                        </a:lnSpc>
                        <a:spcBef>
                          <a:spcPts val="0"/>
                        </a:spcBef>
                        <a:spcAft>
                          <a:spcPts val="0"/>
                        </a:spcAft>
                        <a:buClr>
                          <a:srgbClr val="000000"/>
                        </a:buClr>
                        <a:buSzPts val="175"/>
                        <a:buFont typeface="Arial"/>
                        <a:buNone/>
                      </a:pPr>
                      <a:r>
                        <a:rPr lang="hr-HR" sz="1000" u="none" strike="noStrike" cap="none" dirty="0">
                          <a:latin typeface="Cabin"/>
                          <a:cs typeface="Times New Roman"/>
                        </a:rPr>
                        <a:t>10</a:t>
                      </a:r>
                    </a:p>
                  </a:txBody>
                  <a:tcPr marL="68575" marR="68575" marT="0" marB="0" anchor="ctr"/>
                </a:tc>
                <a:extLst>
                  <a:ext uri="{0D108BD9-81ED-4DB2-BD59-A6C34878D82A}">
                    <a16:rowId xmlns:a16="http://schemas.microsoft.com/office/drawing/2014/main" val="10001"/>
                  </a:ext>
                </a:extLst>
              </a:tr>
              <a:tr h="802000">
                <a:tc>
                  <a:txBody>
                    <a:bodyPr/>
                    <a:lstStyle/>
                    <a:p>
                      <a:pPr marL="0" marR="0" lvl="0" indent="0" algn="ctr" rtl="0">
                        <a:lnSpc>
                          <a:spcPct val="100000"/>
                        </a:lnSpc>
                        <a:spcBef>
                          <a:spcPts val="0"/>
                        </a:spcBef>
                        <a:spcAft>
                          <a:spcPts val="0"/>
                        </a:spcAft>
                        <a:buSzPts val="175"/>
                        <a:buFont typeface="Arial"/>
                        <a:buNone/>
                      </a:pPr>
                      <a:r>
                        <a:rPr lang="hr-HR" sz="1050" b="1" u="none" strike="noStrike" cap="none" dirty="0">
                          <a:latin typeface="Cabin"/>
                          <a:cs typeface="Times New Roman"/>
                        </a:rPr>
                        <a:t>LIKOVNJACI</a:t>
                      </a:r>
                      <a:endParaRPr lang="sr-Latn-RS" sz="1050" u="none" strike="noStrike" cap="none" dirty="0">
                        <a:latin typeface="Cabin"/>
                      </a:endParaRPr>
                    </a:p>
                    <a:p>
                      <a:pPr marL="0" marR="0" lvl="0" indent="0" algn="ctr" rtl="0">
                        <a:lnSpc>
                          <a:spcPct val="100000"/>
                        </a:lnSpc>
                        <a:spcBef>
                          <a:spcPts val="0"/>
                        </a:spcBef>
                        <a:spcAft>
                          <a:spcPts val="0"/>
                        </a:spcAft>
                        <a:buSzPts val="175"/>
                        <a:buFont typeface="Arial"/>
                        <a:buNone/>
                      </a:pPr>
                      <a:r>
                        <a:rPr lang="hr-HR" sz="1050" u="none" strike="noStrike" cap="none" dirty="0">
                          <a:latin typeface="Cabin"/>
                          <a:cs typeface="Times New Roman"/>
                        </a:rPr>
                        <a:t>Razvijati  kreativnost, osobnost i stvaralačko ponašanje učenika</a:t>
                      </a:r>
                      <a:endParaRPr lang="hr-HR" dirty="0"/>
                    </a:p>
                    <a:p>
                      <a:pPr marL="0" marR="0" lvl="0" indent="0" algn="ctr">
                        <a:lnSpc>
                          <a:spcPct val="100000"/>
                        </a:lnSpc>
                        <a:spcBef>
                          <a:spcPts val="0"/>
                        </a:spcBef>
                        <a:spcAft>
                          <a:spcPts val="0"/>
                        </a:spcAft>
                        <a:buSzPts val="175"/>
                        <a:buFont typeface="Arial"/>
                        <a:buNone/>
                      </a:pPr>
                      <a:endParaRPr lang="hr-HR" sz="1050" u="none" strike="noStrike" cap="none">
                        <a:solidFill>
                          <a:srgbClr val="FF0000"/>
                        </a:solidFill>
                        <a:latin typeface="Cabin"/>
                        <a:cs typeface="Times New Roman"/>
                      </a:endParaRPr>
                    </a:p>
                    <a:p>
                      <a:pPr marL="0" marR="0" lvl="0" indent="0" algn="ctr">
                        <a:lnSpc>
                          <a:spcPct val="100000"/>
                        </a:lnSpc>
                        <a:spcBef>
                          <a:spcPts val="0"/>
                        </a:spcBef>
                        <a:spcAft>
                          <a:spcPts val="0"/>
                        </a:spcAft>
                        <a:buSzPts val="175"/>
                        <a:buFont typeface="Arial"/>
                        <a:buNone/>
                      </a:pPr>
                      <a:endParaRPr lang="hr-HR" sz="1050" u="none" strike="noStrike" cap="none">
                        <a:latin typeface="Cabin"/>
                        <a:cs typeface="Times New Roman"/>
                        <a:sym typeface="Times New Roman"/>
                      </a:endParaRPr>
                    </a:p>
                  </a:txBody>
                  <a:tcPr marL="68575" marR="68575" marT="0" marB="0" anchor="ctr"/>
                </a:tc>
                <a:tc>
                  <a:txBody>
                    <a:bodyPr/>
                    <a:lstStyle/>
                    <a:p>
                      <a:pPr marL="0" marR="0" lvl="0" indent="0" algn="l" rtl="0">
                        <a:lnSpc>
                          <a:spcPct val="100000"/>
                        </a:lnSpc>
                        <a:spcBef>
                          <a:spcPts val="0"/>
                        </a:spcBef>
                        <a:spcAft>
                          <a:spcPts val="0"/>
                        </a:spcAft>
                        <a:buSzPts val="175"/>
                        <a:buFont typeface="Arial"/>
                        <a:buNone/>
                      </a:pPr>
                      <a:r>
                        <a:rPr lang="hr-HR" sz="1000" u="none" strike="noStrike" cap="none" dirty="0">
                          <a:latin typeface="Cabin"/>
                          <a:cs typeface="Times New Roman"/>
                        </a:rPr>
                        <a:t>sudjelovati na  smotri učeničkih zadruga, postavljanje tematskih panoa u holu  škole</a:t>
                      </a:r>
                      <a:endParaRPr lang="sr-Latn-RS" sz="1000" u="none" strike="noStrike" cap="none" dirty="0">
                        <a:latin typeface="Cabin"/>
                      </a:endParaRPr>
                    </a:p>
                  </a:txBody>
                  <a:tcPr marL="68575" marR="68575" marT="0" marB="0" anchor="ctr"/>
                </a:tc>
                <a:tc>
                  <a:txBody>
                    <a:bodyPr/>
                    <a:lstStyle/>
                    <a:p>
                      <a:pPr marL="0" marR="0" lvl="0" indent="0" algn="l" rtl="0">
                        <a:lnSpc>
                          <a:spcPct val="100000"/>
                        </a:lnSpc>
                        <a:spcBef>
                          <a:spcPts val="0"/>
                        </a:spcBef>
                        <a:spcAft>
                          <a:spcPts val="0"/>
                        </a:spcAft>
                        <a:buSzPts val="175"/>
                        <a:buFont typeface="Arial"/>
                        <a:buNone/>
                      </a:pPr>
                      <a:r>
                        <a:rPr lang="hr-HR" sz="1000" b="1" u="none" strike="noStrike" cap="none" dirty="0">
                          <a:latin typeface="Cabin"/>
                          <a:cs typeface="Times New Roman"/>
                        </a:rPr>
                        <a:t>Tihana Debeljuh</a:t>
                      </a:r>
                      <a:endParaRPr lang="sr-Latn-RS" sz="1000" u="none" strike="noStrike" cap="none" dirty="0">
                        <a:latin typeface="Cabin"/>
                      </a:endParaRPr>
                    </a:p>
                    <a:p>
                      <a:pPr marL="0" marR="0" lvl="0" indent="0" algn="l" rtl="0">
                        <a:lnSpc>
                          <a:spcPct val="100000"/>
                        </a:lnSpc>
                        <a:spcBef>
                          <a:spcPts val="0"/>
                        </a:spcBef>
                        <a:spcAft>
                          <a:spcPts val="0"/>
                        </a:spcAft>
                        <a:buSzPts val="175"/>
                        <a:buFont typeface="Arial"/>
                        <a:buNone/>
                      </a:pPr>
                      <a:r>
                        <a:rPr lang="hr-HR" sz="1000" u="none" strike="noStrike" cap="none" dirty="0">
                          <a:latin typeface="Cabin"/>
                          <a:cs typeface="Times New Roman"/>
                        </a:rPr>
                        <a:t>prof. likovne kulture</a:t>
                      </a:r>
                      <a:endParaRPr lang="hr-HR" sz="1000" u="none" strike="noStrike" cap="none" dirty="0">
                        <a:latin typeface="Cabin"/>
                      </a:endParaRPr>
                    </a:p>
                    <a:p>
                      <a:pPr marL="0" marR="0" lvl="0" indent="0" algn="l" rtl="0">
                        <a:lnSpc>
                          <a:spcPct val="100000"/>
                        </a:lnSpc>
                        <a:spcBef>
                          <a:spcPts val="0"/>
                        </a:spcBef>
                        <a:spcAft>
                          <a:spcPts val="0"/>
                        </a:spcAft>
                        <a:buSzPts val="175"/>
                        <a:buFont typeface="Arial"/>
                        <a:buNone/>
                      </a:pPr>
                      <a:r>
                        <a:rPr lang="hr-HR" sz="1000" u="none" strike="noStrike" cap="none" dirty="0">
                          <a:latin typeface="Cabin"/>
                          <a:cs typeface="Times New Roman"/>
                        </a:rPr>
                        <a:t>voditeljica sekcije</a:t>
                      </a:r>
                      <a:endParaRPr lang="hr-HR" sz="1000" u="none" strike="noStrike" cap="none" dirty="0">
                        <a:latin typeface="Cabin"/>
                      </a:endParaRPr>
                    </a:p>
                  </a:txBody>
                  <a:tcPr marL="68575" marR="68575" marT="0" marB="0" anchor="ctr"/>
                </a:tc>
                <a:tc>
                  <a:txBody>
                    <a:bodyPr/>
                    <a:lstStyle/>
                    <a:p>
                      <a:pPr marL="0" marR="0" lvl="0" indent="0" algn="l" rtl="0">
                        <a:lnSpc>
                          <a:spcPct val="100000"/>
                        </a:lnSpc>
                        <a:spcBef>
                          <a:spcPts val="0"/>
                        </a:spcBef>
                        <a:spcAft>
                          <a:spcPts val="0"/>
                        </a:spcAft>
                        <a:buSzPts val="175"/>
                        <a:buFont typeface="Arial"/>
                        <a:buNone/>
                      </a:pPr>
                      <a:r>
                        <a:rPr lang="hr-HR" sz="1000" u="none" strike="noStrike" cap="none" dirty="0">
                          <a:latin typeface="Cabin"/>
                          <a:cs typeface="Times New Roman"/>
                        </a:rPr>
                        <a:t>radionice</a:t>
                      </a:r>
                      <a:endParaRPr lang="sr-Latn-RS" sz="1000" u="none" strike="noStrike" cap="none" dirty="0">
                        <a:latin typeface="Cabin"/>
                      </a:endParaRPr>
                    </a:p>
                    <a:p>
                      <a:pPr marL="0" marR="0" lvl="0" indent="0" algn="l" rtl="0">
                        <a:lnSpc>
                          <a:spcPct val="100000"/>
                        </a:lnSpc>
                        <a:spcBef>
                          <a:spcPts val="0"/>
                        </a:spcBef>
                        <a:spcAft>
                          <a:spcPts val="0"/>
                        </a:spcAft>
                        <a:buSzPts val="175"/>
                        <a:buFont typeface="Arial"/>
                        <a:buNone/>
                      </a:pPr>
                      <a:r>
                        <a:rPr lang="hr-HR" sz="1000" u="none" strike="noStrike" cap="none" dirty="0">
                          <a:latin typeface="Cabin"/>
                          <a:cs typeface="Times New Roman"/>
                        </a:rPr>
                        <a:t>izložbe</a:t>
                      </a:r>
                      <a:endParaRPr lang="hr-HR" sz="1000" u="none" strike="noStrike" cap="none" dirty="0">
                        <a:latin typeface="Cabin"/>
                      </a:endParaRPr>
                    </a:p>
                    <a:p>
                      <a:pPr marL="0" marR="0" lvl="0" indent="0" algn="l" rtl="0">
                        <a:lnSpc>
                          <a:spcPct val="100000"/>
                        </a:lnSpc>
                        <a:spcBef>
                          <a:spcPts val="0"/>
                        </a:spcBef>
                        <a:spcAft>
                          <a:spcPts val="0"/>
                        </a:spcAft>
                        <a:buSzPts val="175"/>
                        <a:buFont typeface="Arial"/>
                        <a:buNone/>
                      </a:pPr>
                      <a:r>
                        <a:rPr lang="hr-HR" sz="1000" u="none" strike="noStrike" cap="none" dirty="0">
                          <a:latin typeface="Cabin"/>
                          <a:cs typeface="Times New Roman"/>
                        </a:rPr>
                        <a:t>manifestacije</a:t>
                      </a:r>
                      <a:endParaRPr lang="hr-HR" sz="1000" u="none" strike="noStrike" cap="none" dirty="0">
                        <a:latin typeface="Cabin"/>
                      </a:endParaRPr>
                    </a:p>
                    <a:p>
                      <a:pPr marL="0" marR="0" lvl="0" indent="0" algn="l" rtl="0">
                        <a:lnSpc>
                          <a:spcPct val="100000"/>
                        </a:lnSpc>
                        <a:spcBef>
                          <a:spcPts val="0"/>
                        </a:spcBef>
                        <a:spcAft>
                          <a:spcPts val="0"/>
                        </a:spcAft>
                        <a:buSzPts val="175"/>
                        <a:buFont typeface="Arial"/>
                        <a:buNone/>
                      </a:pPr>
                      <a:r>
                        <a:rPr lang="hr-HR" sz="1000" u="none" strike="noStrike" cap="none" dirty="0">
                          <a:latin typeface="Cabin"/>
                          <a:cs typeface="Times New Roman"/>
                        </a:rPr>
                        <a:t>sajmovi</a:t>
                      </a:r>
                      <a:endParaRPr lang="hr-HR" sz="1000" u="none" strike="noStrike" cap="none" dirty="0">
                        <a:latin typeface="Cabin"/>
                      </a:endParaRPr>
                    </a:p>
                  </a:txBody>
                  <a:tcPr marL="68575" marR="68575" marT="0" marB="0" anchor="ctr"/>
                </a:tc>
                <a:tc>
                  <a:txBody>
                    <a:bodyPr/>
                    <a:lstStyle/>
                    <a:p>
                      <a:pPr marL="0" marR="0" lvl="0" indent="0" algn="ctr">
                        <a:lnSpc>
                          <a:spcPct val="100000"/>
                        </a:lnSpc>
                        <a:spcBef>
                          <a:spcPts val="0"/>
                        </a:spcBef>
                        <a:spcAft>
                          <a:spcPts val="0"/>
                        </a:spcAft>
                        <a:buNone/>
                      </a:pPr>
                      <a:r>
                        <a:rPr lang="hr-HR" sz="1000" b="0" i="0" u="none" strike="noStrike" cap="none" noProof="0" dirty="0">
                          <a:latin typeface="Cabin"/>
                        </a:rPr>
                        <a:t>tijekom školske godine</a:t>
                      </a:r>
                      <a:endParaRPr lang="sr-Latn-RS" sz="1000" b="0" i="0" noProof="0" dirty="0"/>
                    </a:p>
                  </a:txBody>
                  <a:tcPr marL="68575" marR="68575" marT="0" marB="0" anchor="ctr"/>
                </a:tc>
                <a:tc>
                  <a:txBody>
                    <a:bodyPr/>
                    <a:lstStyle/>
                    <a:p>
                      <a:pPr marL="0" marR="0" lvl="0" indent="0" algn="l" rtl="0">
                        <a:lnSpc>
                          <a:spcPct val="100000"/>
                        </a:lnSpc>
                        <a:spcBef>
                          <a:spcPts val="0"/>
                        </a:spcBef>
                        <a:spcAft>
                          <a:spcPts val="0"/>
                        </a:spcAft>
                        <a:buSzPts val="175"/>
                        <a:buFont typeface="Arial"/>
                        <a:buNone/>
                      </a:pPr>
                      <a:r>
                        <a:rPr lang="hr-HR" sz="1000" u="none" strike="noStrike" cap="none" dirty="0">
                          <a:latin typeface="Cabin"/>
                          <a:cs typeface="Times New Roman"/>
                        </a:rPr>
                        <a:t>materijal i sredstva za rad</a:t>
                      </a:r>
                      <a:endParaRPr lang="sr-Latn-RS" sz="1000" u="none" strike="noStrike" cap="none" dirty="0">
                        <a:latin typeface="Cabin"/>
                      </a:endParaRPr>
                    </a:p>
                    <a:p>
                      <a:pPr marL="0" marR="0" lvl="0" indent="0" algn="l" rtl="0">
                        <a:lnSpc>
                          <a:spcPct val="100000"/>
                        </a:lnSpc>
                        <a:spcBef>
                          <a:spcPts val="0"/>
                        </a:spcBef>
                        <a:spcAft>
                          <a:spcPts val="0"/>
                        </a:spcAft>
                        <a:buSzPts val="175"/>
                        <a:buFont typeface="Arial"/>
                        <a:buNone/>
                      </a:pPr>
                      <a:r>
                        <a:rPr lang="hr-HR" sz="1000" u="none" strike="noStrike" cap="none" dirty="0">
                          <a:latin typeface="Cabin"/>
                          <a:cs typeface="Times New Roman"/>
                        </a:rPr>
                        <a:t>cca.300</a:t>
                      </a:r>
                      <a:endParaRPr lang="hr-HR" sz="1000" u="none" strike="noStrike" cap="none" dirty="0">
                        <a:latin typeface="Cabin"/>
                      </a:endParaRPr>
                    </a:p>
                  </a:txBody>
                  <a:tcPr marL="68575" marR="68575" marT="0" marB="0" anchor="ctr"/>
                </a:tc>
                <a:tc>
                  <a:txBody>
                    <a:bodyPr/>
                    <a:lstStyle/>
                    <a:p>
                      <a:pPr marL="0" marR="0" lvl="0" indent="0" algn="l">
                        <a:lnSpc>
                          <a:spcPct val="100000"/>
                        </a:lnSpc>
                        <a:spcBef>
                          <a:spcPts val="0"/>
                        </a:spcBef>
                        <a:spcAft>
                          <a:spcPts val="0"/>
                        </a:spcAft>
                        <a:buNone/>
                      </a:pPr>
                      <a:r>
                        <a:rPr lang="hr-HR" sz="1000" b="0" i="0" u="none" strike="noStrike" cap="none" noProof="0" dirty="0">
                          <a:latin typeface="Cabin"/>
                        </a:rPr>
                        <a:t>Sudjelovanje na sajmovima i smotrama</a:t>
                      </a:r>
                      <a:endParaRPr lang="en-US" sz="1000" b="0" i="0" u="none" strike="noStrike" cap="none" noProof="0" dirty="0"/>
                    </a:p>
                    <a:p>
                      <a:pPr marL="0" marR="0" lvl="0" indent="0" algn="l">
                        <a:lnSpc>
                          <a:spcPct val="100000"/>
                        </a:lnSpc>
                        <a:spcBef>
                          <a:spcPts val="0"/>
                        </a:spcBef>
                        <a:spcAft>
                          <a:spcPts val="0"/>
                        </a:spcAft>
                        <a:buNone/>
                      </a:pPr>
                      <a:r>
                        <a:rPr lang="hr-HR" sz="1000" b="0" i="0" u="none" strike="noStrike" cap="none" noProof="0" dirty="0">
                          <a:latin typeface="Cabin"/>
                        </a:rPr>
                        <a:t>prodaja proizvoda zadruge</a:t>
                      </a:r>
                      <a:endParaRPr lang="hr-HR" sz="1000" dirty="0"/>
                    </a:p>
                  </a:txBody>
                  <a:tcPr marL="68575" marR="68575" marT="0" marB="0" anchor="ctr"/>
                </a:tc>
                <a:tc>
                  <a:txBody>
                    <a:bodyPr/>
                    <a:lstStyle/>
                    <a:p>
                      <a:pPr marL="0" marR="0" lvl="0" indent="0" algn="ctr" rtl="0">
                        <a:lnSpc>
                          <a:spcPct val="100000"/>
                        </a:lnSpc>
                        <a:spcBef>
                          <a:spcPts val="0"/>
                        </a:spcBef>
                        <a:spcAft>
                          <a:spcPts val="0"/>
                        </a:spcAft>
                        <a:buSzPts val="175"/>
                        <a:buFont typeface="Arial"/>
                        <a:buNone/>
                      </a:pPr>
                      <a:r>
                        <a:rPr lang="hr-HR" sz="1000" u="none" strike="noStrike" cap="none" dirty="0">
                          <a:latin typeface="Cabin"/>
                          <a:cs typeface="Times New Roman"/>
                        </a:rPr>
                        <a:t>35</a:t>
                      </a:r>
                      <a:endParaRPr lang="sr-Latn-RS" sz="1000" u="none" strike="noStrike" cap="none" dirty="0">
                        <a:latin typeface="Cabin"/>
                      </a:endParaRPr>
                    </a:p>
                  </a:txBody>
                  <a:tcPr marL="68575" marR="68575" marT="0" marB="0" anchor="ctr"/>
                </a:tc>
                <a:tc>
                  <a:txBody>
                    <a:bodyPr/>
                    <a:lstStyle/>
                    <a:p>
                      <a:pPr marL="0" marR="0" lvl="0" indent="0" algn="ctr" rtl="0">
                        <a:lnSpc>
                          <a:spcPct val="100000"/>
                        </a:lnSpc>
                        <a:spcBef>
                          <a:spcPts val="0"/>
                        </a:spcBef>
                        <a:spcAft>
                          <a:spcPts val="0"/>
                        </a:spcAft>
                        <a:buSzPts val="175"/>
                        <a:buFont typeface="Arial"/>
                        <a:buNone/>
                      </a:pPr>
                      <a:r>
                        <a:rPr lang="hr-HR" sz="1000" u="none" strike="noStrike" cap="none" dirty="0">
                          <a:latin typeface="Cabin"/>
                          <a:cs typeface="Times New Roman"/>
                        </a:rPr>
                        <a:t>5</a:t>
                      </a:r>
                    </a:p>
                  </a:txBody>
                  <a:tcPr marL="68575" marR="68575" marT="0" marB="0" anchor="ctr"/>
                </a:tc>
                <a:extLst>
                  <a:ext uri="{0D108BD9-81ED-4DB2-BD59-A6C34878D82A}">
                    <a16:rowId xmlns:a16="http://schemas.microsoft.com/office/drawing/2014/main" val="10003"/>
                  </a:ext>
                </a:extLst>
              </a:tr>
              <a:tr h="801999">
                <a:tc>
                  <a:txBody>
                    <a:bodyPr/>
                    <a:lstStyle/>
                    <a:p>
                      <a:pPr marL="0" marR="0" lvl="0" indent="0" algn="ctr" rtl="0">
                        <a:lnSpc>
                          <a:spcPct val="100000"/>
                        </a:lnSpc>
                        <a:spcBef>
                          <a:spcPts val="0"/>
                        </a:spcBef>
                        <a:spcAft>
                          <a:spcPts val="0"/>
                        </a:spcAft>
                        <a:buSzPts val="175"/>
                        <a:buFont typeface="Arial"/>
                        <a:buNone/>
                      </a:pPr>
                      <a:r>
                        <a:rPr lang="hr-HR" sz="1000" b="1" u="none" strike="noStrike" cap="none" dirty="0">
                          <a:latin typeface="Cabin"/>
                          <a:cs typeface="Times New Roman"/>
                        </a:rPr>
                        <a:t>POVRTLARI</a:t>
                      </a:r>
                      <a:endParaRPr lang="sr-Latn-RS" sz="1000" u="none" strike="noStrike" cap="none" dirty="0">
                        <a:latin typeface="Cabin"/>
                      </a:endParaRPr>
                    </a:p>
                    <a:p>
                      <a:pPr marL="0" marR="0" lvl="0" indent="0" algn="ctr" rtl="0">
                        <a:lnSpc>
                          <a:spcPct val="100000"/>
                        </a:lnSpc>
                        <a:spcBef>
                          <a:spcPts val="0"/>
                        </a:spcBef>
                        <a:spcAft>
                          <a:spcPts val="0"/>
                        </a:spcAft>
                        <a:buSzPts val="175"/>
                        <a:buFont typeface="Arial"/>
                        <a:buNone/>
                      </a:pPr>
                      <a:r>
                        <a:rPr lang="hr-HR" sz="1000" u="none" strike="noStrike" cap="none" dirty="0">
                          <a:latin typeface="Cabin"/>
                          <a:cs typeface="Times New Roman"/>
                        </a:rPr>
                        <a:t>Stjecati teorijska i praktična znanja o poljoprivrednoj</a:t>
                      </a:r>
                      <a:endParaRPr lang="hr-HR" sz="1000" u="none" strike="noStrike" cap="none" dirty="0">
                        <a:latin typeface="Cabin"/>
                      </a:endParaRPr>
                    </a:p>
                    <a:p>
                      <a:pPr marL="0" marR="0" lvl="0" indent="0" algn="ctr" rtl="0">
                        <a:lnSpc>
                          <a:spcPct val="100000"/>
                        </a:lnSpc>
                        <a:spcBef>
                          <a:spcPts val="0"/>
                        </a:spcBef>
                        <a:spcAft>
                          <a:spcPts val="0"/>
                        </a:spcAft>
                        <a:buSzPts val="175"/>
                        <a:buFont typeface="Arial"/>
                        <a:buNone/>
                      </a:pPr>
                      <a:r>
                        <a:rPr lang="hr-HR" sz="1000" u="none" strike="noStrike" cap="none" dirty="0">
                          <a:latin typeface="Cabin"/>
                          <a:cs typeface="Times New Roman"/>
                        </a:rPr>
                        <a:t>proizvodnji</a:t>
                      </a:r>
                      <a:endParaRPr lang="hr-HR" sz="1000" u="none" strike="noStrike" cap="none" dirty="0">
                        <a:latin typeface="Cabin"/>
                      </a:endParaRPr>
                    </a:p>
                    <a:p>
                      <a:pPr marL="0" marR="0" lvl="0" indent="0" algn="ctr" rtl="0">
                        <a:lnSpc>
                          <a:spcPct val="100000"/>
                        </a:lnSpc>
                        <a:spcBef>
                          <a:spcPts val="0"/>
                        </a:spcBef>
                        <a:spcAft>
                          <a:spcPts val="0"/>
                        </a:spcAft>
                        <a:buSzPts val="175"/>
                        <a:buFont typeface="Arial"/>
                        <a:buNone/>
                      </a:pPr>
                      <a:endParaRPr lang="en-US" sz="1000" u="none" strike="noStrike" cap="none">
                        <a:highlight>
                          <a:srgbClr val="FFFF00"/>
                        </a:highlight>
                        <a:latin typeface="Cabin"/>
                        <a:cs typeface="Times New Roman"/>
                        <a:sym typeface="Times New Roman"/>
                      </a:endParaRPr>
                    </a:p>
                  </a:txBody>
                  <a:tcPr marL="68575" marR="68575" marT="0" marB="0"/>
                </a:tc>
                <a:tc>
                  <a:txBody>
                    <a:bodyPr/>
                    <a:lstStyle/>
                    <a:p>
                      <a:pPr marL="0" marR="0" lvl="0" indent="0" algn="l" rtl="0">
                        <a:lnSpc>
                          <a:spcPct val="100000"/>
                        </a:lnSpc>
                        <a:spcBef>
                          <a:spcPts val="0"/>
                        </a:spcBef>
                        <a:spcAft>
                          <a:spcPts val="0"/>
                        </a:spcAft>
                        <a:buSzPts val="175"/>
                        <a:buFont typeface="Arial"/>
                        <a:buNone/>
                      </a:pPr>
                      <a:r>
                        <a:rPr lang="hr-HR" sz="1000" u="none" strike="noStrike" cap="none" dirty="0">
                          <a:latin typeface="Cabin"/>
                          <a:cs typeface="Times New Roman"/>
                        </a:rPr>
                        <a:t>sudjelovati na Smotri učeničkih zadruga i plasiranje proizvoda</a:t>
                      </a:r>
                      <a:endParaRPr lang="sr-Latn-RS" sz="1000" u="none" strike="noStrike" cap="none" dirty="0">
                        <a:latin typeface="Cabin"/>
                      </a:endParaRPr>
                    </a:p>
                    <a:p>
                      <a:pPr marL="0" marR="0" lvl="0" indent="0" algn="l" rtl="0">
                        <a:lnSpc>
                          <a:spcPct val="100000"/>
                        </a:lnSpc>
                        <a:spcBef>
                          <a:spcPts val="0"/>
                        </a:spcBef>
                        <a:spcAft>
                          <a:spcPts val="0"/>
                        </a:spcAft>
                        <a:buSzPts val="175"/>
                        <a:buFont typeface="Arial"/>
                        <a:buNone/>
                      </a:pPr>
                      <a:r>
                        <a:rPr lang="hr-HR" sz="1000" u="none" strike="noStrike" cap="none" dirty="0">
                          <a:latin typeface="Cabin"/>
                          <a:cs typeface="Times New Roman"/>
                        </a:rPr>
                        <a:t>GOO – ekološka dimenzija povezana s ostalim dimenzijama</a:t>
                      </a:r>
                      <a:endParaRPr lang="hr-HR" sz="1000" u="none" strike="noStrike" cap="none" dirty="0">
                        <a:latin typeface="Cabin"/>
                      </a:endParaRPr>
                    </a:p>
                  </a:txBody>
                  <a:tcPr marL="68575" marR="68575" marT="0" marB="0"/>
                </a:tc>
                <a:tc>
                  <a:txBody>
                    <a:bodyPr/>
                    <a:lstStyle/>
                    <a:p>
                      <a:pPr marL="0" marR="0" lvl="0" indent="0" algn="l" rtl="0">
                        <a:lnSpc>
                          <a:spcPct val="100000"/>
                        </a:lnSpc>
                        <a:spcBef>
                          <a:spcPts val="0"/>
                        </a:spcBef>
                        <a:spcAft>
                          <a:spcPts val="0"/>
                        </a:spcAft>
                        <a:buSzPts val="175"/>
                        <a:buFont typeface="Arial"/>
                        <a:buNone/>
                      </a:pPr>
                      <a:r>
                        <a:rPr lang="hr-HR" sz="1000" b="1" u="none" strike="noStrike" cap="none" dirty="0">
                          <a:latin typeface="Cabin"/>
                          <a:cs typeface="Times New Roman"/>
                        </a:rPr>
                        <a:t>Suzana Katić</a:t>
                      </a:r>
                      <a:endParaRPr lang="sr-Latn-RS" sz="1000" b="1" u="none" strike="noStrike" cap="none" dirty="0">
                        <a:latin typeface="Cabin"/>
                        <a:cs typeface="Times New Roman"/>
                      </a:endParaRPr>
                    </a:p>
                    <a:p>
                      <a:pPr marL="0" marR="0" lvl="0" indent="0" algn="l" rtl="0">
                        <a:lnSpc>
                          <a:spcPct val="100000"/>
                        </a:lnSpc>
                        <a:spcBef>
                          <a:spcPts val="0"/>
                        </a:spcBef>
                        <a:spcAft>
                          <a:spcPts val="0"/>
                        </a:spcAft>
                        <a:buSzPts val="175"/>
                        <a:buFont typeface="Arial"/>
                        <a:buNone/>
                      </a:pPr>
                      <a:r>
                        <a:rPr lang="hr-HR" sz="1000" u="none" strike="noStrike" cap="none" dirty="0">
                          <a:solidFill>
                            <a:schemeClr val="dk1"/>
                          </a:solidFill>
                          <a:latin typeface="Cabin"/>
                          <a:cs typeface="Times New Roman"/>
                        </a:rPr>
                        <a:t>vjeroučiteljica </a:t>
                      </a:r>
                      <a:endParaRPr lang="hr-HR" sz="1000" u="none" strike="noStrike" cap="none" dirty="0">
                        <a:latin typeface="Cabin"/>
                      </a:endParaRPr>
                    </a:p>
                  </a:txBody>
                  <a:tcPr marL="68575" marR="68575" marT="0" marB="0"/>
                </a:tc>
                <a:tc>
                  <a:txBody>
                    <a:bodyPr/>
                    <a:lstStyle/>
                    <a:p>
                      <a:pPr marL="0" marR="0" lvl="0" indent="0" algn="l" rtl="0">
                        <a:lnSpc>
                          <a:spcPct val="100000"/>
                        </a:lnSpc>
                        <a:spcBef>
                          <a:spcPts val="0"/>
                        </a:spcBef>
                        <a:spcAft>
                          <a:spcPts val="0"/>
                        </a:spcAft>
                        <a:buSzPts val="175"/>
                        <a:buFont typeface="Arial"/>
                        <a:buNone/>
                      </a:pPr>
                      <a:r>
                        <a:rPr lang="hr-HR" sz="1000" u="none" strike="noStrike" cap="none" dirty="0">
                          <a:latin typeface="Cabin"/>
                          <a:cs typeface="Times New Roman"/>
                        </a:rPr>
                        <a:t>praktični rad u povrtnjaku</a:t>
                      </a:r>
                      <a:endParaRPr lang="sr-Latn-RS" sz="1000" u="none" strike="noStrike" cap="none" dirty="0">
                        <a:latin typeface="Cabin"/>
                      </a:endParaRPr>
                    </a:p>
                  </a:txBody>
                  <a:tcPr marL="68575" marR="68575" marT="0" marB="0"/>
                </a:tc>
                <a:tc>
                  <a:txBody>
                    <a:bodyPr/>
                    <a:lstStyle/>
                    <a:p>
                      <a:pPr marL="0" marR="0" lvl="0" indent="0" algn="l" rtl="0">
                        <a:lnSpc>
                          <a:spcPct val="100000"/>
                        </a:lnSpc>
                        <a:spcBef>
                          <a:spcPts val="0"/>
                        </a:spcBef>
                        <a:spcAft>
                          <a:spcPts val="0"/>
                        </a:spcAft>
                        <a:buSzPts val="175"/>
                        <a:buFont typeface="Arial"/>
                        <a:buNone/>
                      </a:pPr>
                      <a:r>
                        <a:rPr lang="hr-HR" sz="1000" u="none" strike="noStrike" cap="none" dirty="0">
                          <a:latin typeface="Cabin"/>
                          <a:cs typeface="Times New Roman"/>
                        </a:rPr>
                        <a:t>program će se ostvarivati tijekom školske godine</a:t>
                      </a:r>
                      <a:endParaRPr lang="sr-Latn-RS" sz="1000" u="none" strike="noStrike" cap="none" dirty="0">
                        <a:latin typeface="Cabin"/>
                      </a:endParaRPr>
                    </a:p>
                  </a:txBody>
                  <a:tcPr marL="68575" marR="68575" marT="0" marB="0"/>
                </a:tc>
                <a:tc>
                  <a:txBody>
                    <a:bodyPr/>
                    <a:lstStyle/>
                    <a:p>
                      <a:pPr marL="0" marR="0" lvl="0" indent="0" algn="l" rtl="0">
                        <a:lnSpc>
                          <a:spcPct val="100000"/>
                        </a:lnSpc>
                        <a:spcBef>
                          <a:spcPts val="0"/>
                        </a:spcBef>
                        <a:spcAft>
                          <a:spcPts val="0"/>
                        </a:spcAft>
                        <a:buSzPts val="175"/>
                        <a:buFont typeface="Arial"/>
                        <a:buNone/>
                      </a:pPr>
                      <a:r>
                        <a:rPr lang="hr-HR" sz="1000" u="none" strike="noStrike" cap="none" dirty="0">
                          <a:latin typeface="Cabin"/>
                          <a:cs typeface="Times New Roman"/>
                        </a:rPr>
                        <a:t>materijal i sredstva za rad</a:t>
                      </a:r>
                      <a:endParaRPr lang="sr-Latn-RS" sz="1000" u="none" strike="noStrike" cap="none" dirty="0">
                        <a:latin typeface="Cabin"/>
                      </a:endParaRPr>
                    </a:p>
                    <a:p>
                      <a:pPr marL="0" marR="0" lvl="0" indent="0" algn="l" rtl="0">
                        <a:lnSpc>
                          <a:spcPct val="100000"/>
                        </a:lnSpc>
                        <a:spcBef>
                          <a:spcPts val="0"/>
                        </a:spcBef>
                        <a:spcAft>
                          <a:spcPts val="0"/>
                        </a:spcAft>
                        <a:buSzPts val="175"/>
                        <a:buFont typeface="Arial"/>
                        <a:buNone/>
                      </a:pPr>
                      <a:r>
                        <a:rPr lang="hr-HR" sz="1000" u="none" strike="noStrike" cap="none" dirty="0">
                          <a:latin typeface="Cabin"/>
                          <a:cs typeface="Times New Roman"/>
                        </a:rPr>
                        <a:t>cca. 150 </a:t>
                      </a:r>
                      <a:r>
                        <a:rPr lang="hr-HR" sz="1000" u="none" strike="noStrike" cap="none" dirty="0">
                          <a:latin typeface="Cabin"/>
                        </a:rPr>
                        <a:t>€</a:t>
                      </a:r>
                    </a:p>
                  </a:txBody>
                  <a:tcPr marL="68575" marR="68575" marT="0" marB="0"/>
                </a:tc>
                <a:tc>
                  <a:txBody>
                    <a:bodyPr/>
                    <a:lstStyle/>
                    <a:p>
                      <a:pPr marL="0" marR="0" lvl="0" indent="0" algn="l" rtl="0">
                        <a:lnSpc>
                          <a:spcPct val="100000"/>
                        </a:lnSpc>
                        <a:spcBef>
                          <a:spcPts val="0"/>
                        </a:spcBef>
                        <a:spcAft>
                          <a:spcPts val="0"/>
                        </a:spcAft>
                        <a:buSzPts val="175"/>
                        <a:buFont typeface="Arial"/>
                        <a:buNone/>
                      </a:pPr>
                      <a:r>
                        <a:rPr lang="hr-HR" sz="1000" u="none" strike="noStrike" cap="none" dirty="0">
                          <a:latin typeface="Cabin"/>
                          <a:cs typeface="Times New Roman"/>
                        </a:rPr>
                        <a:t>Prodaja proizvedenih proizvoda i konzumacija u školskoj kuhinji</a:t>
                      </a:r>
                      <a:endParaRPr lang="sr-Latn-RS" sz="1000" u="none" strike="noStrike" cap="none" dirty="0">
                        <a:latin typeface="Cabin"/>
                      </a:endParaRPr>
                    </a:p>
                  </a:txBody>
                  <a:tcPr marL="68575" marR="68575" marT="0" marB="0"/>
                </a:tc>
                <a:tc>
                  <a:txBody>
                    <a:bodyPr/>
                    <a:lstStyle/>
                    <a:p>
                      <a:pPr marL="0" marR="0" lvl="0" indent="0" algn="ctr" rtl="0">
                        <a:lnSpc>
                          <a:spcPct val="100000"/>
                        </a:lnSpc>
                        <a:spcBef>
                          <a:spcPts val="0"/>
                        </a:spcBef>
                        <a:spcAft>
                          <a:spcPts val="0"/>
                        </a:spcAft>
                        <a:buSzPts val="175"/>
                        <a:buFont typeface="Arial"/>
                        <a:buNone/>
                      </a:pPr>
                      <a:r>
                        <a:rPr lang="hr-HR" sz="1000" u="none" strike="noStrike" cap="none" dirty="0">
                          <a:latin typeface="Cabin"/>
                          <a:cs typeface="Times New Roman"/>
                        </a:rPr>
                        <a:t>70</a:t>
                      </a:r>
                      <a:endParaRPr lang="sr-Latn-RS" sz="1000" u="none" strike="noStrike" cap="none" dirty="0">
                        <a:latin typeface="Cabin"/>
                      </a:endParaRPr>
                    </a:p>
                  </a:txBody>
                  <a:tcPr marL="68575" marR="68575" marT="0" marB="0"/>
                </a:tc>
                <a:tc>
                  <a:txBody>
                    <a:bodyPr/>
                    <a:lstStyle/>
                    <a:p>
                      <a:pPr marL="0" marR="0" lvl="0" indent="0" algn="ctr" rtl="0">
                        <a:lnSpc>
                          <a:spcPct val="100000"/>
                        </a:lnSpc>
                        <a:spcBef>
                          <a:spcPts val="0"/>
                        </a:spcBef>
                        <a:spcAft>
                          <a:spcPts val="0"/>
                        </a:spcAft>
                        <a:buSzPts val="175"/>
                        <a:buFont typeface="Arial"/>
                        <a:buNone/>
                      </a:pPr>
                      <a:r>
                        <a:rPr lang="hr-HR" sz="1000" u="none" strike="noStrike" cap="none" dirty="0">
                          <a:latin typeface="Cabin"/>
                          <a:cs typeface="Times New Roman"/>
                        </a:rPr>
                        <a:t>12</a:t>
                      </a:r>
                      <a:endParaRPr lang="sr-Latn-RS" sz="1000" u="none" strike="noStrike" cap="none" dirty="0">
                        <a:latin typeface="Cabin"/>
                      </a:endParaRPr>
                    </a:p>
                  </a:txBody>
                  <a:tcPr marL="68575" marR="68575" marT="0" marB="0"/>
                </a:tc>
                <a:extLst>
                  <a:ext uri="{0D108BD9-81ED-4DB2-BD59-A6C34878D82A}">
                    <a16:rowId xmlns:a16="http://schemas.microsoft.com/office/drawing/2014/main" val="2206103263"/>
                  </a:ext>
                </a:extLst>
              </a:tr>
            </a:tbl>
          </a:graphicData>
        </a:graphic>
      </p:graphicFrame>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457200" y="175806"/>
            <a:ext cx="8229600" cy="967191"/>
          </a:xfrm>
        </p:spPr>
        <p:txBody>
          <a:bodyPr/>
          <a:lstStyle/>
          <a:p>
            <a:r>
              <a:rPr lang="hr-HR" sz="2400">
                <a:latin typeface="Cabin" charset="0"/>
              </a:rPr>
              <a:t>KURIKULUM UČENIČKE ZADRUGE “EKO-ERNEST”</a:t>
            </a:r>
          </a:p>
        </p:txBody>
      </p:sp>
      <p:sp>
        <p:nvSpPr>
          <p:cNvPr id="3" name="Rezervirano mjesto broja slajda 2"/>
          <p:cNvSpPr>
            <a:spLocks noGrp="1"/>
          </p:cNvSpPr>
          <p:nvPr>
            <p:ph type="sldNum" idx="12"/>
          </p:nvPr>
        </p:nvSpPr>
        <p:spPr/>
        <p:txBody>
          <a:bodyPr/>
          <a:lstStyle/>
          <a:p>
            <a:pPr marL="0" lvl="0" indent="0" algn="l" rtl="0">
              <a:spcBef>
                <a:spcPts val="0"/>
              </a:spcBef>
              <a:spcAft>
                <a:spcPts val="0"/>
              </a:spcAft>
              <a:buNone/>
            </a:pPr>
            <a:fld id="{00000000-1234-1234-1234-123412341234}" type="slidenum">
              <a:rPr lang="hr-HR" dirty="0" smtClean="0"/>
              <a:pPr marL="0" lvl="0" indent="0" algn="l" rtl="0">
                <a:spcBef>
                  <a:spcPts val="0"/>
                </a:spcBef>
                <a:spcAft>
                  <a:spcPts val="0"/>
                </a:spcAft>
                <a:buNone/>
              </a:pPr>
              <a:t>59</a:t>
            </a:fld>
            <a:endParaRPr lang="hr-HR"/>
          </a:p>
        </p:txBody>
      </p:sp>
      <p:graphicFrame>
        <p:nvGraphicFramePr>
          <p:cNvPr id="5" name="Tablica 4"/>
          <p:cNvGraphicFramePr>
            <a:graphicFrameLocks noGrp="1"/>
          </p:cNvGraphicFramePr>
          <p:nvPr>
            <p:extLst>
              <p:ext uri="{D42A27DB-BD31-4B8C-83A1-F6EECF244321}">
                <p14:modId xmlns:p14="http://schemas.microsoft.com/office/powerpoint/2010/main" val="3263230802"/>
              </p:ext>
            </p:extLst>
          </p:nvPr>
        </p:nvGraphicFramePr>
        <p:xfrm>
          <a:off x="255525" y="1085534"/>
          <a:ext cx="8723325" cy="3888185"/>
        </p:xfrm>
        <a:graphic>
          <a:graphicData uri="http://schemas.openxmlformats.org/drawingml/2006/table">
            <a:tbl>
              <a:tblPr firstRow="1" bandRow="1">
                <a:noFill/>
                <a:tableStyleId>{2B1E4052-6B5D-4648-950B-1C1C1EDA2936}</a:tableStyleId>
              </a:tblPr>
              <a:tblGrid>
                <a:gridCol w="1349750">
                  <a:extLst>
                    <a:ext uri="{9D8B030D-6E8A-4147-A177-3AD203B41FA5}">
                      <a16:colId xmlns:a16="http://schemas.microsoft.com/office/drawing/2014/main" val="20000"/>
                    </a:ext>
                  </a:extLst>
                </a:gridCol>
                <a:gridCol w="1301275">
                  <a:extLst>
                    <a:ext uri="{9D8B030D-6E8A-4147-A177-3AD203B41FA5}">
                      <a16:colId xmlns:a16="http://schemas.microsoft.com/office/drawing/2014/main" val="20001"/>
                    </a:ext>
                  </a:extLst>
                </a:gridCol>
                <a:gridCol w="909925">
                  <a:extLst>
                    <a:ext uri="{9D8B030D-6E8A-4147-A177-3AD203B41FA5}">
                      <a16:colId xmlns:a16="http://schemas.microsoft.com/office/drawing/2014/main" val="20002"/>
                    </a:ext>
                  </a:extLst>
                </a:gridCol>
                <a:gridCol w="979925">
                  <a:extLst>
                    <a:ext uri="{9D8B030D-6E8A-4147-A177-3AD203B41FA5}">
                      <a16:colId xmlns:a16="http://schemas.microsoft.com/office/drawing/2014/main" val="20003"/>
                    </a:ext>
                  </a:extLst>
                </a:gridCol>
                <a:gridCol w="839925">
                  <a:extLst>
                    <a:ext uri="{9D8B030D-6E8A-4147-A177-3AD203B41FA5}">
                      <a16:colId xmlns:a16="http://schemas.microsoft.com/office/drawing/2014/main" val="20004"/>
                    </a:ext>
                  </a:extLst>
                </a:gridCol>
                <a:gridCol w="790712">
                  <a:extLst>
                    <a:ext uri="{9D8B030D-6E8A-4147-A177-3AD203B41FA5}">
                      <a16:colId xmlns:a16="http://schemas.microsoft.com/office/drawing/2014/main" val="20005"/>
                    </a:ext>
                  </a:extLst>
                </a:gridCol>
                <a:gridCol w="893134">
                  <a:extLst>
                    <a:ext uri="{9D8B030D-6E8A-4147-A177-3AD203B41FA5}">
                      <a16:colId xmlns:a16="http://schemas.microsoft.com/office/drawing/2014/main" val="20006"/>
                    </a:ext>
                  </a:extLst>
                </a:gridCol>
                <a:gridCol w="835929">
                  <a:extLst>
                    <a:ext uri="{9D8B030D-6E8A-4147-A177-3AD203B41FA5}">
                      <a16:colId xmlns:a16="http://schemas.microsoft.com/office/drawing/2014/main" val="20007"/>
                    </a:ext>
                  </a:extLst>
                </a:gridCol>
                <a:gridCol w="822750">
                  <a:extLst>
                    <a:ext uri="{9D8B030D-6E8A-4147-A177-3AD203B41FA5}">
                      <a16:colId xmlns:a16="http://schemas.microsoft.com/office/drawing/2014/main" val="20008"/>
                    </a:ext>
                  </a:extLst>
                </a:gridCol>
              </a:tblGrid>
              <a:tr h="1007825">
                <a:tc>
                  <a:txBody>
                    <a:bodyPr/>
                    <a:lstStyle/>
                    <a:p>
                      <a:pPr marL="0" marR="0" lvl="0" indent="0" algn="ctr" rtl="0">
                        <a:lnSpc>
                          <a:spcPct val="100000"/>
                        </a:lnSpc>
                        <a:spcBef>
                          <a:spcPts val="0"/>
                        </a:spcBef>
                        <a:spcAft>
                          <a:spcPts val="0"/>
                        </a:spcAft>
                        <a:buClr>
                          <a:srgbClr val="000000"/>
                        </a:buClr>
                        <a:buSzPts val="400"/>
                        <a:buFont typeface="Arial"/>
                        <a:buNone/>
                      </a:pPr>
                      <a:endParaRPr sz="1050" u="none" strike="noStrike" cap="none">
                        <a:latin typeface="Cabin" charset="0"/>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250"/>
                        <a:buFont typeface="Arial"/>
                        <a:buNone/>
                      </a:pPr>
                      <a:r>
                        <a:rPr lang="hr-HR" sz="1050" b="1" u="none" strike="noStrike" cap="none" dirty="0">
                          <a:latin typeface="Cabin"/>
                          <a:ea typeface="Times New Roman"/>
                          <a:cs typeface="Times New Roman"/>
                          <a:sym typeface="Times New Roman"/>
                        </a:rPr>
                        <a:t>Ciljevi</a:t>
                      </a:r>
                      <a:endParaRPr sz="1050" u="none" strike="noStrike" cap="none" dirty="0">
                        <a:latin typeface="Cabin"/>
                      </a:endParaRPr>
                    </a:p>
                  </a:txBody>
                  <a:tcPr marL="68575" marR="68575" marT="0" marB="0"/>
                </a:tc>
                <a:tc>
                  <a:txBody>
                    <a:bodyPr/>
                    <a:lstStyle/>
                    <a:p>
                      <a:pPr marL="0" marR="0" lvl="0" indent="0" algn="ctr" rtl="0">
                        <a:lnSpc>
                          <a:spcPct val="100000"/>
                        </a:lnSpc>
                        <a:spcBef>
                          <a:spcPts val="0"/>
                        </a:spcBef>
                        <a:spcAft>
                          <a:spcPts val="0"/>
                        </a:spcAft>
                        <a:buClr>
                          <a:srgbClr val="000000"/>
                        </a:buClr>
                        <a:buSzPts val="400"/>
                        <a:buFont typeface="Arial"/>
                        <a:buNone/>
                      </a:pPr>
                      <a:endParaRPr sz="1050" u="none" strike="noStrike" cap="none">
                        <a:latin typeface="Cabin" charset="0"/>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250"/>
                        <a:buFont typeface="Arial"/>
                        <a:buNone/>
                      </a:pPr>
                      <a:r>
                        <a:rPr lang="hr-HR" sz="1050" b="1" u="none" strike="noStrike" cap="none" dirty="0">
                          <a:latin typeface="Cabin"/>
                          <a:ea typeface="Times New Roman"/>
                          <a:cs typeface="Times New Roman"/>
                          <a:sym typeface="Times New Roman"/>
                        </a:rPr>
                        <a:t>Namjena</a:t>
                      </a:r>
                      <a:endParaRPr sz="1050" u="none" strike="noStrike" cap="none" dirty="0">
                        <a:latin typeface="Cabin"/>
                      </a:endParaRPr>
                    </a:p>
                  </a:txBody>
                  <a:tcPr marL="68575" marR="68575" marT="0" marB="0"/>
                </a:tc>
                <a:tc>
                  <a:txBody>
                    <a:bodyPr/>
                    <a:lstStyle/>
                    <a:p>
                      <a:pPr marL="0" marR="0" lvl="0" indent="0" algn="ctr" rtl="0">
                        <a:lnSpc>
                          <a:spcPct val="100000"/>
                        </a:lnSpc>
                        <a:spcBef>
                          <a:spcPts val="0"/>
                        </a:spcBef>
                        <a:spcAft>
                          <a:spcPts val="0"/>
                        </a:spcAft>
                        <a:buClr>
                          <a:srgbClr val="000000"/>
                        </a:buClr>
                        <a:buSzPts val="400"/>
                        <a:buFont typeface="Arial"/>
                        <a:buNone/>
                      </a:pPr>
                      <a:endParaRPr sz="1050" u="none" strike="noStrike" cap="none">
                        <a:latin typeface="Cabin" charset="0"/>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250"/>
                        <a:buFont typeface="Arial"/>
                        <a:buNone/>
                      </a:pPr>
                      <a:r>
                        <a:rPr lang="hr-HR" sz="1050" b="1" u="none" strike="noStrike" cap="none" dirty="0">
                          <a:latin typeface="Cabin"/>
                          <a:ea typeface="Times New Roman"/>
                          <a:cs typeface="Times New Roman"/>
                          <a:sym typeface="Times New Roman"/>
                        </a:rPr>
                        <a:t>Nositelji i njihova odgovornost</a:t>
                      </a:r>
                      <a:endParaRPr sz="1050" u="none" strike="noStrike" cap="none" dirty="0">
                        <a:latin typeface="Cabin"/>
                      </a:endParaRPr>
                    </a:p>
                  </a:txBody>
                  <a:tcPr marL="68575" marR="68575" marT="0" marB="0"/>
                </a:tc>
                <a:tc>
                  <a:txBody>
                    <a:bodyPr/>
                    <a:lstStyle/>
                    <a:p>
                      <a:pPr marL="0" marR="0" lvl="0" indent="0" algn="ctr" rtl="0">
                        <a:lnSpc>
                          <a:spcPct val="100000"/>
                        </a:lnSpc>
                        <a:spcBef>
                          <a:spcPts val="0"/>
                        </a:spcBef>
                        <a:spcAft>
                          <a:spcPts val="0"/>
                        </a:spcAft>
                        <a:buClr>
                          <a:srgbClr val="000000"/>
                        </a:buClr>
                        <a:buSzPts val="400"/>
                        <a:buFont typeface="Arial"/>
                        <a:buNone/>
                      </a:pPr>
                      <a:endParaRPr sz="1050" u="none" strike="noStrike" cap="none">
                        <a:latin typeface="Cabin" charset="0"/>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250"/>
                        <a:buFont typeface="Arial"/>
                        <a:buNone/>
                      </a:pPr>
                      <a:r>
                        <a:rPr lang="hr-HR" sz="1050" b="1" u="none" strike="noStrike" cap="none" dirty="0">
                          <a:latin typeface="Cabin"/>
                          <a:ea typeface="Times New Roman"/>
                          <a:cs typeface="Times New Roman"/>
                          <a:sym typeface="Times New Roman"/>
                        </a:rPr>
                        <a:t>Način realizacije</a:t>
                      </a:r>
                      <a:endParaRPr sz="1050" u="none" strike="noStrike" cap="none" dirty="0">
                        <a:latin typeface="Cabin"/>
                      </a:endParaRPr>
                    </a:p>
                  </a:txBody>
                  <a:tcPr marL="68575" marR="68575" marT="0" marB="0"/>
                </a:tc>
                <a:tc>
                  <a:txBody>
                    <a:bodyPr/>
                    <a:lstStyle/>
                    <a:p>
                      <a:pPr marL="0" marR="0" lvl="0" indent="0" algn="ctr" rtl="0">
                        <a:lnSpc>
                          <a:spcPct val="100000"/>
                        </a:lnSpc>
                        <a:spcBef>
                          <a:spcPts val="0"/>
                        </a:spcBef>
                        <a:spcAft>
                          <a:spcPts val="0"/>
                        </a:spcAft>
                        <a:buClr>
                          <a:srgbClr val="000000"/>
                        </a:buClr>
                        <a:buSzPts val="400"/>
                        <a:buFont typeface="Arial"/>
                        <a:buNone/>
                      </a:pPr>
                      <a:endParaRPr sz="1050" u="none" strike="noStrike" cap="none">
                        <a:latin typeface="Cabin" charset="0"/>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250"/>
                        <a:buFont typeface="Arial"/>
                        <a:buNone/>
                      </a:pPr>
                      <a:r>
                        <a:rPr lang="hr-HR" sz="1050" b="1" u="none" strike="noStrike" cap="none" err="1">
                          <a:latin typeface="Cabin" charset="0"/>
                          <a:ea typeface="Times New Roman"/>
                          <a:cs typeface="Times New Roman"/>
                          <a:sym typeface="Times New Roman"/>
                        </a:rPr>
                        <a:t>Vremenik</a:t>
                      </a:r>
                      <a:endParaRPr sz="1050" u="none" strike="noStrike" cap="none">
                        <a:latin typeface="Cabin" charset="0"/>
                      </a:endParaRPr>
                    </a:p>
                  </a:txBody>
                  <a:tcPr marL="68575" marR="68575" marT="0" marB="0"/>
                </a:tc>
                <a:tc>
                  <a:txBody>
                    <a:bodyPr/>
                    <a:lstStyle/>
                    <a:p>
                      <a:pPr marL="0" marR="0" lvl="0" indent="0" algn="ctr" rtl="0">
                        <a:lnSpc>
                          <a:spcPct val="100000"/>
                        </a:lnSpc>
                        <a:spcBef>
                          <a:spcPts val="0"/>
                        </a:spcBef>
                        <a:spcAft>
                          <a:spcPts val="0"/>
                        </a:spcAft>
                        <a:buClr>
                          <a:srgbClr val="000000"/>
                        </a:buClr>
                        <a:buSzPts val="400"/>
                        <a:buFont typeface="Arial"/>
                        <a:buNone/>
                      </a:pPr>
                      <a:endParaRPr sz="1050" u="none" strike="noStrike" cap="none">
                        <a:latin typeface="Cabin" charset="0"/>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250"/>
                        <a:buFont typeface="Arial"/>
                        <a:buNone/>
                      </a:pPr>
                      <a:r>
                        <a:rPr lang="hr-HR" sz="1050" b="1" u="none" strike="noStrike" cap="none" dirty="0">
                          <a:latin typeface="Cabin"/>
                          <a:ea typeface="Times New Roman"/>
                          <a:cs typeface="Times New Roman"/>
                          <a:sym typeface="Times New Roman"/>
                        </a:rPr>
                        <a:t>Detaljan troškovnik</a:t>
                      </a:r>
                      <a:endParaRPr sz="1050" u="none" strike="noStrike" cap="none" dirty="0">
                        <a:latin typeface="Cabin"/>
                      </a:endParaRPr>
                    </a:p>
                  </a:txBody>
                  <a:tcPr marL="68575" marR="68575" marT="0" marB="0"/>
                </a:tc>
                <a:tc>
                  <a:txBody>
                    <a:bodyPr/>
                    <a:lstStyle/>
                    <a:p>
                      <a:pPr marL="0" marR="0" lvl="0" indent="0" algn="ctr" rtl="0">
                        <a:lnSpc>
                          <a:spcPct val="100000"/>
                        </a:lnSpc>
                        <a:spcBef>
                          <a:spcPts val="0"/>
                        </a:spcBef>
                        <a:spcAft>
                          <a:spcPts val="0"/>
                        </a:spcAft>
                        <a:buClr>
                          <a:srgbClr val="000000"/>
                        </a:buClr>
                        <a:buSzPts val="250"/>
                        <a:buFont typeface="Arial"/>
                        <a:buNone/>
                      </a:pPr>
                      <a:r>
                        <a:rPr lang="hr-HR" sz="1050" b="1" u="none" strike="noStrike" cap="none" dirty="0">
                          <a:latin typeface="Cabin"/>
                          <a:ea typeface="Times New Roman"/>
                          <a:cs typeface="Times New Roman"/>
                          <a:sym typeface="Times New Roman"/>
                        </a:rPr>
                        <a:t>Način vrednovanja i korištenja rezultata vrednovanja</a:t>
                      </a:r>
                      <a:endParaRPr sz="1050" u="none" strike="noStrike" cap="none" dirty="0">
                        <a:latin typeface="Cabin"/>
                      </a:endParaRPr>
                    </a:p>
                  </a:txBody>
                  <a:tcPr marL="68575" marR="68575" marT="0" marB="0"/>
                </a:tc>
                <a:tc>
                  <a:txBody>
                    <a:bodyPr/>
                    <a:lstStyle/>
                    <a:p>
                      <a:pPr marL="0" marR="0" lvl="0" indent="0" algn="ctr" rtl="0">
                        <a:lnSpc>
                          <a:spcPct val="100000"/>
                        </a:lnSpc>
                        <a:spcBef>
                          <a:spcPts val="0"/>
                        </a:spcBef>
                        <a:spcAft>
                          <a:spcPts val="0"/>
                        </a:spcAft>
                        <a:buClr>
                          <a:srgbClr val="000000"/>
                        </a:buClr>
                        <a:buSzPts val="263"/>
                        <a:buFont typeface="Arial"/>
                        <a:buNone/>
                      </a:pPr>
                      <a:endParaRPr sz="1050" b="1" u="none" strike="noStrike" cap="none">
                        <a:latin typeface="Cabin" charset="0"/>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263"/>
                        <a:buFont typeface="Arial"/>
                        <a:buNone/>
                      </a:pPr>
                      <a:r>
                        <a:rPr lang="hr-HR" sz="1050" b="1" u="none" strike="noStrike" cap="none" dirty="0">
                          <a:latin typeface="Cabin"/>
                          <a:ea typeface="Times New Roman"/>
                          <a:cs typeface="Times New Roman"/>
                          <a:sym typeface="Times New Roman"/>
                        </a:rPr>
                        <a:t>PLANIRANI BROJ SATI</a:t>
                      </a:r>
                      <a:endParaRPr sz="1050" u="none" strike="noStrike" cap="none" dirty="0">
                        <a:latin typeface="Cabin"/>
                      </a:endParaRPr>
                    </a:p>
                  </a:txBody>
                  <a:tcPr marL="68575" marR="68575" marT="0" marB="0"/>
                </a:tc>
                <a:tc>
                  <a:txBody>
                    <a:bodyPr/>
                    <a:lstStyle/>
                    <a:p>
                      <a:pPr marL="0" marR="0" lvl="0" indent="0" algn="ctr" rtl="0">
                        <a:lnSpc>
                          <a:spcPct val="100000"/>
                        </a:lnSpc>
                        <a:spcBef>
                          <a:spcPts val="0"/>
                        </a:spcBef>
                        <a:spcAft>
                          <a:spcPts val="0"/>
                        </a:spcAft>
                        <a:buClr>
                          <a:srgbClr val="000000"/>
                        </a:buClr>
                        <a:buSzPts val="263"/>
                        <a:buFont typeface="Arial"/>
                        <a:buNone/>
                      </a:pPr>
                      <a:endParaRPr sz="1050" b="1" u="none" strike="noStrike" cap="none">
                        <a:latin typeface="Cabin" charset="0"/>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263"/>
                        <a:buFont typeface="Arial"/>
                        <a:buNone/>
                      </a:pPr>
                      <a:r>
                        <a:rPr lang="hr-HR" sz="1050" b="1" u="none" strike="noStrike" cap="none" dirty="0">
                          <a:latin typeface="Cabin"/>
                          <a:ea typeface="Times New Roman"/>
                          <a:cs typeface="Times New Roman"/>
                          <a:sym typeface="Times New Roman"/>
                        </a:rPr>
                        <a:t>PLANIRANI BROJ UČENIKA</a:t>
                      </a:r>
                      <a:endParaRPr sz="1050" u="none" strike="noStrike" cap="none" dirty="0">
                        <a:latin typeface="Cabin"/>
                      </a:endParaRPr>
                    </a:p>
                  </a:txBody>
                  <a:tcPr marL="68575" marR="68575" marT="0" marB="0"/>
                </a:tc>
                <a:extLst>
                  <a:ext uri="{0D108BD9-81ED-4DB2-BD59-A6C34878D82A}">
                    <a16:rowId xmlns:a16="http://schemas.microsoft.com/office/drawing/2014/main" val="10000"/>
                  </a:ext>
                </a:extLst>
              </a:tr>
              <a:tr h="621450">
                <a:tc>
                  <a:txBody>
                    <a:bodyPr/>
                    <a:lstStyle/>
                    <a:p>
                      <a:pPr marL="0" marR="0" lvl="0" indent="0" algn="l" rtl="0">
                        <a:lnSpc>
                          <a:spcPct val="114999"/>
                        </a:lnSpc>
                        <a:spcBef>
                          <a:spcPts val="0"/>
                        </a:spcBef>
                        <a:spcAft>
                          <a:spcPts val="0"/>
                        </a:spcAft>
                        <a:buSzPts val="1100"/>
                        <a:buFont typeface="Arial"/>
                        <a:buNone/>
                      </a:pPr>
                      <a:r>
                        <a:rPr lang="hr-HR" sz="1050" b="1" u="none" strike="noStrike" cap="none" dirty="0">
                          <a:latin typeface="Cabin"/>
                          <a:cs typeface="Times New Roman"/>
                        </a:rPr>
                        <a:t>Domaćinstvo</a:t>
                      </a:r>
                      <a:endParaRPr lang="sr-Latn-RS" dirty="0"/>
                    </a:p>
                    <a:p>
                      <a:pPr marL="0" marR="0" lvl="0" indent="0" algn="l">
                        <a:lnSpc>
                          <a:spcPct val="114999"/>
                        </a:lnSpc>
                        <a:spcBef>
                          <a:spcPts val="0"/>
                        </a:spcBef>
                        <a:spcAft>
                          <a:spcPts val="0"/>
                        </a:spcAft>
                        <a:buNone/>
                      </a:pPr>
                      <a:r>
                        <a:rPr lang="hr-HR" sz="1050" b="0" i="0" u="none" strike="noStrike" cap="none" noProof="0" dirty="0">
                          <a:latin typeface="Cabin"/>
                        </a:rPr>
                        <a:t>Razvijati svijest o važnosti snalaženja u domaćinstvu kod učenika, razvijati interese i individualnost te kreativnost kod učenika.</a:t>
                      </a:r>
                      <a:br>
                        <a:rPr lang="hr-HR" sz="1050" b="1" u="none" strike="noStrike" cap="none" dirty="0">
                          <a:latin typeface="Cabin"/>
                          <a:cs typeface="Times New Roman"/>
                        </a:rPr>
                      </a:br>
                      <a:r>
                        <a:rPr lang="hr-HR" sz="1050" b="1" u="none" strike="noStrike" cap="none" dirty="0">
                          <a:solidFill>
                            <a:srgbClr val="FF0000"/>
                          </a:solidFill>
                          <a:latin typeface="Cabin"/>
                          <a:cs typeface="Times New Roman"/>
                        </a:rPr>
                        <a:t> </a:t>
                      </a:r>
                      <a:endParaRPr lang="hr-HR" dirty="0"/>
                    </a:p>
                  </a:txBody>
                  <a:tcPr marL="68575" marR="68575" marT="0" marB="0"/>
                </a:tc>
                <a:tc>
                  <a:txBody>
                    <a:bodyPr/>
                    <a:lstStyle/>
                    <a:p>
                      <a:pPr marL="0" marR="0" lvl="0" indent="0" algn="l">
                        <a:lnSpc>
                          <a:spcPct val="114999"/>
                        </a:lnSpc>
                        <a:spcBef>
                          <a:spcPts val="0"/>
                        </a:spcBef>
                        <a:spcAft>
                          <a:spcPts val="0"/>
                        </a:spcAft>
                        <a:buNone/>
                      </a:pPr>
                      <a:r>
                        <a:rPr lang="hr-HR" sz="900" b="0" i="0" u="none" strike="noStrike" cap="none" noProof="0" dirty="0">
                          <a:latin typeface="Cabin"/>
                        </a:rPr>
                        <a:t>Poticati svijest o važnosti usvajanja znanja iz domaćinstva,</a:t>
                      </a:r>
                      <a:endParaRPr lang="sr-Latn-RS" sz="900" b="0" i="0" u="none" strike="noStrike" cap="none" noProof="0" dirty="0"/>
                    </a:p>
                    <a:p>
                      <a:pPr marL="0" marR="0" lvl="0" indent="0" algn="l">
                        <a:lnSpc>
                          <a:spcPct val="114999"/>
                        </a:lnSpc>
                        <a:spcBef>
                          <a:spcPts val="0"/>
                        </a:spcBef>
                        <a:spcAft>
                          <a:spcPts val="0"/>
                        </a:spcAft>
                        <a:buNone/>
                      </a:pPr>
                      <a:r>
                        <a:rPr lang="hr-HR" sz="900" b="0" i="0" u="none" strike="noStrike" cap="none" noProof="0" dirty="0">
                          <a:latin typeface="Cabin"/>
                        </a:rPr>
                        <a:t>razvijati motoriku učenika. Pripremati učenike za snalaženje u</a:t>
                      </a:r>
                      <a:endParaRPr lang="en-US" sz="900" b="0" i="0" u="none" strike="noStrike" cap="none" noProof="0" dirty="0"/>
                    </a:p>
                    <a:p>
                      <a:pPr marL="0" marR="0" lvl="0" indent="0" algn="l">
                        <a:lnSpc>
                          <a:spcPct val="114999"/>
                        </a:lnSpc>
                        <a:spcBef>
                          <a:spcPts val="0"/>
                        </a:spcBef>
                        <a:spcAft>
                          <a:spcPts val="0"/>
                        </a:spcAft>
                        <a:buNone/>
                      </a:pPr>
                      <a:r>
                        <a:rPr lang="hr-HR" sz="900" b="0" i="0" u="none" strike="noStrike" cap="none" noProof="0" dirty="0">
                          <a:latin typeface="Cabin"/>
                        </a:rPr>
                        <a:t>domaćinstvu. Navikavati učenike na život u uređenom okolišu i</a:t>
                      </a:r>
                      <a:endParaRPr lang="en-US" sz="900" b="0" i="0" u="none" strike="noStrike" cap="none" noProof="0" dirty="0"/>
                    </a:p>
                    <a:p>
                      <a:pPr marL="0" marR="0" lvl="0" indent="0" algn="l">
                        <a:lnSpc>
                          <a:spcPct val="114999"/>
                        </a:lnSpc>
                        <a:spcBef>
                          <a:spcPts val="0"/>
                        </a:spcBef>
                        <a:spcAft>
                          <a:spcPts val="0"/>
                        </a:spcAft>
                        <a:buNone/>
                      </a:pPr>
                      <a:r>
                        <a:rPr lang="hr-HR" sz="900" b="0" i="0" u="none" strike="noStrike" cap="none" noProof="0" dirty="0">
                          <a:latin typeface="Cabin"/>
                        </a:rPr>
                        <a:t>na zdravu prehranu.</a:t>
                      </a:r>
                      <a:endParaRPr lang="en-US" sz="900" b="0" i="0" u="none" strike="noStrike" cap="none" noProof="0" dirty="0"/>
                    </a:p>
                    <a:p>
                      <a:pPr marL="0" marR="0" lvl="0" indent="0" algn="l">
                        <a:lnSpc>
                          <a:spcPct val="114999"/>
                        </a:lnSpc>
                        <a:spcBef>
                          <a:spcPts val="0"/>
                        </a:spcBef>
                        <a:spcAft>
                          <a:spcPts val="0"/>
                        </a:spcAft>
                        <a:buSzPts val="1100"/>
                        <a:buFont typeface="Arial"/>
                        <a:buNone/>
                      </a:pPr>
                      <a:endParaRPr lang="hr-HR" sz="900" u="none" strike="noStrike" cap="none">
                        <a:latin typeface="Cabin"/>
                        <a:cs typeface="Times New Roman"/>
                      </a:endParaRPr>
                    </a:p>
                  </a:txBody>
                  <a:tcPr marL="68575" marR="68575" marT="0" marB="0"/>
                </a:tc>
                <a:tc>
                  <a:txBody>
                    <a:bodyPr/>
                    <a:lstStyle/>
                    <a:p>
                      <a:pPr marL="0" marR="0" lvl="0" indent="0" algn="l">
                        <a:lnSpc>
                          <a:spcPct val="114999"/>
                        </a:lnSpc>
                        <a:spcBef>
                          <a:spcPts val="0"/>
                        </a:spcBef>
                        <a:spcAft>
                          <a:spcPts val="0"/>
                        </a:spcAft>
                        <a:buNone/>
                      </a:pPr>
                      <a:r>
                        <a:rPr lang="hr-HR" sz="900" b="0" i="0" u="none" strike="noStrike" cap="none" noProof="0" dirty="0">
                          <a:latin typeface="Cabin"/>
                        </a:rPr>
                        <a:t>Učiteljica Dijana Mišević</a:t>
                      </a:r>
                      <a:endParaRPr lang="sr-Latn-RS" sz="900" dirty="0"/>
                    </a:p>
                  </a:txBody>
                  <a:tcPr marL="68575" marR="68575" marT="0" marB="0"/>
                </a:tc>
                <a:tc>
                  <a:txBody>
                    <a:bodyPr/>
                    <a:lstStyle/>
                    <a:p>
                      <a:pPr marL="0" marR="0" lvl="0" indent="0" algn="l">
                        <a:lnSpc>
                          <a:spcPct val="100000"/>
                        </a:lnSpc>
                        <a:spcBef>
                          <a:spcPts val="0"/>
                        </a:spcBef>
                        <a:spcAft>
                          <a:spcPts val="0"/>
                        </a:spcAft>
                        <a:buNone/>
                      </a:pPr>
                      <a:r>
                        <a:rPr lang="hr-HR" sz="900" b="0" i="0" u="none" strike="noStrike" cap="none" noProof="0" dirty="0">
                          <a:latin typeface="Cabin"/>
                        </a:rPr>
                        <a:t>Individualni rad, rad u skupini. Proizvode koje učenici budu</a:t>
                      </a:r>
                      <a:endParaRPr lang="sr-Latn-RS" sz="900" b="0" i="0" u="none" strike="noStrike" cap="none" noProof="0" dirty="0"/>
                    </a:p>
                    <a:p>
                      <a:pPr marL="0" marR="0" lvl="0" indent="0" algn="l">
                        <a:lnSpc>
                          <a:spcPct val="100000"/>
                        </a:lnSpc>
                        <a:spcBef>
                          <a:spcPts val="0"/>
                        </a:spcBef>
                        <a:spcAft>
                          <a:spcPts val="0"/>
                        </a:spcAft>
                        <a:buNone/>
                      </a:pPr>
                      <a:r>
                        <a:rPr lang="hr-HR" sz="900" b="0" i="0" u="none" strike="noStrike" cap="none" noProof="0" dirty="0">
                          <a:latin typeface="Cabin"/>
                        </a:rPr>
                        <a:t>sami ispekli podijeliti svim učenicima škole, a ukrasne predmete</a:t>
                      </a:r>
                      <a:endParaRPr lang="en-US" sz="900" b="0" i="0" u="none" strike="noStrike" cap="none" noProof="0" dirty="0"/>
                    </a:p>
                    <a:p>
                      <a:pPr marL="0" marR="0" lvl="0" indent="0" algn="l">
                        <a:lnSpc>
                          <a:spcPct val="100000"/>
                        </a:lnSpc>
                        <a:spcBef>
                          <a:spcPts val="0"/>
                        </a:spcBef>
                        <a:spcAft>
                          <a:spcPts val="0"/>
                        </a:spcAft>
                        <a:buNone/>
                      </a:pPr>
                      <a:r>
                        <a:rPr lang="hr-HR" sz="900" b="0" i="0" u="none" strike="noStrike" cap="none" noProof="0" dirty="0">
                          <a:latin typeface="Cabin"/>
                        </a:rPr>
                        <a:t>izložiti na vidljiva mjesta.</a:t>
                      </a:r>
                      <a:endParaRPr lang="hr-HR" sz="900" dirty="0"/>
                    </a:p>
                  </a:txBody>
                  <a:tcPr marL="68575" marR="68575" marT="0" marB="0"/>
                </a:tc>
                <a:tc>
                  <a:txBody>
                    <a:bodyPr/>
                    <a:lstStyle/>
                    <a:p>
                      <a:pPr marL="0" marR="0" lvl="0" indent="0" algn="l">
                        <a:lnSpc>
                          <a:spcPct val="100000"/>
                        </a:lnSpc>
                        <a:spcBef>
                          <a:spcPts val="0"/>
                        </a:spcBef>
                        <a:spcAft>
                          <a:spcPts val="0"/>
                        </a:spcAft>
                        <a:buNone/>
                      </a:pPr>
                      <a:r>
                        <a:rPr lang="hr-HR" sz="900" b="0" i="0" u="none" strike="noStrike" cap="none" noProof="0" dirty="0">
                          <a:latin typeface="Cabin"/>
                        </a:rPr>
                        <a:t>tijekom šk. god. </a:t>
                      </a:r>
                      <a:endParaRPr lang="en-US" sz="900" b="0" i="0" u="none" strike="noStrike" cap="none" noProof="0" dirty="0"/>
                    </a:p>
                    <a:p>
                      <a:pPr marL="0" marR="0" lvl="0" indent="0" algn="l">
                        <a:lnSpc>
                          <a:spcPct val="100000"/>
                        </a:lnSpc>
                        <a:spcBef>
                          <a:spcPts val="0"/>
                        </a:spcBef>
                        <a:spcAft>
                          <a:spcPts val="0"/>
                        </a:spcAft>
                        <a:buNone/>
                      </a:pPr>
                      <a:endParaRPr lang="hr-HR" sz="900" b="0" i="0" u="none" strike="noStrike" cap="none" noProof="0">
                        <a:latin typeface="Cabin"/>
                      </a:endParaRPr>
                    </a:p>
                    <a:p>
                      <a:pPr marL="0" marR="0" lvl="0" indent="0" algn="l" rtl="0">
                        <a:lnSpc>
                          <a:spcPct val="100000"/>
                        </a:lnSpc>
                        <a:spcBef>
                          <a:spcPts val="0"/>
                        </a:spcBef>
                        <a:spcAft>
                          <a:spcPts val="0"/>
                        </a:spcAft>
                        <a:buSzPts val="1100"/>
                        <a:buFont typeface="Arial"/>
                        <a:buNone/>
                      </a:pPr>
                      <a:endParaRPr lang="hr-HR" sz="900" u="none" strike="noStrike" cap="none">
                        <a:latin typeface="Cabin"/>
                        <a:cs typeface="Times New Roman"/>
                      </a:endParaRPr>
                    </a:p>
                  </a:txBody>
                  <a:tcPr marL="68575" marR="68575" marT="0" marB="0"/>
                </a:tc>
                <a:tc>
                  <a:txBody>
                    <a:bodyPr/>
                    <a:lstStyle/>
                    <a:p>
                      <a:pPr marL="0" marR="0" lvl="0" indent="0" algn="l">
                        <a:lnSpc>
                          <a:spcPct val="100000"/>
                        </a:lnSpc>
                        <a:spcBef>
                          <a:spcPts val="0"/>
                        </a:spcBef>
                        <a:spcAft>
                          <a:spcPts val="0"/>
                        </a:spcAft>
                        <a:buNone/>
                      </a:pPr>
                      <a:r>
                        <a:rPr lang="hr-HR" sz="900" b="0" i="0" u="none" strike="noStrike" cap="none" noProof="0" dirty="0">
                          <a:latin typeface="Cabin"/>
                        </a:rPr>
                        <a:t>Troškovi </a:t>
                      </a:r>
                      <a:endParaRPr lang="sr-Latn-RS" sz="900" dirty="0"/>
                    </a:p>
                    <a:p>
                      <a:pPr marL="0" marR="0" lvl="0" indent="0" algn="l">
                        <a:lnSpc>
                          <a:spcPct val="100000"/>
                        </a:lnSpc>
                        <a:spcBef>
                          <a:spcPts val="0"/>
                        </a:spcBef>
                        <a:spcAft>
                          <a:spcPts val="0"/>
                        </a:spcAft>
                        <a:buNone/>
                      </a:pPr>
                      <a:r>
                        <a:rPr lang="hr-HR" sz="900" b="0" i="0" u="none" strike="noStrike" cap="none" noProof="0" dirty="0">
                          <a:latin typeface="Cabin"/>
                        </a:rPr>
                        <a:t>kopiranja, i za potrebne materijale</a:t>
                      </a:r>
                      <a:endParaRPr lang="sr-Latn-RS" sz="900" dirty="0"/>
                    </a:p>
                  </a:txBody>
                  <a:tcPr marL="68575" marR="68575" marT="0" marB="0"/>
                </a:tc>
                <a:tc>
                  <a:txBody>
                    <a:bodyPr/>
                    <a:lstStyle/>
                    <a:p>
                      <a:pPr marL="0" marR="0" lvl="0" indent="0" algn="l">
                        <a:lnSpc>
                          <a:spcPct val="100000"/>
                        </a:lnSpc>
                        <a:spcBef>
                          <a:spcPts val="0"/>
                        </a:spcBef>
                        <a:spcAft>
                          <a:spcPts val="0"/>
                        </a:spcAft>
                        <a:buNone/>
                      </a:pPr>
                      <a:r>
                        <a:rPr lang="hr-HR" sz="900" b="0" i="0" u="none" strike="noStrike" cap="none" noProof="0" dirty="0">
                          <a:latin typeface="Cabin"/>
                        </a:rPr>
                        <a:t>Praćenje rada i aktivnosti učenika kroz bilješke u e-dnevniku.</a:t>
                      </a:r>
                      <a:endParaRPr lang="sr-Latn-RS" sz="900" b="0" i="0" u="none" strike="noStrike" cap="none" noProof="0" dirty="0"/>
                    </a:p>
                    <a:p>
                      <a:pPr marL="0" marR="0" lvl="0" indent="0" algn="l">
                        <a:lnSpc>
                          <a:spcPct val="100000"/>
                        </a:lnSpc>
                        <a:spcBef>
                          <a:spcPts val="0"/>
                        </a:spcBef>
                        <a:spcAft>
                          <a:spcPts val="0"/>
                        </a:spcAft>
                        <a:buNone/>
                      </a:pPr>
                      <a:r>
                        <a:rPr lang="hr-HR" sz="900" b="0" i="0" u="none" strike="noStrike" cap="none" noProof="0" dirty="0">
                          <a:latin typeface="Cabin"/>
                        </a:rPr>
                        <a:t>Ukrašavanje panoa, izložba proizvoda koje učenici budu sami</a:t>
                      </a:r>
                      <a:endParaRPr lang="en-US" sz="900" b="0" i="0" u="none" strike="noStrike" cap="none" noProof="0" dirty="0"/>
                    </a:p>
                    <a:p>
                      <a:pPr marL="0" marR="0" lvl="0" indent="0" algn="l">
                        <a:lnSpc>
                          <a:spcPct val="100000"/>
                        </a:lnSpc>
                        <a:spcBef>
                          <a:spcPts val="0"/>
                        </a:spcBef>
                        <a:spcAft>
                          <a:spcPts val="0"/>
                        </a:spcAft>
                        <a:buNone/>
                      </a:pPr>
                      <a:r>
                        <a:rPr lang="hr-HR" sz="900" b="0" i="0" u="none" strike="noStrike" cap="none" noProof="0" dirty="0">
                          <a:latin typeface="Cabin"/>
                        </a:rPr>
                        <a:t>izradili na vidljiva mjesta u školi, dijeljenje ispečenih proizvoda</a:t>
                      </a:r>
                      <a:endParaRPr lang="en-US" sz="900" b="0" i="0" u="none" strike="noStrike" cap="none" noProof="0" dirty="0"/>
                    </a:p>
                    <a:p>
                      <a:pPr marL="0" marR="0" lvl="0" indent="0" algn="l">
                        <a:lnSpc>
                          <a:spcPct val="100000"/>
                        </a:lnSpc>
                        <a:spcBef>
                          <a:spcPts val="0"/>
                        </a:spcBef>
                        <a:spcAft>
                          <a:spcPts val="0"/>
                        </a:spcAft>
                        <a:buNone/>
                      </a:pPr>
                      <a:r>
                        <a:rPr lang="hr-HR" sz="900" b="0" i="0" u="none" strike="noStrike" cap="none" noProof="0" dirty="0">
                          <a:latin typeface="Cabin"/>
                        </a:rPr>
                        <a:t>svim učenicima škole, fotografiranje učenika tijekom radionica</a:t>
                      </a:r>
                      <a:endParaRPr lang="en-US" sz="900" b="0" i="0" u="none" strike="noStrike" cap="none" noProof="0" dirty="0"/>
                    </a:p>
                    <a:p>
                      <a:pPr marL="0" marR="0" lvl="0" indent="0" algn="l">
                        <a:lnSpc>
                          <a:spcPct val="100000"/>
                        </a:lnSpc>
                        <a:spcBef>
                          <a:spcPts val="0"/>
                        </a:spcBef>
                        <a:spcAft>
                          <a:spcPts val="0"/>
                        </a:spcAft>
                        <a:buSzPts val="1100"/>
                        <a:buFont typeface="Arial"/>
                        <a:buNone/>
                      </a:pPr>
                      <a:endParaRPr lang="hr-HR" sz="900" u="none" strike="noStrike" cap="none">
                        <a:latin typeface="Cabin"/>
                        <a:cs typeface="Times New Roman"/>
                      </a:endParaRPr>
                    </a:p>
                  </a:txBody>
                  <a:tcPr marL="68575" marR="68575" marT="0" marB="0"/>
                </a:tc>
                <a:tc>
                  <a:txBody>
                    <a:bodyPr/>
                    <a:lstStyle/>
                    <a:p>
                      <a:pPr lvl="0" algn="l">
                        <a:lnSpc>
                          <a:spcPct val="100000"/>
                        </a:lnSpc>
                        <a:spcBef>
                          <a:spcPts val="0"/>
                        </a:spcBef>
                        <a:spcAft>
                          <a:spcPts val="0"/>
                        </a:spcAft>
                        <a:buNone/>
                      </a:pPr>
                      <a:endParaRPr lang="hr-HR" sz="900" b="0" i="0" u="none" strike="noStrike" cap="none" noProof="0" dirty="0">
                        <a:latin typeface="Cabin"/>
                      </a:endParaRPr>
                    </a:p>
                    <a:p>
                      <a:pPr marL="0" marR="0" lvl="0" indent="0" algn="l">
                        <a:lnSpc>
                          <a:spcPct val="100000"/>
                        </a:lnSpc>
                        <a:spcBef>
                          <a:spcPts val="0"/>
                        </a:spcBef>
                        <a:spcAft>
                          <a:spcPts val="0"/>
                        </a:spcAft>
                        <a:buSzPts val="1100"/>
                        <a:buFont typeface="Arial"/>
                        <a:buNone/>
                      </a:pPr>
                      <a:endParaRPr lang="hr-HR" sz="900" u="none" strike="noStrike" cap="none">
                        <a:latin typeface="Cabin"/>
                        <a:cs typeface="Times New Roman"/>
                      </a:endParaRPr>
                    </a:p>
                  </a:txBody>
                  <a:tcPr marL="68575" marR="68575" marT="0" marB="0"/>
                </a:tc>
                <a:tc>
                  <a:txBody>
                    <a:bodyPr/>
                    <a:lstStyle/>
                    <a:p>
                      <a:pPr marL="0" marR="0" lvl="0" indent="0" algn="ctr" rtl="0">
                        <a:lnSpc>
                          <a:spcPct val="100000"/>
                        </a:lnSpc>
                        <a:spcBef>
                          <a:spcPts val="0"/>
                        </a:spcBef>
                        <a:spcAft>
                          <a:spcPts val="0"/>
                        </a:spcAft>
                        <a:buSzPts val="175"/>
                        <a:buFont typeface="Arial"/>
                        <a:buNone/>
                      </a:pPr>
                      <a:endParaRPr lang="hr-HR" sz="900" u="none" strike="noStrike" cap="none" dirty="0">
                        <a:latin typeface="Cabin"/>
                        <a:cs typeface="Times New Roman"/>
                      </a:endParaRPr>
                    </a:p>
                  </a:txBody>
                  <a:tcPr marL="68575" marR="68575" marT="0" marB="0"/>
                </a:tc>
                <a:extLst>
                  <a:ext uri="{0D108BD9-81ED-4DB2-BD59-A6C34878D82A}">
                    <a16:rowId xmlns:a16="http://schemas.microsoft.com/office/drawing/2014/main" val="3672480144"/>
                  </a:ext>
                </a:extLst>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6"/>
          <p:cNvSpPr txBox="1">
            <a:spLocks noGrp="1"/>
          </p:cNvSpPr>
          <p:nvPr>
            <p:ph type="ftr" idx="11"/>
          </p:nvPr>
        </p:nvSpPr>
        <p:spPr>
          <a:xfrm>
            <a:off x="4915984" y="6539229"/>
            <a:ext cx="3505200" cy="365759"/>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2"/>
              </a:buClr>
              <a:buSzPts val="350"/>
              <a:buFont typeface="Cabin"/>
              <a:buNone/>
            </a:pPr>
            <a:r>
              <a:rPr lang="hr-HR" sz="1400" b="0" i="0" u="none" strike="noStrike" cap="none">
                <a:latin typeface="Cabin"/>
                <a:ea typeface="Cabin"/>
                <a:cs typeface="Cabin"/>
                <a:sym typeface="Cabin"/>
              </a:rPr>
              <a:t>Školski kurikulum </a:t>
            </a:r>
            <a:r>
              <a:rPr lang="hr-HR"/>
              <a:t>2023./2024..</a:t>
            </a:r>
            <a:endParaRPr sz="1400" b="0" i="0" u="none" strike="noStrike" cap="none">
              <a:latin typeface="Cabin"/>
              <a:ea typeface="Cabin"/>
              <a:cs typeface="Cabin"/>
              <a:sym typeface="Cabin"/>
            </a:endParaRPr>
          </a:p>
        </p:txBody>
      </p:sp>
      <p:sp>
        <p:nvSpPr>
          <p:cNvPr id="149" name="Google Shape;149;p6"/>
          <p:cNvSpPr txBox="1">
            <a:spLocks noGrp="1"/>
          </p:cNvSpPr>
          <p:nvPr>
            <p:ph type="sldNum" idx="12"/>
          </p:nvPr>
        </p:nvSpPr>
        <p:spPr>
          <a:xfrm>
            <a:off x="612647" y="6356350"/>
            <a:ext cx="1981199" cy="365759"/>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2"/>
              </a:buClr>
              <a:buSzPts val="350"/>
              <a:buFont typeface="Cabin"/>
              <a:buNone/>
            </a:pPr>
            <a:fld id="{00000000-1234-1234-1234-123412341234}" type="slidenum">
              <a:rPr lang="hr-HR"/>
              <a:pPr marL="0" lvl="0" indent="0" algn="l" rtl="0">
                <a:lnSpc>
                  <a:spcPct val="100000"/>
                </a:lnSpc>
                <a:spcBef>
                  <a:spcPts val="0"/>
                </a:spcBef>
                <a:spcAft>
                  <a:spcPts val="0"/>
                </a:spcAft>
                <a:buClr>
                  <a:schemeClr val="dk2"/>
                </a:buClr>
                <a:buSzPts val="350"/>
                <a:buFont typeface="Cabin"/>
                <a:buNone/>
              </a:pPr>
              <a:t>6</a:t>
            </a:fld>
            <a:endParaRPr/>
          </a:p>
        </p:txBody>
      </p:sp>
      <p:sp>
        <p:nvSpPr>
          <p:cNvPr id="150" name="Google Shape;150;p6"/>
          <p:cNvSpPr txBox="1">
            <a:spLocks noGrp="1"/>
          </p:cNvSpPr>
          <p:nvPr>
            <p:ph type="ctrTitle" idx="4294967295"/>
          </p:nvPr>
        </p:nvSpPr>
        <p:spPr>
          <a:xfrm>
            <a:off x="409433" y="-56618"/>
            <a:ext cx="6858000" cy="482600"/>
          </a:xfrm>
          <a:prstGeom prst="rect">
            <a:avLst/>
          </a:prstGeom>
          <a:noFill/>
          <a:ln>
            <a:noFill/>
          </a:ln>
        </p:spPr>
        <p:txBody>
          <a:bodyPr spcFirstLastPara="1" wrap="square" lIns="91425" tIns="45700" rIns="91425" bIns="45700" anchor="b" anchorCtr="0">
            <a:noAutofit/>
          </a:bodyPr>
          <a:lstStyle/>
          <a:p>
            <a:pPr>
              <a:buSzPts val="600"/>
            </a:pPr>
            <a:r>
              <a:rPr lang="hr-HR" sz="2400" i="0" u="none" strike="noStrike" cap="none" dirty="0">
                <a:latin typeface="Cabin"/>
                <a:ea typeface="Times New Roman"/>
                <a:cs typeface="Times New Roman"/>
                <a:sym typeface="Times New Roman"/>
              </a:rPr>
              <a:t>Razredna nastava /</a:t>
            </a:r>
            <a:r>
              <a:rPr lang="hr-HR" sz="2400" dirty="0">
                <a:latin typeface="Cabin"/>
                <a:ea typeface="Times New Roman"/>
                <a:cs typeface="Times New Roman"/>
                <a:sym typeface="Times New Roman"/>
              </a:rPr>
              <a:t>A2 </a:t>
            </a:r>
            <a:r>
              <a:rPr lang="hr-HR" sz="2400" i="0" u="none" strike="noStrike" cap="none" dirty="0">
                <a:latin typeface="Cabin"/>
                <a:ea typeface="Times New Roman"/>
                <a:cs typeface="Times New Roman"/>
                <a:sym typeface="Times New Roman"/>
              </a:rPr>
              <a:t>izborna nastava</a:t>
            </a:r>
            <a:endParaRPr sz="3200" i="0" u="none" strike="noStrike" cap="none" dirty="0">
              <a:latin typeface="Cabin"/>
              <a:sym typeface="Domine"/>
            </a:endParaRPr>
          </a:p>
        </p:txBody>
      </p:sp>
      <p:graphicFrame>
        <p:nvGraphicFramePr>
          <p:cNvPr id="151" name="Google Shape;151;p6"/>
          <p:cNvGraphicFramePr/>
          <p:nvPr>
            <p:extLst>
              <p:ext uri="{D42A27DB-BD31-4B8C-83A1-F6EECF244321}">
                <p14:modId xmlns:p14="http://schemas.microsoft.com/office/powerpoint/2010/main" val="3722065250"/>
              </p:ext>
            </p:extLst>
          </p:nvPr>
        </p:nvGraphicFramePr>
        <p:xfrm>
          <a:off x="95133" y="423333"/>
          <a:ext cx="8942631" cy="5999634"/>
        </p:xfrm>
        <a:graphic>
          <a:graphicData uri="http://schemas.openxmlformats.org/drawingml/2006/table">
            <a:tbl>
              <a:tblPr firstRow="1" bandRow="1">
                <a:noFill/>
                <a:tableStyleId>{F7E27FA6-EBC5-44F6-8029-002676096429}</a:tableStyleId>
              </a:tblPr>
              <a:tblGrid>
                <a:gridCol w="1117832">
                  <a:extLst>
                    <a:ext uri="{9D8B030D-6E8A-4147-A177-3AD203B41FA5}">
                      <a16:colId xmlns:a16="http://schemas.microsoft.com/office/drawing/2014/main" val="20000"/>
                    </a:ext>
                  </a:extLst>
                </a:gridCol>
                <a:gridCol w="1404160">
                  <a:extLst>
                    <a:ext uri="{9D8B030D-6E8A-4147-A177-3AD203B41FA5}">
                      <a16:colId xmlns:a16="http://schemas.microsoft.com/office/drawing/2014/main" val="20001"/>
                    </a:ext>
                  </a:extLst>
                </a:gridCol>
                <a:gridCol w="1390332">
                  <a:extLst>
                    <a:ext uri="{9D8B030D-6E8A-4147-A177-3AD203B41FA5}">
                      <a16:colId xmlns:a16="http://schemas.microsoft.com/office/drawing/2014/main" val="20002"/>
                    </a:ext>
                  </a:extLst>
                </a:gridCol>
                <a:gridCol w="1017206">
                  <a:extLst>
                    <a:ext uri="{9D8B030D-6E8A-4147-A177-3AD203B41FA5}">
                      <a16:colId xmlns:a16="http://schemas.microsoft.com/office/drawing/2014/main" val="20003"/>
                    </a:ext>
                  </a:extLst>
                </a:gridCol>
                <a:gridCol w="938966">
                  <a:extLst>
                    <a:ext uri="{9D8B030D-6E8A-4147-A177-3AD203B41FA5}">
                      <a16:colId xmlns:a16="http://schemas.microsoft.com/office/drawing/2014/main" val="20004"/>
                    </a:ext>
                  </a:extLst>
                </a:gridCol>
                <a:gridCol w="938966">
                  <a:extLst>
                    <a:ext uri="{9D8B030D-6E8A-4147-A177-3AD203B41FA5}">
                      <a16:colId xmlns:a16="http://schemas.microsoft.com/office/drawing/2014/main" val="20005"/>
                    </a:ext>
                  </a:extLst>
                </a:gridCol>
                <a:gridCol w="860730">
                  <a:extLst>
                    <a:ext uri="{9D8B030D-6E8A-4147-A177-3AD203B41FA5}">
                      <a16:colId xmlns:a16="http://schemas.microsoft.com/office/drawing/2014/main" val="20006"/>
                    </a:ext>
                  </a:extLst>
                </a:gridCol>
                <a:gridCol w="1274439">
                  <a:extLst>
                    <a:ext uri="{9D8B030D-6E8A-4147-A177-3AD203B41FA5}">
                      <a16:colId xmlns:a16="http://schemas.microsoft.com/office/drawing/2014/main" val="20007"/>
                    </a:ext>
                  </a:extLst>
                </a:gridCol>
              </a:tblGrid>
              <a:tr h="645220">
                <a:tc>
                  <a:txBody>
                    <a:bodyPr/>
                    <a:lstStyle/>
                    <a:p>
                      <a:pPr marL="0" marR="0" lvl="0" indent="0" algn="ctr" rtl="0">
                        <a:lnSpc>
                          <a:spcPct val="100000"/>
                        </a:lnSpc>
                        <a:spcBef>
                          <a:spcPts val="0"/>
                        </a:spcBef>
                        <a:spcAft>
                          <a:spcPts val="0"/>
                        </a:spcAft>
                        <a:buClr>
                          <a:srgbClr val="000000"/>
                        </a:buClr>
                        <a:buSzPts val="275"/>
                        <a:buFont typeface="Arial"/>
                        <a:buNone/>
                      </a:pPr>
                      <a:endParaRPr sz="1100" b="1" u="none" strike="noStrike" cap="none">
                        <a:latin typeface="Cabin" panose="020B0604020202020204" charset="-18"/>
                        <a:ea typeface="Times New Roman"/>
                        <a:cs typeface="Times New Roman" panose="02020603050405020304" pitchFamily="18" charset="0"/>
                        <a:sym typeface="Times New Roman"/>
                      </a:endParaRPr>
                    </a:p>
                    <a:p>
                      <a:pPr marL="0" marR="0" lvl="0" indent="0" algn="ctr" rtl="0">
                        <a:lnSpc>
                          <a:spcPct val="100000"/>
                        </a:lnSpc>
                        <a:spcBef>
                          <a:spcPts val="0"/>
                        </a:spcBef>
                        <a:spcAft>
                          <a:spcPts val="0"/>
                        </a:spcAft>
                        <a:buClr>
                          <a:srgbClr val="000000"/>
                        </a:buClr>
                        <a:buSzPts val="275"/>
                        <a:buFont typeface="Arial"/>
                        <a:buNone/>
                      </a:pPr>
                      <a:r>
                        <a:rPr lang="hr-HR" sz="1100" b="1" u="none" strike="noStrike" cap="none" dirty="0">
                          <a:latin typeface="Cabin"/>
                          <a:ea typeface="Times New Roman"/>
                          <a:cs typeface="Times New Roman"/>
                          <a:sym typeface="Times New Roman"/>
                        </a:rPr>
                        <a:t>Aktivnosti</a:t>
                      </a:r>
                      <a:endParaRPr sz="1100" u="none" strike="noStrike" cap="none" dirty="0">
                        <a:latin typeface="Cabin"/>
                        <a:cs typeface="Times New Roman"/>
                      </a:endParaRPr>
                    </a:p>
                  </a:txBody>
                  <a:tcPr marL="68575" marR="68575" marT="0" marB="0"/>
                </a:tc>
                <a:tc>
                  <a:txBody>
                    <a:bodyPr/>
                    <a:lstStyle/>
                    <a:p>
                      <a:pPr marL="0" marR="0" lvl="0" indent="0" algn="ctr" rtl="0">
                        <a:lnSpc>
                          <a:spcPct val="100000"/>
                        </a:lnSpc>
                        <a:spcBef>
                          <a:spcPts val="0"/>
                        </a:spcBef>
                        <a:spcAft>
                          <a:spcPts val="0"/>
                        </a:spcAft>
                        <a:buClr>
                          <a:srgbClr val="000000"/>
                        </a:buClr>
                        <a:buSzPts val="400"/>
                        <a:buFont typeface="Arial"/>
                        <a:buNone/>
                      </a:pPr>
                      <a:endParaRPr sz="1050" u="none" strike="noStrike" cap="none">
                        <a:latin typeface="Cabin" panose="020B0604020202020204" charset="-18"/>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250"/>
                        <a:buFont typeface="Arial"/>
                        <a:buNone/>
                      </a:pPr>
                      <a:r>
                        <a:rPr lang="hr-HR" sz="1050" b="1" u="none" strike="noStrike" cap="none" dirty="0">
                          <a:latin typeface="Cabin"/>
                          <a:ea typeface="Times New Roman"/>
                          <a:cs typeface="Times New Roman"/>
                          <a:sym typeface="Times New Roman"/>
                        </a:rPr>
                        <a:t>Ciljevi</a:t>
                      </a:r>
                      <a:endParaRPr sz="1050" u="none" strike="noStrike" cap="none" dirty="0">
                        <a:latin typeface="Cabin"/>
                      </a:endParaRPr>
                    </a:p>
                  </a:txBody>
                  <a:tcPr marL="68575" marR="68575" marT="0" marB="0"/>
                </a:tc>
                <a:tc>
                  <a:txBody>
                    <a:bodyPr/>
                    <a:lstStyle/>
                    <a:p>
                      <a:pPr marL="0" marR="0" lvl="0" indent="0" algn="ctr" rtl="0">
                        <a:lnSpc>
                          <a:spcPct val="100000"/>
                        </a:lnSpc>
                        <a:spcBef>
                          <a:spcPts val="0"/>
                        </a:spcBef>
                        <a:spcAft>
                          <a:spcPts val="0"/>
                        </a:spcAft>
                        <a:buClr>
                          <a:srgbClr val="000000"/>
                        </a:buClr>
                        <a:buSzPts val="400"/>
                        <a:buFont typeface="Arial"/>
                        <a:buNone/>
                      </a:pPr>
                      <a:endParaRPr sz="1050" u="none" strike="noStrike" cap="none">
                        <a:latin typeface="Cabin" panose="020B0604020202020204" charset="-18"/>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250"/>
                        <a:buFont typeface="Arial"/>
                        <a:buNone/>
                      </a:pPr>
                      <a:r>
                        <a:rPr lang="hr-HR" sz="1050" b="1" u="none" strike="noStrike" cap="none" dirty="0">
                          <a:latin typeface="Cabin"/>
                          <a:ea typeface="Times New Roman"/>
                          <a:cs typeface="Times New Roman"/>
                          <a:sym typeface="Times New Roman"/>
                        </a:rPr>
                        <a:t>Namjena</a:t>
                      </a:r>
                      <a:endParaRPr sz="1050" u="none" strike="noStrike" cap="none" dirty="0">
                        <a:latin typeface="Cabin"/>
                      </a:endParaRPr>
                    </a:p>
                  </a:txBody>
                  <a:tcPr marL="68575" marR="68575" marT="0" marB="0"/>
                </a:tc>
                <a:tc>
                  <a:txBody>
                    <a:bodyPr/>
                    <a:lstStyle/>
                    <a:p>
                      <a:pPr marL="0" marR="0" lvl="0" indent="0" algn="ctr" rtl="0">
                        <a:lnSpc>
                          <a:spcPct val="100000"/>
                        </a:lnSpc>
                        <a:spcBef>
                          <a:spcPts val="0"/>
                        </a:spcBef>
                        <a:spcAft>
                          <a:spcPts val="0"/>
                        </a:spcAft>
                        <a:buClr>
                          <a:srgbClr val="000000"/>
                        </a:buClr>
                        <a:buSzPts val="250"/>
                        <a:buFont typeface="Arial"/>
                        <a:buNone/>
                      </a:pPr>
                      <a:r>
                        <a:rPr lang="hr-HR" sz="1050" b="1" u="none" strike="noStrike" cap="none" dirty="0">
                          <a:latin typeface="Cabin"/>
                          <a:ea typeface="Times New Roman"/>
                          <a:cs typeface="Times New Roman"/>
                          <a:sym typeface="Times New Roman"/>
                        </a:rPr>
                        <a:t>Nositelji i njihova odgovornost</a:t>
                      </a:r>
                      <a:endParaRPr sz="1050" u="none" strike="noStrike" cap="none" dirty="0">
                        <a:latin typeface="Cabin"/>
                      </a:endParaRPr>
                    </a:p>
                  </a:txBody>
                  <a:tcPr marL="68575" marR="68575" marT="0" marB="0"/>
                </a:tc>
                <a:tc>
                  <a:txBody>
                    <a:bodyPr/>
                    <a:lstStyle/>
                    <a:p>
                      <a:pPr marL="0" marR="0" lvl="0" indent="0" algn="ctr" rtl="0">
                        <a:lnSpc>
                          <a:spcPct val="100000"/>
                        </a:lnSpc>
                        <a:spcBef>
                          <a:spcPts val="0"/>
                        </a:spcBef>
                        <a:spcAft>
                          <a:spcPts val="0"/>
                        </a:spcAft>
                        <a:buClr>
                          <a:srgbClr val="000000"/>
                        </a:buClr>
                        <a:buSzPts val="400"/>
                        <a:buFont typeface="Arial"/>
                        <a:buNone/>
                      </a:pPr>
                      <a:endParaRPr sz="1050" u="none" strike="noStrike" cap="none">
                        <a:latin typeface="Cabin" panose="020B0604020202020204" charset="-18"/>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250"/>
                        <a:buFont typeface="Arial"/>
                        <a:buNone/>
                      </a:pPr>
                      <a:r>
                        <a:rPr lang="hr-HR" sz="1050" b="1" u="none" strike="noStrike" cap="none" dirty="0">
                          <a:latin typeface="Cabin"/>
                          <a:ea typeface="Times New Roman"/>
                          <a:cs typeface="Times New Roman"/>
                          <a:sym typeface="Times New Roman"/>
                        </a:rPr>
                        <a:t>Način realizacije</a:t>
                      </a:r>
                      <a:endParaRPr sz="1050" u="none" strike="noStrike" cap="none" dirty="0">
                        <a:latin typeface="Cabin"/>
                      </a:endParaRPr>
                    </a:p>
                  </a:txBody>
                  <a:tcPr marL="68575" marR="68575" marT="0" marB="0"/>
                </a:tc>
                <a:tc>
                  <a:txBody>
                    <a:bodyPr/>
                    <a:lstStyle/>
                    <a:p>
                      <a:pPr marL="0" marR="0" lvl="0" indent="0" algn="ctr" rtl="0">
                        <a:lnSpc>
                          <a:spcPct val="100000"/>
                        </a:lnSpc>
                        <a:spcBef>
                          <a:spcPts val="0"/>
                        </a:spcBef>
                        <a:spcAft>
                          <a:spcPts val="0"/>
                        </a:spcAft>
                        <a:buClr>
                          <a:srgbClr val="000000"/>
                        </a:buClr>
                        <a:buSzPts val="400"/>
                        <a:buFont typeface="Arial"/>
                        <a:buNone/>
                      </a:pPr>
                      <a:endParaRPr sz="1050" u="none" strike="noStrike" cap="none">
                        <a:latin typeface="Cabin" panose="020B0604020202020204" charset="-18"/>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250"/>
                        <a:buFont typeface="Arial"/>
                        <a:buNone/>
                      </a:pPr>
                      <a:r>
                        <a:rPr lang="hr-HR" sz="1050" b="1" u="none" strike="noStrike" cap="none" err="1">
                          <a:latin typeface="Cabin"/>
                          <a:ea typeface="Times New Roman"/>
                          <a:cs typeface="Times New Roman"/>
                          <a:sym typeface="Times New Roman"/>
                        </a:rPr>
                        <a:t>Vremenik</a:t>
                      </a:r>
                      <a:endParaRPr sz="1050" u="none" strike="noStrike" cap="none" err="1">
                        <a:latin typeface="Cabin"/>
                      </a:endParaRPr>
                    </a:p>
                  </a:txBody>
                  <a:tcPr marL="68575" marR="68575" marT="0" marB="0"/>
                </a:tc>
                <a:tc>
                  <a:txBody>
                    <a:bodyPr/>
                    <a:lstStyle/>
                    <a:p>
                      <a:pPr marL="0" marR="0" lvl="0" indent="0" algn="ctr" rtl="0">
                        <a:lnSpc>
                          <a:spcPct val="100000"/>
                        </a:lnSpc>
                        <a:spcBef>
                          <a:spcPts val="0"/>
                        </a:spcBef>
                        <a:spcAft>
                          <a:spcPts val="0"/>
                        </a:spcAft>
                        <a:buClr>
                          <a:srgbClr val="000000"/>
                        </a:buClr>
                        <a:buSzPts val="400"/>
                        <a:buFont typeface="Arial"/>
                        <a:buNone/>
                      </a:pPr>
                      <a:endParaRPr sz="1050" u="none" strike="noStrike" cap="none">
                        <a:latin typeface="Cabin" panose="020B0604020202020204" charset="-18"/>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250"/>
                        <a:buFont typeface="Arial"/>
                        <a:buNone/>
                      </a:pPr>
                      <a:r>
                        <a:rPr lang="hr-HR" sz="1050" b="1" u="none" strike="noStrike" cap="none" dirty="0">
                          <a:latin typeface="Cabin"/>
                          <a:ea typeface="Times New Roman"/>
                          <a:cs typeface="Times New Roman"/>
                          <a:sym typeface="Times New Roman"/>
                        </a:rPr>
                        <a:t>Detaljan troškovnik</a:t>
                      </a:r>
                      <a:endParaRPr sz="1050" u="none" strike="noStrike" cap="none" dirty="0">
                        <a:latin typeface="Cabin"/>
                      </a:endParaRPr>
                    </a:p>
                  </a:txBody>
                  <a:tcPr marL="68575" marR="68575" marT="0" marB="0"/>
                </a:tc>
                <a:tc>
                  <a:txBody>
                    <a:bodyPr/>
                    <a:lstStyle/>
                    <a:p>
                      <a:pPr marL="0" marR="0" lvl="0" indent="0" algn="ctr" rtl="0">
                        <a:lnSpc>
                          <a:spcPct val="100000"/>
                        </a:lnSpc>
                        <a:spcBef>
                          <a:spcPts val="0"/>
                        </a:spcBef>
                        <a:spcAft>
                          <a:spcPts val="0"/>
                        </a:spcAft>
                        <a:buClr>
                          <a:srgbClr val="000000"/>
                        </a:buClr>
                        <a:buSzPts val="250"/>
                        <a:buFont typeface="Arial"/>
                        <a:buNone/>
                      </a:pPr>
                      <a:r>
                        <a:rPr lang="hr-HR" sz="1050" b="1" u="none" strike="noStrike" cap="none" dirty="0">
                          <a:latin typeface="Cabin"/>
                          <a:ea typeface="Times New Roman"/>
                          <a:cs typeface="Times New Roman"/>
                          <a:sym typeface="Times New Roman"/>
                        </a:rPr>
                        <a:t>Način vrednovanja i korištenja rezultata vrednovanja</a:t>
                      </a:r>
                      <a:endParaRPr sz="1050" u="none" strike="noStrike" cap="none" dirty="0">
                        <a:latin typeface="Cabin"/>
                      </a:endParaRPr>
                    </a:p>
                  </a:txBody>
                  <a:tcPr marL="68575" marR="68575" marT="0" marB="0"/>
                </a:tc>
                <a:extLst>
                  <a:ext uri="{0D108BD9-81ED-4DB2-BD59-A6C34878D82A}">
                    <a16:rowId xmlns:a16="http://schemas.microsoft.com/office/drawing/2014/main" val="10000"/>
                  </a:ext>
                </a:extLst>
              </a:tr>
              <a:tr h="2634074">
                <a:tc>
                  <a:txBody>
                    <a:bodyPr/>
                    <a:lstStyle/>
                    <a:p>
                      <a:pPr marL="0" marR="0" lvl="0" indent="0" algn="ctr" rtl="0">
                        <a:lnSpc>
                          <a:spcPct val="100000"/>
                        </a:lnSpc>
                        <a:spcBef>
                          <a:spcPts val="0"/>
                        </a:spcBef>
                        <a:spcAft>
                          <a:spcPts val="0"/>
                        </a:spcAft>
                        <a:buClr>
                          <a:srgbClr val="000000"/>
                        </a:buClr>
                        <a:buSzPts val="200"/>
                        <a:buFont typeface="Arial"/>
                        <a:buNone/>
                      </a:pPr>
                      <a:r>
                        <a:rPr lang="hr-HR" sz="1100" b="1" u="none" strike="noStrike" cap="none" dirty="0">
                          <a:latin typeface="Cabin"/>
                          <a:ea typeface="Times New Roman"/>
                          <a:cs typeface="Times New Roman"/>
                          <a:sym typeface="Times New Roman"/>
                        </a:rPr>
                        <a:t>PRAVOSLAVNI VJERONAUK</a:t>
                      </a:r>
                      <a:endParaRPr sz="1100" b="1" u="none" strike="noStrike" cap="none" dirty="0">
                        <a:latin typeface="Cabin"/>
                        <a:cs typeface="Times New Roman"/>
                      </a:endParaRPr>
                    </a:p>
                  </a:txBody>
                  <a:tcPr marL="68575" marR="68575" marT="0" marB="0" anchor="ctr" anchorCtr="1"/>
                </a:tc>
                <a:tc>
                  <a:txBody>
                    <a:bodyPr/>
                    <a:lstStyle/>
                    <a:p>
                      <a:pPr marL="0" marR="0" lvl="0" indent="0" algn="l" rtl="0">
                        <a:lnSpc>
                          <a:spcPct val="100000"/>
                        </a:lnSpc>
                        <a:spcBef>
                          <a:spcPts val="0"/>
                        </a:spcBef>
                        <a:spcAft>
                          <a:spcPts val="0"/>
                        </a:spcAft>
                        <a:buClr>
                          <a:srgbClr val="000000"/>
                        </a:buClr>
                        <a:buSzPts val="200"/>
                        <a:buFont typeface="Arial"/>
                        <a:buNone/>
                      </a:pPr>
                      <a:r>
                        <a:rPr lang="hr-HR" sz="1050" b="0" u="none" strike="noStrike" cap="none" dirty="0">
                          <a:latin typeface="Cabin"/>
                          <a:ea typeface="Times New Roman"/>
                          <a:cs typeface="Times New Roman"/>
                          <a:sym typeface="Times New Roman"/>
                        </a:rPr>
                        <a:t>Izgraditi stav otvorenosti prema transcendenciji za postavljanje pitanja o najdubljem smislu čovjekova života.</a:t>
                      </a:r>
                      <a:endParaRPr sz="1050" u="none" strike="noStrike" cap="none" dirty="0">
                        <a:latin typeface="Cabin"/>
                      </a:endParaRPr>
                    </a:p>
                    <a:p>
                      <a:pPr marL="0" marR="0" lvl="0" indent="0" algn="l" rtl="0">
                        <a:lnSpc>
                          <a:spcPct val="100000"/>
                        </a:lnSpc>
                        <a:spcBef>
                          <a:spcPts val="0"/>
                        </a:spcBef>
                        <a:spcAft>
                          <a:spcPts val="0"/>
                        </a:spcAft>
                        <a:buClr>
                          <a:srgbClr val="000000"/>
                        </a:buClr>
                        <a:buSzPts val="200"/>
                        <a:buFont typeface="Arial"/>
                        <a:buNone/>
                      </a:pPr>
                      <a:r>
                        <a:rPr lang="hr-HR" sz="1050" b="0" u="none" strike="noStrike" cap="none" dirty="0">
                          <a:latin typeface="Cabin"/>
                          <a:ea typeface="Times New Roman"/>
                          <a:cs typeface="Times New Roman"/>
                          <a:sym typeface="Times New Roman"/>
                        </a:rPr>
                        <a:t>Ostvariti zrelu ljudsku i vjerničku osobnost.</a:t>
                      </a:r>
                      <a:endParaRPr sz="1050" u="none" strike="noStrike" cap="none" dirty="0">
                        <a:latin typeface="Cabin"/>
                      </a:endParaRPr>
                    </a:p>
                    <a:p>
                      <a:pPr marL="0" marR="0" lvl="0" indent="0" algn="l" rtl="0">
                        <a:lnSpc>
                          <a:spcPct val="100000"/>
                        </a:lnSpc>
                        <a:spcBef>
                          <a:spcPts val="0"/>
                        </a:spcBef>
                        <a:spcAft>
                          <a:spcPts val="0"/>
                        </a:spcAft>
                        <a:buClr>
                          <a:srgbClr val="000000"/>
                        </a:buClr>
                        <a:buSzPts val="200"/>
                        <a:buFont typeface="Arial"/>
                        <a:buNone/>
                      </a:pPr>
                      <a:r>
                        <a:rPr lang="hr-HR" sz="1050" b="0" u="none" strike="noStrike" cap="none" dirty="0">
                          <a:latin typeface="Cabin"/>
                          <a:ea typeface="Times New Roman"/>
                          <a:cs typeface="Times New Roman"/>
                          <a:sym typeface="Times New Roman"/>
                        </a:rPr>
                        <a:t>Biti sposoban povezati biblijske poruke sa svakodnevnim životom. Upoznati druge i različite od sebe te izgrađivati osjećaj poštovanja prema </a:t>
                      </a:r>
                      <a:r>
                        <a:rPr lang="hr-HR" sz="1050" u="none" strike="noStrike" cap="none" dirty="0">
                          <a:latin typeface="Cabin"/>
                          <a:ea typeface="Times New Roman"/>
                          <a:cs typeface="Times New Roman"/>
                          <a:sym typeface="Times New Roman"/>
                        </a:rPr>
                        <a:t>drugima.</a:t>
                      </a:r>
                      <a:endParaRPr sz="1050" u="none" strike="noStrike" cap="none" dirty="0">
                        <a:latin typeface="Cabin"/>
                      </a:endParaRPr>
                    </a:p>
                  </a:txBody>
                  <a:tcPr marL="68575" marR="68575" marT="0" marB="0" anchor="ctr" anchorCtr="1"/>
                </a:tc>
                <a:tc>
                  <a:txBody>
                    <a:bodyPr/>
                    <a:lstStyle/>
                    <a:p>
                      <a:pPr marL="0" marR="0" lvl="0" indent="0" algn="ctr" rtl="0">
                        <a:lnSpc>
                          <a:spcPct val="100000"/>
                        </a:lnSpc>
                        <a:spcBef>
                          <a:spcPts val="0"/>
                        </a:spcBef>
                        <a:spcAft>
                          <a:spcPts val="0"/>
                        </a:spcAft>
                        <a:buClr>
                          <a:srgbClr val="000000"/>
                        </a:buClr>
                        <a:buSzPts val="200"/>
                        <a:buFont typeface="Arial"/>
                        <a:buNone/>
                      </a:pPr>
                      <a:r>
                        <a:rPr lang="hr-HR" sz="1050" b="0" u="none" strike="noStrike" cap="none" dirty="0">
                          <a:latin typeface="Cabin"/>
                          <a:ea typeface="Times New Roman"/>
                          <a:cs typeface="Times New Roman"/>
                          <a:sym typeface="Times New Roman"/>
                        </a:rPr>
                        <a:t>Povezivanje Božje objave i crkvene tradicije sa životnim iskustvom učenika s ciljem ostvarivanja sustavnog i cjelovitog upoznavanja pravoslavne vjere na informativnoj, spoznajnoj, doživljajnoj i djelatnoj razini radi postignuća zrelosti kršćanske vjere.</a:t>
                      </a:r>
                      <a:endParaRPr sz="1050" u="none" strike="noStrike" cap="none" dirty="0">
                        <a:latin typeface="Cabin"/>
                      </a:endParaRPr>
                    </a:p>
                  </a:txBody>
                  <a:tcPr marL="68575" marR="68575" marT="0" marB="0" anchor="ctr" anchorCtr="1"/>
                </a:tc>
                <a:tc>
                  <a:txBody>
                    <a:bodyPr/>
                    <a:lstStyle/>
                    <a:p>
                      <a:pPr marL="0" marR="0" lvl="0" indent="0" algn="ctr" rtl="0">
                        <a:lnSpc>
                          <a:spcPct val="100000"/>
                        </a:lnSpc>
                        <a:spcBef>
                          <a:spcPts val="0"/>
                        </a:spcBef>
                        <a:spcAft>
                          <a:spcPts val="0"/>
                        </a:spcAft>
                        <a:buClr>
                          <a:srgbClr val="000000"/>
                        </a:buClr>
                        <a:buSzPts val="200"/>
                        <a:buFont typeface="Arial"/>
                        <a:buNone/>
                      </a:pPr>
                      <a:r>
                        <a:rPr lang="hr-HR" sz="1050" u="none" strike="noStrike" cap="none" dirty="0">
                          <a:latin typeface="Cabin"/>
                          <a:ea typeface="Times New Roman"/>
                          <a:cs typeface="Times New Roman"/>
                        </a:rPr>
                        <a:t>Dragoslav </a:t>
                      </a:r>
                      <a:r>
                        <a:rPr lang="hr-HR" sz="1050" u="none" strike="noStrike" cap="none" dirty="0" err="1">
                          <a:latin typeface="Cabin"/>
                          <a:ea typeface="Times New Roman"/>
                          <a:cs typeface="Times New Roman"/>
                        </a:rPr>
                        <a:t>Šalajić</a:t>
                      </a:r>
                      <a:r>
                        <a:rPr lang="hr-HR" sz="1050" b="0" u="none" strike="noStrike" cap="none" dirty="0">
                          <a:latin typeface="Cabin"/>
                          <a:ea typeface="Times New Roman"/>
                          <a:cs typeface="Times New Roman"/>
                          <a:sym typeface="Times New Roman"/>
                        </a:rPr>
                        <a:t>, vjeroučitelj</a:t>
                      </a:r>
                      <a:endParaRPr sz="1050" b="0" u="none" strike="noStrike" cap="none" dirty="0">
                        <a:latin typeface="Cabin"/>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200"/>
                        <a:buFont typeface="Arial"/>
                        <a:buNone/>
                      </a:pPr>
                      <a:endParaRPr sz="1050" u="none" strike="noStrike" cap="none">
                        <a:latin typeface="Cabin" panose="020B0604020202020204" charset="-18"/>
                        <a:ea typeface="Times New Roman"/>
                        <a:cs typeface="Times New Roman"/>
                        <a:sym typeface="Times New Roman"/>
                      </a:endParaRPr>
                    </a:p>
                  </a:txBody>
                  <a:tcPr marL="68575" marR="68575" marT="0" marB="0" anchor="ctr" anchorCtr="1"/>
                </a:tc>
                <a:tc>
                  <a:txBody>
                    <a:bodyPr/>
                    <a:lstStyle/>
                    <a:p>
                      <a:pPr marL="0" marR="0" lvl="0" indent="0" algn="ctr" rtl="0">
                        <a:lnSpc>
                          <a:spcPct val="100000"/>
                        </a:lnSpc>
                        <a:spcBef>
                          <a:spcPts val="0"/>
                        </a:spcBef>
                        <a:spcAft>
                          <a:spcPts val="0"/>
                        </a:spcAft>
                        <a:buClr>
                          <a:srgbClr val="000000"/>
                        </a:buClr>
                        <a:buSzPts val="200"/>
                        <a:buFont typeface="Arial"/>
                        <a:buNone/>
                      </a:pPr>
                      <a:r>
                        <a:rPr lang="hr-HR" sz="1050" b="0" u="none" strike="noStrike" cap="none" dirty="0">
                          <a:latin typeface="Cabin"/>
                          <a:ea typeface="Times New Roman"/>
                          <a:cs typeface="Times New Roman"/>
                          <a:sym typeface="Times New Roman"/>
                        </a:rPr>
                        <a:t>Predavanje, individualni rad, rad u grupama, istraživački rad,</a:t>
                      </a:r>
                      <a:r>
                        <a:rPr lang="hr-HR" sz="1050" b="0" u="none" strike="noStrike" cap="none" dirty="0">
                          <a:latin typeface="Cabin"/>
                          <a:ea typeface="Times New Roman"/>
                          <a:cs typeface="Times New Roman"/>
                        </a:rPr>
                        <a:t> </a:t>
                      </a:r>
                      <a:endParaRPr sz="1050" u="none" strike="noStrike" cap="none" dirty="0">
                        <a:latin typeface="Cabin" panose="020B0604020202020204" charset="-18"/>
                      </a:endParaRPr>
                    </a:p>
                  </a:txBody>
                  <a:tcPr marL="68575" marR="68575" marT="0" marB="0" anchor="ctr" anchorCtr="1"/>
                </a:tc>
                <a:tc>
                  <a:txBody>
                    <a:bodyPr/>
                    <a:lstStyle/>
                    <a:p>
                      <a:pPr marL="0" marR="0" lvl="0" indent="0" algn="ctr" rtl="0">
                        <a:lnSpc>
                          <a:spcPct val="100000"/>
                        </a:lnSpc>
                        <a:spcBef>
                          <a:spcPts val="0"/>
                        </a:spcBef>
                        <a:spcAft>
                          <a:spcPts val="0"/>
                        </a:spcAft>
                        <a:buClr>
                          <a:srgbClr val="000000"/>
                        </a:buClr>
                        <a:buSzPts val="200"/>
                        <a:buFont typeface="Arial"/>
                        <a:buNone/>
                      </a:pPr>
                      <a:r>
                        <a:rPr lang="hr-HR" sz="1050" b="0" u="none" strike="noStrike" cap="none" dirty="0">
                          <a:latin typeface="Cabin"/>
                          <a:ea typeface="Times New Roman"/>
                          <a:cs typeface="Times New Roman"/>
                          <a:sym typeface="Times New Roman"/>
                        </a:rPr>
                        <a:t>2 sata tjedno tijekom školske godine </a:t>
                      </a:r>
                      <a:r>
                        <a:rPr lang="hr-HR" sz="1050" b="0" i="0" u="none" strike="noStrike" cap="none" noProof="0" dirty="0">
                          <a:solidFill>
                            <a:schemeClr val="dk2"/>
                          </a:solidFill>
                        </a:rPr>
                        <a:t>2023./2024</a:t>
                      </a:r>
                      <a:r>
                        <a:rPr lang="hr-HR" sz="1050" b="0" i="0" u="none" strike="noStrike" cap="none" noProof="0" dirty="0">
                          <a:solidFill>
                            <a:schemeClr val="dk2"/>
                          </a:solidFill>
                          <a:sym typeface="Times New Roman"/>
                        </a:rPr>
                        <a:t>.</a:t>
                      </a:r>
                      <a:endParaRPr sz="1050" b="0" i="0" u="none" strike="noStrike" cap="none" noProof="0" dirty="0">
                        <a:solidFill>
                          <a:schemeClr val="dk2"/>
                        </a:solidFill>
                        <a:sym typeface="Times New Roman"/>
                      </a:endParaRPr>
                    </a:p>
                  </a:txBody>
                  <a:tcPr marL="68575" marR="68575" marT="0" marB="0" anchor="ctr" anchorCtr="1"/>
                </a:tc>
                <a:tc>
                  <a:txBody>
                    <a:bodyPr/>
                    <a:lstStyle/>
                    <a:p>
                      <a:pPr marL="0" marR="0" lvl="0" indent="0" algn="l" rtl="0">
                        <a:lnSpc>
                          <a:spcPct val="100000"/>
                        </a:lnSpc>
                        <a:spcBef>
                          <a:spcPts val="0"/>
                        </a:spcBef>
                        <a:spcAft>
                          <a:spcPts val="0"/>
                        </a:spcAft>
                        <a:buClr>
                          <a:srgbClr val="000000"/>
                        </a:buClr>
                        <a:buSzPts val="200"/>
                        <a:buFont typeface="Arial"/>
                        <a:buNone/>
                      </a:pPr>
                      <a:r>
                        <a:rPr lang="hr-HR" sz="1050" b="0" u="none" strike="noStrike" cap="none" dirty="0">
                          <a:latin typeface="Cabin"/>
                          <a:ea typeface="Times New Roman"/>
                          <a:cs typeface="Times New Roman"/>
                          <a:sym typeface="Times New Roman"/>
                        </a:rPr>
                        <a:t>potrošni materijal,</a:t>
                      </a:r>
                      <a:endParaRPr sz="1050" u="none" strike="noStrike" cap="none" dirty="0">
                        <a:latin typeface="Cabin"/>
                      </a:endParaRPr>
                    </a:p>
                    <a:p>
                      <a:pPr marL="0" marR="0" lvl="0" indent="0" algn="ctr" rtl="0">
                        <a:lnSpc>
                          <a:spcPct val="100000"/>
                        </a:lnSpc>
                        <a:spcBef>
                          <a:spcPts val="0"/>
                        </a:spcBef>
                        <a:spcAft>
                          <a:spcPts val="0"/>
                        </a:spcAft>
                        <a:buClr>
                          <a:srgbClr val="000000"/>
                        </a:buClr>
                        <a:buSzPts val="200"/>
                        <a:buFont typeface="Arial"/>
                        <a:buNone/>
                      </a:pPr>
                      <a:endParaRPr lang="hr-HR" sz="1050" b="0" u="none" strike="noStrike" cap="none">
                        <a:latin typeface="Cabin"/>
                        <a:cs typeface="Times New Roman"/>
                      </a:endParaRPr>
                    </a:p>
                  </a:txBody>
                  <a:tcPr marL="68575" marR="68575" marT="0" marB="0" anchor="ctr" anchorCtr="1"/>
                </a:tc>
                <a:tc>
                  <a:txBody>
                    <a:bodyPr/>
                    <a:lstStyle/>
                    <a:p>
                      <a:pPr marL="0" marR="0" lvl="0" indent="0" algn="ctr" rtl="0">
                        <a:lnSpc>
                          <a:spcPct val="100000"/>
                        </a:lnSpc>
                        <a:spcBef>
                          <a:spcPts val="0"/>
                        </a:spcBef>
                        <a:spcAft>
                          <a:spcPts val="0"/>
                        </a:spcAft>
                        <a:buClr>
                          <a:srgbClr val="000000"/>
                        </a:buClr>
                        <a:buSzPts val="200"/>
                        <a:buFont typeface="Arial"/>
                        <a:buNone/>
                      </a:pPr>
                      <a:r>
                        <a:rPr lang="hr-HR" sz="1050" b="0" u="none" strike="noStrike" cap="none" dirty="0">
                          <a:latin typeface="Cabin"/>
                          <a:ea typeface="Times New Roman"/>
                          <a:cs typeface="Times New Roman"/>
                          <a:sym typeface="Times New Roman"/>
                        </a:rPr>
                        <a:t>Vrednovanje se vrši usmenim i pismenim putem opisnim i brojčanim ocjenama, a komponente vrednovanja su: znanje, zalaganje, stvaralačko izražavanje i kultura međusobne komunikacije.</a:t>
                      </a:r>
                      <a:endParaRPr sz="1050" u="none" strike="noStrike" cap="none" dirty="0">
                        <a:latin typeface="Cabin"/>
                      </a:endParaRPr>
                    </a:p>
                    <a:p>
                      <a:pPr marL="0" marR="0" lvl="0" indent="0" algn="ctr" rtl="0">
                        <a:lnSpc>
                          <a:spcPct val="100000"/>
                        </a:lnSpc>
                        <a:spcBef>
                          <a:spcPts val="0"/>
                        </a:spcBef>
                        <a:spcAft>
                          <a:spcPts val="0"/>
                        </a:spcAft>
                        <a:buClr>
                          <a:srgbClr val="000000"/>
                        </a:buClr>
                        <a:buSzPts val="200"/>
                        <a:buFont typeface="Arial"/>
                        <a:buNone/>
                      </a:pPr>
                      <a:endParaRPr sz="1050" b="0" u="none" strike="noStrike" cap="none">
                        <a:latin typeface="Cabin" panose="020B0604020202020204" charset="-18"/>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200"/>
                        <a:buFont typeface="Arial"/>
                        <a:buNone/>
                      </a:pPr>
                      <a:endParaRPr sz="1050" b="0" u="none" strike="noStrike" cap="none">
                        <a:latin typeface="Cabin" panose="020B0604020202020204" charset="-18"/>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300"/>
                        <a:buFont typeface="Arial"/>
                        <a:buNone/>
                      </a:pPr>
                      <a:endParaRPr sz="1050" b="0" u="none" strike="noStrike" cap="none">
                        <a:latin typeface="Cabin" panose="020B0604020202020204" charset="-18"/>
                        <a:ea typeface="Times New Roman"/>
                        <a:cs typeface="Times New Roman"/>
                        <a:sym typeface="Times New Roman"/>
                      </a:endParaRPr>
                    </a:p>
                  </a:txBody>
                  <a:tcPr marL="68575" marR="68575" marT="0" marB="0" anchor="ctr" anchorCtr="1"/>
                </a:tc>
                <a:extLst>
                  <a:ext uri="{0D108BD9-81ED-4DB2-BD59-A6C34878D82A}">
                    <a16:rowId xmlns:a16="http://schemas.microsoft.com/office/drawing/2014/main" val="10001"/>
                  </a:ext>
                </a:extLst>
              </a:tr>
              <a:tr h="2634074">
                <a:tc>
                  <a:txBody>
                    <a:bodyPr/>
                    <a:lstStyle/>
                    <a:p>
                      <a:pPr marL="0" marR="0" lvl="0" indent="0" algn="ctr" rtl="0">
                        <a:lnSpc>
                          <a:spcPct val="100000"/>
                        </a:lnSpc>
                        <a:spcBef>
                          <a:spcPts val="0"/>
                        </a:spcBef>
                        <a:spcAft>
                          <a:spcPts val="0"/>
                        </a:spcAft>
                        <a:buClr>
                          <a:srgbClr val="000000"/>
                        </a:buClr>
                        <a:buSzPts val="300"/>
                        <a:buFont typeface="Arial"/>
                        <a:buNone/>
                      </a:pPr>
                      <a:r>
                        <a:rPr lang="hr-HR" sz="1100" b="1" u="none" strike="noStrike" cap="none" dirty="0">
                          <a:latin typeface="Cabin"/>
                          <a:cs typeface="Times New Roman"/>
                        </a:rPr>
                        <a:t>KATOLIČKI VJERONAUK</a:t>
                      </a:r>
                      <a:endParaRPr sz="1100" b="1" u="none" strike="noStrike" cap="none" dirty="0">
                        <a:latin typeface="Cabin"/>
                        <a:cs typeface="Times New Roman"/>
                      </a:endParaRPr>
                    </a:p>
                    <a:p>
                      <a:pPr marL="0" marR="0" lvl="0" indent="0" algn="ctr" rtl="0">
                        <a:lnSpc>
                          <a:spcPct val="100000"/>
                        </a:lnSpc>
                        <a:spcBef>
                          <a:spcPts val="0"/>
                        </a:spcBef>
                        <a:spcAft>
                          <a:spcPts val="0"/>
                        </a:spcAft>
                        <a:buClr>
                          <a:srgbClr val="000000"/>
                        </a:buClr>
                        <a:buSzPts val="300"/>
                        <a:buFont typeface="Arial"/>
                        <a:buNone/>
                      </a:pPr>
                      <a:endParaRPr lang="hr-HR" sz="1100" b="1" u="none" strike="noStrike" cap="none">
                        <a:latin typeface="Cabin"/>
                        <a:cs typeface="Times New Roman"/>
                      </a:endParaRPr>
                    </a:p>
                  </a:txBody>
                  <a:tcPr marL="68575" marR="68575" marT="0" marB="0" anchor="ctr" anchorCtr="1"/>
                </a:tc>
                <a:tc>
                  <a:txBody>
                    <a:bodyPr/>
                    <a:lstStyle/>
                    <a:p>
                      <a:pPr marL="0" marR="0" lvl="0" indent="0" algn="l" rtl="0">
                        <a:lnSpc>
                          <a:spcPct val="100000"/>
                        </a:lnSpc>
                        <a:spcBef>
                          <a:spcPts val="0"/>
                        </a:spcBef>
                        <a:spcAft>
                          <a:spcPts val="0"/>
                        </a:spcAft>
                        <a:buClr>
                          <a:srgbClr val="000000"/>
                        </a:buClr>
                        <a:buSzPts val="225"/>
                        <a:buFont typeface="Arial"/>
                        <a:buNone/>
                      </a:pPr>
                      <a:r>
                        <a:rPr lang="hr-HR" sz="1050" b="0" u="none" strike="noStrike" cap="none" dirty="0">
                          <a:latin typeface="Cabin"/>
                          <a:ea typeface="Times New Roman"/>
                          <a:cs typeface="Times New Roman"/>
                          <a:sym typeface="Times New Roman"/>
                        </a:rPr>
                        <a:t>Izgraditi stav otvorenosti prema transcendenciji za postavljanje pitanja o najdubljem smislu čovjekova života.</a:t>
                      </a:r>
                      <a:endParaRPr sz="1050" u="none" strike="noStrike" cap="none" dirty="0">
                        <a:latin typeface="Cabin"/>
                      </a:endParaRPr>
                    </a:p>
                    <a:p>
                      <a:pPr marL="0" marR="0" lvl="0" indent="0" algn="l" rtl="0">
                        <a:lnSpc>
                          <a:spcPct val="100000"/>
                        </a:lnSpc>
                        <a:spcBef>
                          <a:spcPts val="0"/>
                        </a:spcBef>
                        <a:spcAft>
                          <a:spcPts val="0"/>
                        </a:spcAft>
                        <a:buClr>
                          <a:srgbClr val="000000"/>
                        </a:buClr>
                        <a:buSzPts val="225"/>
                        <a:buFont typeface="Arial"/>
                        <a:buNone/>
                      </a:pPr>
                      <a:r>
                        <a:rPr lang="hr-HR" sz="1050" b="0" u="none" strike="noStrike" cap="none" dirty="0">
                          <a:latin typeface="Cabin"/>
                          <a:ea typeface="Times New Roman"/>
                          <a:cs typeface="Times New Roman"/>
                          <a:sym typeface="Times New Roman"/>
                        </a:rPr>
                        <a:t>Ostvariti zrelu ljudsku i vjerničku osobnost.</a:t>
                      </a:r>
                      <a:endParaRPr sz="1050" u="none" strike="noStrike" cap="none" dirty="0">
                        <a:latin typeface="Cabin"/>
                      </a:endParaRPr>
                    </a:p>
                    <a:p>
                      <a:pPr marL="0" marR="0" lvl="0" indent="0" algn="l" rtl="0">
                        <a:lnSpc>
                          <a:spcPct val="100000"/>
                        </a:lnSpc>
                        <a:spcBef>
                          <a:spcPts val="0"/>
                        </a:spcBef>
                        <a:spcAft>
                          <a:spcPts val="0"/>
                        </a:spcAft>
                        <a:buClr>
                          <a:srgbClr val="000000"/>
                        </a:buClr>
                        <a:buSzPts val="225"/>
                        <a:buFont typeface="Arial"/>
                        <a:buNone/>
                      </a:pPr>
                      <a:r>
                        <a:rPr lang="hr-HR" sz="1050" b="0" u="none" strike="noStrike" cap="none" dirty="0">
                          <a:latin typeface="Cabin"/>
                          <a:ea typeface="Times New Roman"/>
                          <a:cs typeface="Times New Roman"/>
                          <a:sym typeface="Times New Roman"/>
                        </a:rPr>
                        <a:t>Biti sposoban povezati biblijske poruke sa svakodnevnim životom. Upoznati druge i različite od sebe te izgrađivati osjećaj poštovanja prema drugima.</a:t>
                      </a:r>
                      <a:endParaRPr sz="1050" u="none" strike="noStrike" cap="none" dirty="0">
                        <a:latin typeface="Cabin"/>
                      </a:endParaRPr>
                    </a:p>
                  </a:txBody>
                  <a:tcPr marL="68575" marR="68575" marT="0" marB="0" anchor="ctr" anchorCtr="1"/>
                </a:tc>
                <a:tc>
                  <a:txBody>
                    <a:bodyPr/>
                    <a:lstStyle/>
                    <a:p>
                      <a:pPr marL="0" marR="0" lvl="0" indent="0" algn="ctr" rtl="0">
                        <a:lnSpc>
                          <a:spcPct val="100000"/>
                        </a:lnSpc>
                        <a:spcBef>
                          <a:spcPts val="0"/>
                        </a:spcBef>
                        <a:spcAft>
                          <a:spcPts val="0"/>
                        </a:spcAft>
                        <a:buClr>
                          <a:srgbClr val="000000"/>
                        </a:buClr>
                        <a:buSzPts val="250"/>
                        <a:buFont typeface="Arial"/>
                        <a:buNone/>
                      </a:pPr>
                      <a:endParaRPr sz="1050" u="none" strike="noStrike" cap="none">
                        <a:latin typeface="Cabin"/>
                      </a:endParaRPr>
                    </a:p>
                    <a:p>
                      <a:pPr marL="0" marR="0" lvl="0" indent="0" algn="l" rtl="0">
                        <a:lnSpc>
                          <a:spcPct val="100000"/>
                        </a:lnSpc>
                        <a:spcBef>
                          <a:spcPts val="0"/>
                        </a:spcBef>
                        <a:spcAft>
                          <a:spcPts val="0"/>
                        </a:spcAft>
                        <a:buClr>
                          <a:srgbClr val="000000"/>
                        </a:buClr>
                        <a:buSzPts val="250"/>
                        <a:buFont typeface="Arial"/>
                        <a:buNone/>
                      </a:pPr>
                      <a:r>
                        <a:rPr lang="hr-HR" sz="1050" b="0" u="none" strike="noStrike" cap="none" dirty="0">
                          <a:latin typeface="Cabin"/>
                          <a:ea typeface="Times New Roman"/>
                          <a:cs typeface="Times New Roman"/>
                          <a:sym typeface="Times New Roman"/>
                        </a:rPr>
                        <a:t>Povezivanje Božje objave i crkvene tradicije sa životnim iskustvom učenika s ciljem ostvarivanja sustavnog i cjelovitog upoznavanja katoličke vjere na informativnoj, spoznajnoj, doživljajnoj i djelatnoj razini radi postignuća zrelosti kršćanske vjere.</a:t>
                      </a:r>
                      <a:endParaRPr sz="1050" b="0" u="none" strike="noStrike" cap="none" dirty="0">
                        <a:latin typeface="Cabi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250"/>
                        <a:buFont typeface="Arial"/>
                        <a:buNone/>
                      </a:pPr>
                      <a:endParaRPr sz="1050" u="none" strike="noStrike" cap="none">
                        <a:latin typeface="Cabin" panose="020B0604020202020204" charset="-18"/>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250"/>
                        <a:buFont typeface="Arial"/>
                        <a:buNone/>
                      </a:pPr>
                      <a:endParaRPr sz="1050" u="none" strike="noStrike" cap="none">
                        <a:latin typeface="Cabin" panose="020B0604020202020204" charset="-18"/>
                        <a:ea typeface="Times New Roman"/>
                        <a:cs typeface="Times New Roman"/>
                        <a:sym typeface="Times New Roman"/>
                      </a:endParaRPr>
                    </a:p>
                  </a:txBody>
                  <a:tcPr marL="68575" marR="68575" marT="0" marB="0" anchor="ctr" anchorCtr="1"/>
                </a:tc>
                <a:tc>
                  <a:txBody>
                    <a:bodyPr/>
                    <a:lstStyle/>
                    <a:p>
                      <a:pPr marL="0" marR="0" lvl="0" indent="0" algn="ctr" rtl="0">
                        <a:lnSpc>
                          <a:spcPct val="100000"/>
                        </a:lnSpc>
                        <a:spcBef>
                          <a:spcPts val="0"/>
                        </a:spcBef>
                        <a:spcAft>
                          <a:spcPts val="0"/>
                        </a:spcAft>
                        <a:buClr>
                          <a:srgbClr val="000000"/>
                        </a:buClr>
                        <a:buSzPts val="250"/>
                        <a:buFont typeface="Arial"/>
                        <a:buNone/>
                      </a:pPr>
                      <a:endParaRPr lang="hr-HR" sz="1050" b="0" u="none" strike="noStrike" cap="none">
                        <a:latin typeface="Cabin"/>
                        <a:ea typeface="Times New Roman"/>
                        <a:cs typeface="Times New Roman"/>
                        <a:sym typeface="Times New Roman"/>
                      </a:endParaRPr>
                    </a:p>
                    <a:p>
                      <a:pPr marL="89535" marR="0" lvl="0" indent="0" algn="ctr" rtl="0">
                        <a:lnSpc>
                          <a:spcPct val="100000"/>
                        </a:lnSpc>
                        <a:spcBef>
                          <a:spcPts val="0"/>
                        </a:spcBef>
                        <a:spcAft>
                          <a:spcPts val="0"/>
                        </a:spcAft>
                        <a:buClr>
                          <a:srgbClr val="000000"/>
                        </a:buClr>
                        <a:buSzPts val="1000"/>
                        <a:buFont typeface="Arial"/>
                        <a:buNone/>
                      </a:pPr>
                      <a:r>
                        <a:rPr lang="hr-HR" sz="1050" u="none" strike="noStrike" cap="none" dirty="0">
                          <a:latin typeface="Cabin"/>
                          <a:ea typeface="Times New Roman"/>
                          <a:cs typeface="Times New Roman"/>
                          <a:sym typeface="Times New Roman"/>
                        </a:rPr>
                        <a:t>Suzana Katić, vjeroučiteljica</a:t>
                      </a:r>
                      <a:endParaRPr sz="1050" u="none" strike="noStrike" cap="none" dirty="0">
                        <a:latin typeface="Cabin"/>
                        <a:ea typeface="Times New Roman"/>
                        <a:cs typeface="Times New Roman"/>
                        <a:sym typeface="Times New Roman"/>
                      </a:endParaRPr>
                    </a:p>
                    <a:p>
                      <a:pPr marL="89535" marR="0" lvl="0" indent="0" algn="ctr">
                        <a:lnSpc>
                          <a:spcPct val="100000"/>
                        </a:lnSpc>
                        <a:spcBef>
                          <a:spcPts val="0"/>
                        </a:spcBef>
                        <a:spcAft>
                          <a:spcPts val="0"/>
                        </a:spcAft>
                        <a:buSzPts val="1000"/>
                        <a:buFont typeface="Arial"/>
                        <a:buNone/>
                      </a:pPr>
                      <a:r>
                        <a:rPr lang="hr-HR" sz="1050" u="none" strike="noStrike" cap="none" dirty="0">
                          <a:latin typeface="Cabin"/>
                          <a:ea typeface="Times New Roman"/>
                          <a:cs typeface="Times New Roman"/>
                        </a:rPr>
                        <a:t>Mario Vuk,</a:t>
                      </a:r>
                    </a:p>
                    <a:p>
                      <a:pPr marL="89535" marR="0" lvl="0" indent="0" algn="ctr">
                        <a:lnSpc>
                          <a:spcPct val="100000"/>
                        </a:lnSpc>
                        <a:spcBef>
                          <a:spcPts val="0"/>
                        </a:spcBef>
                        <a:spcAft>
                          <a:spcPts val="0"/>
                        </a:spcAft>
                        <a:buSzPts val="1000"/>
                        <a:buFont typeface="Arial"/>
                        <a:buNone/>
                      </a:pPr>
                      <a:r>
                        <a:rPr lang="hr-HR" sz="1050" u="none" strike="noStrike" cap="none" dirty="0">
                          <a:latin typeface="Cabin"/>
                          <a:ea typeface="Times New Roman"/>
                          <a:cs typeface="Times New Roman"/>
                        </a:rPr>
                        <a:t>vjeroučitelj</a:t>
                      </a:r>
                    </a:p>
                    <a:p>
                      <a:pPr marL="89535" marR="0" lvl="0" indent="0" algn="ctr" rtl="0">
                        <a:lnSpc>
                          <a:spcPct val="100000"/>
                        </a:lnSpc>
                        <a:spcBef>
                          <a:spcPts val="0"/>
                        </a:spcBef>
                        <a:spcAft>
                          <a:spcPts val="0"/>
                        </a:spcAft>
                        <a:buClr>
                          <a:srgbClr val="000000"/>
                        </a:buClr>
                        <a:buSzPts val="1000"/>
                        <a:buFont typeface="Arial"/>
                        <a:buNone/>
                      </a:pPr>
                      <a:r>
                        <a:rPr lang="hr-HR" sz="1050" u="none" strike="noStrike" cap="none" dirty="0">
                          <a:latin typeface="Cabin"/>
                          <a:ea typeface="Times New Roman"/>
                          <a:cs typeface="Times New Roman"/>
                          <a:sym typeface="Times New Roman"/>
                        </a:rPr>
                        <a:t>- Učenici:</a:t>
                      </a:r>
                      <a:endParaRPr sz="1050" u="none" strike="noStrike" cap="none" dirty="0">
                        <a:latin typeface="Cabin"/>
                        <a:ea typeface="Times New Roman"/>
                        <a:cs typeface="Times New Roman"/>
                        <a:sym typeface="Times New Roman"/>
                      </a:endParaRPr>
                    </a:p>
                    <a:p>
                      <a:pPr marL="89535" marR="0" lvl="0" indent="0" algn="ctr" rtl="0">
                        <a:lnSpc>
                          <a:spcPct val="100000"/>
                        </a:lnSpc>
                        <a:spcBef>
                          <a:spcPts val="0"/>
                        </a:spcBef>
                        <a:spcAft>
                          <a:spcPts val="0"/>
                        </a:spcAft>
                        <a:buClr>
                          <a:srgbClr val="000000"/>
                        </a:buClr>
                        <a:buSzPts val="1000"/>
                        <a:buFont typeface="Arial"/>
                        <a:buNone/>
                      </a:pPr>
                      <a:r>
                        <a:rPr lang="hr-HR" sz="1050" u="none" strike="noStrike" cap="none" dirty="0">
                          <a:latin typeface="Cabin"/>
                          <a:ea typeface="Times New Roman"/>
                          <a:cs typeface="Times New Roman"/>
                        </a:rPr>
                        <a:t>1.a, 1.b, 2.a,3.a, 4. a</a:t>
                      </a:r>
                      <a:endParaRPr lang="hr-HR" sz="1050" u="none" strike="noStrike" cap="none" dirty="0">
                        <a:latin typeface="Cabin"/>
                        <a:ea typeface="Times New Roman"/>
                        <a:cs typeface="Times New Roman"/>
                        <a:sym typeface="Times New Roman"/>
                      </a:endParaRPr>
                    </a:p>
                  </a:txBody>
                  <a:tcPr marL="68575" marR="68575" marT="0" marB="0" anchor="ctr" anchorCtr="1"/>
                </a:tc>
                <a:tc>
                  <a:txBody>
                    <a:bodyPr/>
                    <a:lstStyle/>
                    <a:p>
                      <a:pPr marL="0" marR="0" lvl="0" indent="0" algn="ctr" rtl="0">
                        <a:lnSpc>
                          <a:spcPct val="100000"/>
                        </a:lnSpc>
                        <a:spcBef>
                          <a:spcPts val="0"/>
                        </a:spcBef>
                        <a:spcAft>
                          <a:spcPts val="0"/>
                        </a:spcAft>
                        <a:buClr>
                          <a:srgbClr val="000000"/>
                        </a:buClr>
                        <a:buSzPts val="250"/>
                        <a:buFont typeface="Arial"/>
                        <a:buNone/>
                      </a:pPr>
                      <a:r>
                        <a:rPr lang="hr-HR" sz="1050" b="0" u="none" strike="noStrike" cap="none" dirty="0">
                          <a:latin typeface="Cabin"/>
                          <a:ea typeface="Times New Roman"/>
                          <a:cs typeface="Times New Roman"/>
                          <a:sym typeface="Times New Roman"/>
                        </a:rPr>
                        <a:t>Predavanja,</a:t>
                      </a:r>
                      <a:endParaRPr sz="1050" u="none" strike="noStrike" cap="none" dirty="0">
                        <a:latin typeface="Cabin"/>
                      </a:endParaRPr>
                    </a:p>
                    <a:p>
                      <a:pPr marL="0" marR="0" lvl="0" indent="0" algn="ctr" rtl="0">
                        <a:lnSpc>
                          <a:spcPct val="100000"/>
                        </a:lnSpc>
                        <a:spcBef>
                          <a:spcPts val="0"/>
                        </a:spcBef>
                        <a:spcAft>
                          <a:spcPts val="0"/>
                        </a:spcAft>
                        <a:buClr>
                          <a:srgbClr val="000000"/>
                        </a:buClr>
                        <a:buSzPts val="250"/>
                        <a:buFont typeface="Arial"/>
                        <a:buNone/>
                      </a:pPr>
                      <a:r>
                        <a:rPr lang="hr-HR" sz="1050" b="0" u="none" strike="noStrike" cap="none" dirty="0">
                          <a:latin typeface="Cabin"/>
                          <a:ea typeface="Times New Roman"/>
                          <a:cs typeface="Times New Roman"/>
                          <a:sym typeface="Times New Roman"/>
                        </a:rPr>
                        <a:t>individualni rad ,rad u paru,</a:t>
                      </a:r>
                      <a:endParaRPr sz="1050" u="none" strike="noStrike" cap="none" dirty="0">
                        <a:latin typeface="Cabin"/>
                      </a:endParaRPr>
                    </a:p>
                    <a:p>
                      <a:pPr marL="0" marR="0" lvl="0" indent="0" algn="ctr" rtl="0">
                        <a:lnSpc>
                          <a:spcPct val="100000"/>
                        </a:lnSpc>
                        <a:spcBef>
                          <a:spcPts val="0"/>
                        </a:spcBef>
                        <a:spcAft>
                          <a:spcPts val="0"/>
                        </a:spcAft>
                        <a:buClr>
                          <a:srgbClr val="000000"/>
                        </a:buClr>
                        <a:buSzPts val="250"/>
                        <a:buFont typeface="Arial"/>
                        <a:buNone/>
                      </a:pPr>
                      <a:r>
                        <a:rPr lang="hr-HR" sz="1050" b="0" u="none" strike="noStrike" cap="none" dirty="0">
                          <a:latin typeface="Cabin"/>
                          <a:ea typeface="Times New Roman"/>
                          <a:cs typeface="Times New Roman"/>
                          <a:sym typeface="Times New Roman"/>
                        </a:rPr>
                        <a:t>rad u grupama,</a:t>
                      </a:r>
                      <a:endParaRPr sz="1050" u="none" strike="noStrike" cap="none" dirty="0">
                        <a:latin typeface="Cabin"/>
                      </a:endParaRPr>
                    </a:p>
                    <a:p>
                      <a:pPr marL="0" marR="0" lvl="0" indent="0" algn="ctr" rtl="0">
                        <a:lnSpc>
                          <a:spcPct val="100000"/>
                        </a:lnSpc>
                        <a:spcBef>
                          <a:spcPts val="0"/>
                        </a:spcBef>
                        <a:spcAft>
                          <a:spcPts val="0"/>
                        </a:spcAft>
                        <a:buClr>
                          <a:srgbClr val="000000"/>
                        </a:buClr>
                        <a:buSzPts val="250"/>
                        <a:buFont typeface="Arial"/>
                        <a:buNone/>
                      </a:pPr>
                      <a:r>
                        <a:rPr lang="hr-HR" sz="1050" b="0" u="none" strike="noStrike" cap="none" dirty="0">
                          <a:latin typeface="Cabin"/>
                          <a:ea typeface="Times New Roman"/>
                          <a:cs typeface="Times New Roman"/>
                          <a:sym typeface="Times New Roman"/>
                        </a:rPr>
                        <a:t>istraživački rad.</a:t>
                      </a:r>
                      <a:endParaRPr sz="1050" b="0" u="none" strike="noStrike" cap="none" dirty="0">
                        <a:latin typeface="Cabin"/>
                        <a:ea typeface="Times New Roman"/>
                        <a:cs typeface="Times New Roman"/>
                        <a:sym typeface="Times New Roman"/>
                      </a:endParaRPr>
                    </a:p>
                    <a:p>
                      <a:pPr marL="0" marR="0" lvl="0" indent="0" algn="just" rtl="0">
                        <a:lnSpc>
                          <a:spcPct val="100000"/>
                        </a:lnSpc>
                        <a:spcBef>
                          <a:spcPts val="0"/>
                        </a:spcBef>
                        <a:spcAft>
                          <a:spcPts val="0"/>
                        </a:spcAft>
                        <a:buClr>
                          <a:srgbClr val="000000"/>
                        </a:buClr>
                        <a:buSzPts val="250"/>
                        <a:buFont typeface="Arial"/>
                        <a:buNone/>
                      </a:pPr>
                      <a:endParaRPr sz="1050" u="none" strike="noStrike" cap="none">
                        <a:latin typeface="Cabin" panose="020B0604020202020204" charset="-18"/>
                        <a:ea typeface="Times New Roman"/>
                        <a:cs typeface="Times New Roman"/>
                        <a:sym typeface="Times New Roman"/>
                      </a:endParaRPr>
                    </a:p>
                    <a:p>
                      <a:pPr marL="0" marR="0" lvl="0" indent="0" algn="just" rtl="0">
                        <a:lnSpc>
                          <a:spcPct val="100000"/>
                        </a:lnSpc>
                        <a:spcBef>
                          <a:spcPts val="0"/>
                        </a:spcBef>
                        <a:spcAft>
                          <a:spcPts val="0"/>
                        </a:spcAft>
                        <a:buClr>
                          <a:srgbClr val="000000"/>
                        </a:buClr>
                        <a:buSzPts val="250"/>
                        <a:buFont typeface="Arial"/>
                        <a:buNone/>
                      </a:pPr>
                      <a:endParaRPr sz="1050" u="none" strike="noStrike" cap="none">
                        <a:latin typeface="Cabin" panose="020B0604020202020204" charset="-18"/>
                        <a:ea typeface="Times New Roman"/>
                        <a:cs typeface="Times New Roman"/>
                        <a:sym typeface="Times New Roman"/>
                      </a:endParaRPr>
                    </a:p>
                    <a:p>
                      <a:pPr marL="0" marR="0" lvl="0" indent="0" algn="just" rtl="0">
                        <a:lnSpc>
                          <a:spcPct val="100000"/>
                        </a:lnSpc>
                        <a:spcBef>
                          <a:spcPts val="0"/>
                        </a:spcBef>
                        <a:spcAft>
                          <a:spcPts val="0"/>
                        </a:spcAft>
                        <a:buClr>
                          <a:srgbClr val="000000"/>
                        </a:buClr>
                        <a:buSzPts val="250"/>
                        <a:buFont typeface="Arial"/>
                        <a:buNone/>
                      </a:pPr>
                      <a:endParaRPr sz="1050" u="none" strike="noStrike" cap="none">
                        <a:latin typeface="Cabin" panose="020B0604020202020204" charset="-18"/>
                        <a:ea typeface="Times New Roman"/>
                        <a:cs typeface="Times New Roman"/>
                        <a:sym typeface="Times New Roman"/>
                      </a:endParaRPr>
                    </a:p>
                    <a:p>
                      <a:pPr marL="0" marR="0" lvl="0" indent="0" algn="just" rtl="0">
                        <a:lnSpc>
                          <a:spcPct val="100000"/>
                        </a:lnSpc>
                        <a:spcBef>
                          <a:spcPts val="0"/>
                        </a:spcBef>
                        <a:spcAft>
                          <a:spcPts val="0"/>
                        </a:spcAft>
                        <a:buClr>
                          <a:srgbClr val="000000"/>
                        </a:buClr>
                        <a:buSzPts val="250"/>
                        <a:buFont typeface="Arial"/>
                        <a:buNone/>
                      </a:pPr>
                      <a:endParaRPr sz="1050" u="none" strike="noStrike" cap="none">
                        <a:latin typeface="Cabin" panose="020B0604020202020204" charset="-18"/>
                        <a:ea typeface="Times New Roman"/>
                        <a:cs typeface="Times New Roman"/>
                        <a:sym typeface="Times New Roman"/>
                      </a:endParaRPr>
                    </a:p>
                    <a:p>
                      <a:pPr marL="0" marR="0" lvl="0" indent="0" algn="just" rtl="0">
                        <a:lnSpc>
                          <a:spcPct val="100000"/>
                        </a:lnSpc>
                        <a:spcBef>
                          <a:spcPts val="0"/>
                        </a:spcBef>
                        <a:spcAft>
                          <a:spcPts val="0"/>
                        </a:spcAft>
                        <a:buClr>
                          <a:srgbClr val="000000"/>
                        </a:buClr>
                        <a:buSzPts val="250"/>
                        <a:buFont typeface="Arial"/>
                        <a:buNone/>
                      </a:pPr>
                      <a:endParaRPr sz="1050" u="none" strike="noStrike" cap="none">
                        <a:latin typeface="Cabin" panose="020B0604020202020204" charset="-18"/>
                        <a:ea typeface="Times New Roman"/>
                        <a:cs typeface="Times New Roman"/>
                        <a:sym typeface="Times New Roman"/>
                      </a:endParaRPr>
                    </a:p>
                    <a:p>
                      <a:pPr marL="0" marR="0" lvl="0" indent="0" algn="just" rtl="0">
                        <a:lnSpc>
                          <a:spcPct val="100000"/>
                        </a:lnSpc>
                        <a:spcBef>
                          <a:spcPts val="0"/>
                        </a:spcBef>
                        <a:spcAft>
                          <a:spcPts val="0"/>
                        </a:spcAft>
                        <a:buClr>
                          <a:srgbClr val="000000"/>
                        </a:buClr>
                        <a:buSzPts val="250"/>
                        <a:buFont typeface="Arial"/>
                        <a:buNone/>
                      </a:pPr>
                      <a:endParaRPr sz="1050" u="none" strike="noStrike" cap="none">
                        <a:latin typeface="Cabin" panose="020B0604020202020204" charset="-18"/>
                        <a:ea typeface="Times New Roman"/>
                        <a:cs typeface="Times New Roman"/>
                        <a:sym typeface="Times New Roman"/>
                      </a:endParaRPr>
                    </a:p>
                  </a:txBody>
                  <a:tcPr marL="68575" marR="68575" marT="0" marB="0" anchor="ctr" anchorCtr="1"/>
                </a:tc>
                <a:tc>
                  <a:txBody>
                    <a:bodyPr/>
                    <a:lstStyle/>
                    <a:p>
                      <a:pPr marL="0" marR="0" lvl="0" indent="0" algn="ctr" rtl="0">
                        <a:lnSpc>
                          <a:spcPct val="100000"/>
                        </a:lnSpc>
                        <a:spcBef>
                          <a:spcPts val="0"/>
                        </a:spcBef>
                        <a:spcAft>
                          <a:spcPts val="0"/>
                        </a:spcAft>
                        <a:buClr>
                          <a:srgbClr val="000000"/>
                        </a:buClr>
                        <a:buSzPts val="250"/>
                        <a:buFont typeface="Arial"/>
                        <a:buNone/>
                      </a:pPr>
                      <a:r>
                        <a:rPr lang="hr-HR" sz="1050" b="0" u="none" strike="noStrike" cap="none" dirty="0">
                          <a:latin typeface="Cabin"/>
                          <a:ea typeface="Times New Roman"/>
                          <a:cs typeface="Times New Roman"/>
                          <a:sym typeface="Times New Roman"/>
                        </a:rPr>
                        <a:t>2 sata tjedno</a:t>
                      </a:r>
                      <a:endParaRPr sz="1050" u="none" strike="noStrike" cap="none" dirty="0">
                        <a:latin typeface="Cabin"/>
                      </a:endParaRPr>
                    </a:p>
                    <a:p>
                      <a:pPr marL="0" marR="0" lvl="0" indent="0" algn="ctr" rtl="0">
                        <a:lnSpc>
                          <a:spcPct val="100000"/>
                        </a:lnSpc>
                        <a:spcBef>
                          <a:spcPts val="0"/>
                        </a:spcBef>
                        <a:spcAft>
                          <a:spcPts val="0"/>
                        </a:spcAft>
                        <a:buClr>
                          <a:srgbClr val="000000"/>
                        </a:buClr>
                        <a:buSzPts val="250"/>
                        <a:buFont typeface="Arial"/>
                        <a:buNone/>
                      </a:pPr>
                      <a:r>
                        <a:rPr lang="hr-HR" sz="1050" b="0" u="none" strike="noStrike" cap="none" dirty="0">
                          <a:latin typeface="Cabin"/>
                          <a:ea typeface="Times New Roman"/>
                          <a:cs typeface="Times New Roman"/>
                          <a:sym typeface="Times New Roman"/>
                        </a:rPr>
                        <a:t>tijekom </a:t>
                      </a:r>
                      <a:r>
                        <a:rPr lang="hr-HR" sz="1050" b="0" i="0" u="none" strike="noStrike" cap="none" noProof="0" dirty="0">
                          <a:solidFill>
                            <a:schemeClr val="dk2"/>
                          </a:solidFill>
                        </a:rPr>
                        <a:t>2023./2024</a:t>
                      </a:r>
                      <a:r>
                        <a:rPr lang="hr-HR" sz="1050" b="0" u="none" strike="noStrike" cap="none" dirty="0">
                          <a:latin typeface="Cabin"/>
                          <a:cs typeface="Times New Roman"/>
                        </a:rPr>
                        <a:t>.</a:t>
                      </a:r>
                      <a:r>
                        <a:rPr lang="hr-HR" sz="1050" b="0" u="none" strike="noStrike" cap="none" dirty="0">
                          <a:latin typeface="Cabin"/>
                          <a:ea typeface="Times New Roman"/>
                          <a:cs typeface="Times New Roman"/>
                          <a:sym typeface="Times New Roman"/>
                        </a:rPr>
                        <a:t> školske godine</a:t>
                      </a:r>
                      <a:endParaRPr sz="1050" b="0" u="none" strike="noStrike" cap="none" dirty="0">
                        <a:latin typeface="Cabin" panose="020B0604020202020204" charset="-18"/>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250"/>
                        <a:buFont typeface="Arial"/>
                        <a:buNone/>
                      </a:pPr>
                      <a:endParaRPr sz="1050" u="none" strike="noStrike" cap="none">
                        <a:latin typeface="Cabin" panose="020B0604020202020204" charset="-18"/>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250"/>
                        <a:buFont typeface="Arial"/>
                        <a:buNone/>
                      </a:pPr>
                      <a:endParaRPr sz="1050" u="none" strike="noStrike" cap="none">
                        <a:latin typeface="Cabin" panose="020B0604020202020204" charset="-18"/>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250"/>
                        <a:buFont typeface="Arial"/>
                        <a:buNone/>
                      </a:pPr>
                      <a:endParaRPr sz="1050" u="none" strike="noStrike" cap="none">
                        <a:latin typeface="Cabin" panose="020B0604020202020204" charset="-18"/>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250"/>
                        <a:buFont typeface="Arial"/>
                        <a:buNone/>
                      </a:pPr>
                      <a:endParaRPr sz="1050" u="none" strike="noStrike" cap="none">
                        <a:latin typeface="Cabin" panose="020B0604020202020204" charset="-18"/>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250"/>
                        <a:buFont typeface="Arial"/>
                        <a:buNone/>
                      </a:pPr>
                      <a:endParaRPr sz="1050" u="none" strike="noStrike" cap="none">
                        <a:latin typeface="Cabin" panose="020B0604020202020204" charset="-18"/>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250"/>
                        <a:buFont typeface="Arial"/>
                        <a:buNone/>
                      </a:pPr>
                      <a:endParaRPr sz="1050" u="none" strike="noStrike" cap="none">
                        <a:latin typeface="Cabin" panose="020B0604020202020204" charset="-18"/>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250"/>
                        <a:buFont typeface="Arial"/>
                        <a:buNone/>
                      </a:pPr>
                      <a:endParaRPr sz="1050" u="none" strike="noStrike" cap="none">
                        <a:latin typeface="Cabin" panose="020B0604020202020204" charset="-18"/>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250"/>
                        <a:buFont typeface="Arial"/>
                        <a:buNone/>
                      </a:pPr>
                      <a:endParaRPr sz="1050" u="none" strike="noStrike" cap="none">
                        <a:latin typeface="Cabin" panose="020B0604020202020204" charset="-18"/>
                        <a:ea typeface="Times New Roman"/>
                        <a:cs typeface="Times New Roman"/>
                        <a:sym typeface="Times New Roman"/>
                      </a:endParaRPr>
                    </a:p>
                  </a:txBody>
                  <a:tcPr marL="68575" marR="68575" marT="0" marB="0" anchor="ctr" anchorCtr="1"/>
                </a:tc>
                <a:tc>
                  <a:txBody>
                    <a:bodyPr/>
                    <a:lstStyle/>
                    <a:p>
                      <a:pPr marL="0" marR="0" lvl="0" indent="0" algn="ctr" rtl="0">
                        <a:lnSpc>
                          <a:spcPct val="100000"/>
                        </a:lnSpc>
                        <a:spcBef>
                          <a:spcPts val="0"/>
                        </a:spcBef>
                        <a:spcAft>
                          <a:spcPts val="0"/>
                        </a:spcAft>
                        <a:buClr>
                          <a:srgbClr val="000000"/>
                        </a:buClr>
                        <a:buSzPts val="250"/>
                        <a:buFont typeface="Arial"/>
                        <a:buNone/>
                      </a:pPr>
                      <a:r>
                        <a:rPr lang="hr-HR" sz="1050" b="0" u="none" strike="noStrike" cap="none" dirty="0">
                          <a:latin typeface="Cabin"/>
                          <a:ea typeface="Times New Roman"/>
                          <a:cs typeface="Times New Roman"/>
                          <a:sym typeface="Times New Roman"/>
                        </a:rPr>
                        <a:t>Potrošni materijal</a:t>
                      </a:r>
                      <a:endParaRPr sz="1050" b="0" u="none" strike="noStrike" cap="none" dirty="0">
                        <a:latin typeface="Cabin"/>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250"/>
                        <a:buFont typeface="Arial"/>
                        <a:buNone/>
                      </a:pPr>
                      <a:endParaRPr sz="1050" u="none" strike="noStrike" cap="none">
                        <a:latin typeface="Cabin" panose="020B0604020202020204" charset="-18"/>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250"/>
                        <a:buFont typeface="Arial"/>
                        <a:buNone/>
                      </a:pPr>
                      <a:endParaRPr sz="1050" u="none" strike="noStrike" cap="none">
                        <a:latin typeface="Cabin" panose="020B0604020202020204" charset="-18"/>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250"/>
                        <a:buFont typeface="Arial"/>
                        <a:buNone/>
                      </a:pPr>
                      <a:endParaRPr sz="1050" u="none" strike="noStrike" cap="none">
                        <a:latin typeface="Cabin" panose="020B0604020202020204" charset="-18"/>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250"/>
                        <a:buFont typeface="Arial"/>
                        <a:buNone/>
                      </a:pPr>
                      <a:endParaRPr sz="1050" u="none" strike="noStrike" cap="none">
                        <a:latin typeface="Cabin" panose="020B0604020202020204" charset="-18"/>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250"/>
                        <a:buFont typeface="Arial"/>
                        <a:buNone/>
                      </a:pPr>
                      <a:endParaRPr sz="1050" u="none" strike="noStrike" cap="none">
                        <a:latin typeface="Cabin" panose="020B0604020202020204" charset="-18"/>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250"/>
                        <a:buFont typeface="Arial"/>
                        <a:buNone/>
                      </a:pPr>
                      <a:endParaRPr sz="1050" u="none" strike="noStrike" cap="none">
                        <a:latin typeface="Cabin" panose="020B0604020202020204" charset="-18"/>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250"/>
                        <a:buFont typeface="Arial"/>
                        <a:buNone/>
                      </a:pPr>
                      <a:endParaRPr sz="1050" u="none" strike="noStrike" cap="none">
                        <a:latin typeface="Cabin" panose="020B0604020202020204" charset="-18"/>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250"/>
                        <a:buFont typeface="Arial"/>
                        <a:buNone/>
                      </a:pPr>
                      <a:endParaRPr sz="1050" u="none" strike="noStrike" cap="none">
                        <a:latin typeface="Cabin" panose="020B0604020202020204" charset="-18"/>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250"/>
                        <a:buFont typeface="Arial"/>
                        <a:buNone/>
                      </a:pPr>
                      <a:endParaRPr sz="1050" u="none" strike="noStrike" cap="none">
                        <a:latin typeface="Cabin" panose="020B0604020202020204" charset="-18"/>
                        <a:ea typeface="Times New Roman"/>
                        <a:cs typeface="Times New Roman"/>
                        <a:sym typeface="Times New Roman"/>
                      </a:endParaRPr>
                    </a:p>
                  </a:txBody>
                  <a:tcPr marL="68575" marR="68575" marT="0" marB="0" anchor="ctr" anchorCtr="1"/>
                </a:tc>
                <a:tc>
                  <a:txBody>
                    <a:bodyPr/>
                    <a:lstStyle/>
                    <a:p>
                      <a:pPr marL="0" marR="0" lvl="0" indent="0" algn="l" rtl="0">
                        <a:lnSpc>
                          <a:spcPct val="100000"/>
                        </a:lnSpc>
                        <a:spcBef>
                          <a:spcPts val="0"/>
                        </a:spcBef>
                        <a:spcAft>
                          <a:spcPts val="0"/>
                        </a:spcAft>
                        <a:buClr>
                          <a:schemeClr val="dk1"/>
                        </a:buClr>
                        <a:buSzPts val="250"/>
                        <a:buFont typeface="Times New Roman"/>
                        <a:buNone/>
                      </a:pPr>
                      <a:r>
                        <a:rPr lang="hr-HR" sz="1050" b="0" u="none" strike="noStrike" cap="none" dirty="0">
                          <a:latin typeface="Cabin"/>
                          <a:ea typeface="Times New Roman"/>
                          <a:cs typeface="Times New Roman"/>
                          <a:sym typeface="Times New Roman"/>
                        </a:rPr>
                        <a:t>Vrednovanje se vrši usmenim i pismenim putem, opisnim i brojčanim ocjenama, a komponente vrednovanja su: usvojenost znanja, stvaralačko izražavanje i kultura međusobnog komuniciranja.</a:t>
                      </a:r>
                    </a:p>
                  </a:txBody>
                  <a:tcPr marL="68575" marR="68575" marT="0" marB="0" anchor="ctr" anchorCtr="1"/>
                </a:tc>
                <a:extLst>
                  <a:ext uri="{0D108BD9-81ED-4DB2-BD59-A6C34878D82A}">
                    <a16:rowId xmlns:a16="http://schemas.microsoft.com/office/drawing/2014/main" val="10002"/>
                  </a:ext>
                </a:extLst>
              </a:tr>
            </a:tbl>
          </a:graphicData>
        </a:graphic>
      </p:graphicFrame>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broja slajda 2">
            <a:extLst>
              <a:ext uri="{FF2B5EF4-FFF2-40B4-BE49-F238E27FC236}">
                <a16:creationId xmlns:a16="http://schemas.microsoft.com/office/drawing/2014/main" id="{4D9845DC-0B5D-443F-8DF7-03ED62F13600}"/>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hr-HR" dirty="0" smtClean="0"/>
              <a:pPr marL="0" lvl="0" indent="0" algn="l" rtl="0">
                <a:spcBef>
                  <a:spcPts val="0"/>
                </a:spcBef>
                <a:spcAft>
                  <a:spcPts val="0"/>
                </a:spcAft>
                <a:buNone/>
              </a:pPr>
              <a:t>60</a:t>
            </a:fld>
            <a:endParaRPr lang="hr-HR"/>
          </a:p>
        </p:txBody>
      </p:sp>
      <p:sp>
        <p:nvSpPr>
          <p:cNvPr id="4" name="Rezervirano mjesto teksta 3">
            <a:extLst>
              <a:ext uri="{FF2B5EF4-FFF2-40B4-BE49-F238E27FC236}">
                <a16:creationId xmlns:a16="http://schemas.microsoft.com/office/drawing/2014/main" id="{DBA7353E-2ADC-4103-B6CC-4AFC5A939F55}"/>
              </a:ext>
            </a:extLst>
          </p:cNvPr>
          <p:cNvSpPr>
            <a:spLocks noGrp="1"/>
          </p:cNvSpPr>
          <p:nvPr>
            <p:ph type="body" idx="1"/>
          </p:nvPr>
        </p:nvSpPr>
        <p:spPr/>
        <p:txBody>
          <a:bodyPr/>
          <a:lstStyle/>
          <a:p>
            <a:pPr marL="102870" indent="0">
              <a:buNone/>
            </a:pPr>
            <a:endParaRPr lang="hr-HR" sz="2000"/>
          </a:p>
          <a:p>
            <a:pPr marL="102870" indent="0">
              <a:buNone/>
            </a:pPr>
            <a:r>
              <a:rPr lang="hr-HR" sz="2000"/>
              <a:t>ŠKOLSKI KURIKULUM ZA 2023./2024. ŠKOLSKU GODINU.</a:t>
            </a:r>
          </a:p>
          <a:p>
            <a:pPr marL="102870" indent="0">
              <a:buNone/>
            </a:pPr>
            <a:endParaRPr lang="hr-HR" sz="2000"/>
          </a:p>
          <a:p>
            <a:pPr marL="102870" indent="0">
              <a:buNone/>
            </a:pPr>
            <a:endParaRPr lang="hr-HR" sz="2000"/>
          </a:p>
          <a:p>
            <a:pPr marL="103505" indent="0">
              <a:buNone/>
            </a:pPr>
            <a:endParaRPr lang="hr-HR" sz="2000"/>
          </a:p>
          <a:p>
            <a:pPr marL="102870" indent="0">
              <a:buNone/>
            </a:pPr>
            <a:r>
              <a:rPr lang="hr-HR" sz="2000"/>
              <a:t>  Ravnatelj škole				Predsjednik školskog odbora</a:t>
            </a:r>
          </a:p>
          <a:p>
            <a:pPr marL="102870" indent="0">
              <a:buNone/>
            </a:pPr>
            <a:endParaRPr lang="hr-HR" sz="2000"/>
          </a:p>
          <a:p>
            <a:pPr marL="102870" indent="0">
              <a:buNone/>
            </a:pPr>
            <a:r>
              <a:rPr lang="hr-HR" sz="2000" u="sng"/>
              <a:t>_______________	</a:t>
            </a:r>
            <a:r>
              <a:rPr lang="hr-HR" sz="2000"/>
              <a:t>		</a:t>
            </a:r>
            <a:r>
              <a:rPr lang="hr-HR" sz="2000" u="sng"/>
              <a:t>____________________</a:t>
            </a:r>
            <a:endParaRPr lang="hr-HR" sz="2000"/>
          </a:p>
          <a:p>
            <a:pPr marL="102870" indent="0">
              <a:buNone/>
            </a:pPr>
            <a:r>
              <a:rPr lang="hr-HR" sz="2000"/>
              <a:t>   Damir </a:t>
            </a:r>
            <a:r>
              <a:rPr lang="hr-HR" sz="2000" err="1"/>
              <a:t>Škrlec</a:t>
            </a:r>
            <a:r>
              <a:rPr lang="hr-HR" sz="2000"/>
              <a:t>, prof.			      Davor Burazin, prof.</a:t>
            </a:r>
          </a:p>
          <a:p>
            <a:pPr indent="-353695"/>
            <a:endParaRPr lang="hr-HR"/>
          </a:p>
        </p:txBody>
      </p:sp>
    </p:spTree>
    <p:extLst>
      <p:ext uri="{BB962C8B-B14F-4D97-AF65-F5344CB8AC3E}">
        <p14:creationId xmlns:p14="http://schemas.microsoft.com/office/powerpoint/2010/main" val="26478355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6"/>
          <p:cNvSpPr txBox="1">
            <a:spLocks noGrp="1"/>
          </p:cNvSpPr>
          <p:nvPr>
            <p:ph type="ftr" idx="11"/>
          </p:nvPr>
        </p:nvSpPr>
        <p:spPr>
          <a:xfrm>
            <a:off x="4915984" y="6539229"/>
            <a:ext cx="3505200" cy="365759"/>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2"/>
              </a:buClr>
              <a:buSzPts val="350"/>
              <a:buFont typeface="Cabin"/>
              <a:buNone/>
            </a:pPr>
            <a:r>
              <a:rPr lang="hr-HR" sz="1400" b="0" i="0" u="none" strike="noStrike" cap="none">
                <a:latin typeface="Cabin"/>
                <a:ea typeface="Cabin"/>
                <a:cs typeface="Cabin"/>
                <a:sym typeface="Cabin"/>
              </a:rPr>
              <a:t>Školski kurikulum </a:t>
            </a:r>
            <a:r>
              <a:rPr lang="hr-HR"/>
              <a:t>2023./2024..</a:t>
            </a:r>
            <a:endParaRPr sz="1400" b="0" i="0" u="none" strike="noStrike" cap="none">
              <a:latin typeface="Cabin"/>
              <a:ea typeface="Cabin"/>
              <a:cs typeface="Cabin"/>
              <a:sym typeface="Cabin"/>
            </a:endParaRPr>
          </a:p>
        </p:txBody>
      </p:sp>
      <p:sp>
        <p:nvSpPr>
          <p:cNvPr id="149" name="Google Shape;149;p6"/>
          <p:cNvSpPr txBox="1">
            <a:spLocks noGrp="1"/>
          </p:cNvSpPr>
          <p:nvPr>
            <p:ph type="sldNum" idx="12"/>
          </p:nvPr>
        </p:nvSpPr>
        <p:spPr>
          <a:xfrm>
            <a:off x="612647" y="6356350"/>
            <a:ext cx="1981199" cy="365759"/>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2"/>
              </a:buClr>
              <a:buSzPts val="350"/>
              <a:buFont typeface="Cabin"/>
              <a:buNone/>
            </a:pPr>
            <a:fld id="{00000000-1234-1234-1234-123412341234}" type="slidenum">
              <a:rPr lang="hr-HR"/>
              <a:pPr marL="0" lvl="0" indent="0" algn="l" rtl="0">
                <a:lnSpc>
                  <a:spcPct val="100000"/>
                </a:lnSpc>
                <a:spcBef>
                  <a:spcPts val="0"/>
                </a:spcBef>
                <a:spcAft>
                  <a:spcPts val="0"/>
                </a:spcAft>
                <a:buClr>
                  <a:schemeClr val="dk2"/>
                </a:buClr>
                <a:buSzPts val="350"/>
                <a:buFont typeface="Cabin"/>
                <a:buNone/>
              </a:pPr>
              <a:t>7</a:t>
            </a:fld>
            <a:endParaRPr/>
          </a:p>
        </p:txBody>
      </p:sp>
      <p:sp>
        <p:nvSpPr>
          <p:cNvPr id="150" name="Google Shape;150;p6"/>
          <p:cNvSpPr txBox="1">
            <a:spLocks noGrp="1"/>
          </p:cNvSpPr>
          <p:nvPr>
            <p:ph type="ctrTitle" idx="4294967295"/>
          </p:nvPr>
        </p:nvSpPr>
        <p:spPr>
          <a:xfrm>
            <a:off x="409433" y="-56618"/>
            <a:ext cx="6858000" cy="482600"/>
          </a:xfrm>
          <a:prstGeom prst="rect">
            <a:avLst/>
          </a:prstGeom>
          <a:noFill/>
          <a:ln>
            <a:noFill/>
          </a:ln>
        </p:spPr>
        <p:txBody>
          <a:bodyPr spcFirstLastPara="1" wrap="square" lIns="91425" tIns="45700" rIns="91425" bIns="45700" anchor="b" anchorCtr="0">
            <a:noAutofit/>
          </a:bodyPr>
          <a:lstStyle/>
          <a:p>
            <a:pPr>
              <a:buSzPts val="600"/>
            </a:pPr>
            <a:r>
              <a:rPr lang="hr-HR" sz="2400" i="0" u="none" strike="noStrike" cap="none" dirty="0">
                <a:latin typeface="Cabin"/>
                <a:ea typeface="Times New Roman"/>
                <a:cs typeface="Times New Roman"/>
                <a:sym typeface="Times New Roman"/>
              </a:rPr>
              <a:t>Razredna nastava /</a:t>
            </a:r>
            <a:r>
              <a:rPr lang="hr-HR" sz="2400" dirty="0">
                <a:latin typeface="Cabin"/>
                <a:ea typeface="Times New Roman"/>
                <a:cs typeface="Times New Roman"/>
                <a:sym typeface="Times New Roman"/>
              </a:rPr>
              <a:t> A2 izborna</a:t>
            </a:r>
            <a:r>
              <a:rPr lang="hr-HR" sz="2400" i="0" u="none" strike="noStrike" cap="none" dirty="0">
                <a:latin typeface="Cabin"/>
                <a:ea typeface="Times New Roman"/>
                <a:cs typeface="Times New Roman"/>
                <a:sym typeface="Times New Roman"/>
              </a:rPr>
              <a:t> nastava</a:t>
            </a:r>
            <a:endParaRPr sz="3200" i="0" u="none" strike="noStrike" cap="none" dirty="0">
              <a:latin typeface="Cabin"/>
              <a:sym typeface="Domine"/>
            </a:endParaRPr>
          </a:p>
        </p:txBody>
      </p:sp>
      <p:graphicFrame>
        <p:nvGraphicFramePr>
          <p:cNvPr id="151" name="Google Shape;151;p6"/>
          <p:cNvGraphicFramePr/>
          <p:nvPr>
            <p:extLst>
              <p:ext uri="{D42A27DB-BD31-4B8C-83A1-F6EECF244321}">
                <p14:modId xmlns:p14="http://schemas.microsoft.com/office/powerpoint/2010/main" val="3558501067"/>
              </p:ext>
            </p:extLst>
          </p:nvPr>
        </p:nvGraphicFramePr>
        <p:xfrm>
          <a:off x="-1" y="555036"/>
          <a:ext cx="9083755" cy="3205540"/>
        </p:xfrm>
        <a:graphic>
          <a:graphicData uri="http://schemas.openxmlformats.org/drawingml/2006/table">
            <a:tbl>
              <a:tblPr firstRow="1" bandRow="1">
                <a:noFill/>
                <a:tableStyleId>{F7E27FA6-EBC5-44F6-8029-002676096429}</a:tableStyleId>
              </a:tblPr>
              <a:tblGrid>
                <a:gridCol w="1135473">
                  <a:extLst>
                    <a:ext uri="{9D8B030D-6E8A-4147-A177-3AD203B41FA5}">
                      <a16:colId xmlns:a16="http://schemas.microsoft.com/office/drawing/2014/main" val="20000"/>
                    </a:ext>
                  </a:extLst>
                </a:gridCol>
                <a:gridCol w="1426319">
                  <a:extLst>
                    <a:ext uri="{9D8B030D-6E8A-4147-A177-3AD203B41FA5}">
                      <a16:colId xmlns:a16="http://schemas.microsoft.com/office/drawing/2014/main" val="20001"/>
                    </a:ext>
                  </a:extLst>
                </a:gridCol>
                <a:gridCol w="1412272">
                  <a:extLst>
                    <a:ext uri="{9D8B030D-6E8A-4147-A177-3AD203B41FA5}">
                      <a16:colId xmlns:a16="http://schemas.microsoft.com/office/drawing/2014/main" val="20002"/>
                    </a:ext>
                  </a:extLst>
                </a:gridCol>
                <a:gridCol w="1033259">
                  <a:extLst>
                    <a:ext uri="{9D8B030D-6E8A-4147-A177-3AD203B41FA5}">
                      <a16:colId xmlns:a16="http://schemas.microsoft.com/office/drawing/2014/main" val="20003"/>
                    </a:ext>
                  </a:extLst>
                </a:gridCol>
                <a:gridCol w="953784">
                  <a:extLst>
                    <a:ext uri="{9D8B030D-6E8A-4147-A177-3AD203B41FA5}">
                      <a16:colId xmlns:a16="http://schemas.microsoft.com/office/drawing/2014/main" val="20004"/>
                    </a:ext>
                  </a:extLst>
                </a:gridCol>
                <a:gridCol w="953784">
                  <a:extLst>
                    <a:ext uri="{9D8B030D-6E8A-4147-A177-3AD203B41FA5}">
                      <a16:colId xmlns:a16="http://schemas.microsoft.com/office/drawing/2014/main" val="20005"/>
                    </a:ext>
                  </a:extLst>
                </a:gridCol>
                <a:gridCol w="874313">
                  <a:extLst>
                    <a:ext uri="{9D8B030D-6E8A-4147-A177-3AD203B41FA5}">
                      <a16:colId xmlns:a16="http://schemas.microsoft.com/office/drawing/2014/main" val="20006"/>
                    </a:ext>
                  </a:extLst>
                </a:gridCol>
                <a:gridCol w="1294551">
                  <a:extLst>
                    <a:ext uri="{9D8B030D-6E8A-4147-A177-3AD203B41FA5}">
                      <a16:colId xmlns:a16="http://schemas.microsoft.com/office/drawing/2014/main" val="20007"/>
                    </a:ext>
                  </a:extLst>
                </a:gridCol>
              </a:tblGrid>
              <a:tr h="645220">
                <a:tc>
                  <a:txBody>
                    <a:bodyPr/>
                    <a:lstStyle/>
                    <a:p>
                      <a:pPr marL="0" marR="0" lvl="0" indent="0" algn="ctr" rtl="0">
                        <a:lnSpc>
                          <a:spcPct val="100000"/>
                        </a:lnSpc>
                        <a:spcBef>
                          <a:spcPts val="0"/>
                        </a:spcBef>
                        <a:spcAft>
                          <a:spcPts val="0"/>
                        </a:spcAft>
                        <a:buClr>
                          <a:srgbClr val="000000"/>
                        </a:buClr>
                        <a:buSzPts val="275"/>
                        <a:buFont typeface="Arial"/>
                        <a:buNone/>
                      </a:pPr>
                      <a:endParaRPr sz="1100" b="1" u="none" strike="noStrike" cap="none">
                        <a:latin typeface="Cabin" panose="020B0604020202020204" charset="-18"/>
                        <a:ea typeface="Times New Roman"/>
                        <a:cs typeface="Times New Roman" panose="02020603050405020304" pitchFamily="18" charset="0"/>
                        <a:sym typeface="Times New Roman"/>
                      </a:endParaRPr>
                    </a:p>
                    <a:p>
                      <a:pPr marL="0" marR="0" lvl="0" indent="0" algn="ctr" rtl="0">
                        <a:lnSpc>
                          <a:spcPct val="100000"/>
                        </a:lnSpc>
                        <a:spcBef>
                          <a:spcPts val="0"/>
                        </a:spcBef>
                        <a:spcAft>
                          <a:spcPts val="0"/>
                        </a:spcAft>
                        <a:buClr>
                          <a:srgbClr val="000000"/>
                        </a:buClr>
                        <a:buSzPts val="275"/>
                        <a:buFont typeface="Arial"/>
                        <a:buNone/>
                      </a:pPr>
                      <a:r>
                        <a:rPr lang="hr-HR" sz="1100" b="1" u="none" strike="noStrike" cap="none" dirty="0">
                          <a:latin typeface="Cabin"/>
                          <a:ea typeface="Times New Roman"/>
                          <a:cs typeface="Times New Roman"/>
                          <a:sym typeface="Times New Roman"/>
                        </a:rPr>
                        <a:t>Aktivnosti</a:t>
                      </a:r>
                      <a:endParaRPr sz="1100" u="none" strike="noStrike" cap="none" dirty="0">
                        <a:latin typeface="Cabin"/>
                        <a:cs typeface="Times New Roman"/>
                      </a:endParaRPr>
                    </a:p>
                  </a:txBody>
                  <a:tcPr marL="68575" marR="68575" marT="0" marB="0"/>
                </a:tc>
                <a:tc>
                  <a:txBody>
                    <a:bodyPr/>
                    <a:lstStyle/>
                    <a:p>
                      <a:pPr marL="0" marR="0" lvl="0" indent="0" algn="ctr" rtl="0">
                        <a:lnSpc>
                          <a:spcPct val="100000"/>
                        </a:lnSpc>
                        <a:spcBef>
                          <a:spcPts val="0"/>
                        </a:spcBef>
                        <a:spcAft>
                          <a:spcPts val="0"/>
                        </a:spcAft>
                        <a:buClr>
                          <a:srgbClr val="000000"/>
                        </a:buClr>
                        <a:buSzPts val="400"/>
                        <a:buFont typeface="Arial"/>
                        <a:buNone/>
                      </a:pPr>
                      <a:endParaRPr sz="1050" u="none" strike="noStrike" cap="none">
                        <a:latin typeface="Cabin" panose="020B0604020202020204" charset="-18"/>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250"/>
                        <a:buFont typeface="Arial"/>
                        <a:buNone/>
                      </a:pPr>
                      <a:r>
                        <a:rPr lang="hr-HR" sz="1050" b="1" u="none" strike="noStrike" cap="none" dirty="0">
                          <a:latin typeface="Cabin"/>
                          <a:ea typeface="Times New Roman"/>
                          <a:cs typeface="Times New Roman"/>
                          <a:sym typeface="Times New Roman"/>
                        </a:rPr>
                        <a:t>Ciljevi</a:t>
                      </a:r>
                      <a:endParaRPr sz="1050" u="none" strike="noStrike" cap="none" dirty="0">
                        <a:latin typeface="Cabin"/>
                      </a:endParaRPr>
                    </a:p>
                  </a:txBody>
                  <a:tcPr marL="68575" marR="68575" marT="0" marB="0"/>
                </a:tc>
                <a:tc>
                  <a:txBody>
                    <a:bodyPr/>
                    <a:lstStyle/>
                    <a:p>
                      <a:pPr marL="0" marR="0" lvl="0" indent="0" algn="ctr" rtl="0">
                        <a:lnSpc>
                          <a:spcPct val="100000"/>
                        </a:lnSpc>
                        <a:spcBef>
                          <a:spcPts val="0"/>
                        </a:spcBef>
                        <a:spcAft>
                          <a:spcPts val="0"/>
                        </a:spcAft>
                        <a:buClr>
                          <a:srgbClr val="000000"/>
                        </a:buClr>
                        <a:buSzPts val="400"/>
                        <a:buFont typeface="Arial"/>
                        <a:buNone/>
                      </a:pPr>
                      <a:endParaRPr sz="1050" u="none" strike="noStrike" cap="none">
                        <a:latin typeface="Cabin" panose="020B0604020202020204" charset="-18"/>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250"/>
                        <a:buFont typeface="Arial"/>
                        <a:buNone/>
                      </a:pPr>
                      <a:r>
                        <a:rPr lang="hr-HR" sz="1050" b="1" u="none" strike="noStrike" cap="none" dirty="0">
                          <a:latin typeface="Cabin"/>
                          <a:ea typeface="Times New Roman"/>
                          <a:cs typeface="Times New Roman"/>
                          <a:sym typeface="Times New Roman"/>
                        </a:rPr>
                        <a:t>Namjena</a:t>
                      </a:r>
                      <a:endParaRPr sz="1050" u="none" strike="noStrike" cap="none" dirty="0">
                        <a:latin typeface="Cabin"/>
                      </a:endParaRPr>
                    </a:p>
                  </a:txBody>
                  <a:tcPr marL="68575" marR="68575" marT="0" marB="0"/>
                </a:tc>
                <a:tc>
                  <a:txBody>
                    <a:bodyPr/>
                    <a:lstStyle/>
                    <a:p>
                      <a:pPr marL="0" marR="0" lvl="0" indent="0" algn="ctr" rtl="0">
                        <a:lnSpc>
                          <a:spcPct val="100000"/>
                        </a:lnSpc>
                        <a:spcBef>
                          <a:spcPts val="0"/>
                        </a:spcBef>
                        <a:spcAft>
                          <a:spcPts val="0"/>
                        </a:spcAft>
                        <a:buClr>
                          <a:srgbClr val="000000"/>
                        </a:buClr>
                        <a:buSzPts val="250"/>
                        <a:buFont typeface="Arial"/>
                        <a:buNone/>
                      </a:pPr>
                      <a:r>
                        <a:rPr lang="hr-HR" sz="1050" b="1" u="none" strike="noStrike" cap="none" dirty="0">
                          <a:latin typeface="Cabin"/>
                          <a:ea typeface="Times New Roman"/>
                          <a:cs typeface="Times New Roman"/>
                          <a:sym typeface="Times New Roman"/>
                        </a:rPr>
                        <a:t>Nositelji i njihova odgovornost</a:t>
                      </a:r>
                      <a:endParaRPr sz="1050" u="none" strike="noStrike" cap="none" dirty="0">
                        <a:latin typeface="Cabin"/>
                      </a:endParaRPr>
                    </a:p>
                  </a:txBody>
                  <a:tcPr marL="68575" marR="68575" marT="0" marB="0"/>
                </a:tc>
                <a:tc>
                  <a:txBody>
                    <a:bodyPr/>
                    <a:lstStyle/>
                    <a:p>
                      <a:pPr marL="0" marR="0" lvl="0" indent="0" algn="ctr" rtl="0">
                        <a:lnSpc>
                          <a:spcPct val="100000"/>
                        </a:lnSpc>
                        <a:spcBef>
                          <a:spcPts val="0"/>
                        </a:spcBef>
                        <a:spcAft>
                          <a:spcPts val="0"/>
                        </a:spcAft>
                        <a:buClr>
                          <a:srgbClr val="000000"/>
                        </a:buClr>
                        <a:buSzPts val="400"/>
                        <a:buFont typeface="Arial"/>
                        <a:buNone/>
                      </a:pPr>
                      <a:endParaRPr sz="1050" u="none" strike="noStrike" cap="none">
                        <a:latin typeface="Cabin" panose="020B0604020202020204" charset="-18"/>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250"/>
                        <a:buFont typeface="Arial"/>
                        <a:buNone/>
                      </a:pPr>
                      <a:r>
                        <a:rPr lang="hr-HR" sz="1050" b="1" u="none" strike="noStrike" cap="none" dirty="0">
                          <a:latin typeface="Cabin"/>
                          <a:ea typeface="Times New Roman"/>
                          <a:cs typeface="Times New Roman"/>
                          <a:sym typeface="Times New Roman"/>
                        </a:rPr>
                        <a:t>Način realizacije</a:t>
                      </a:r>
                      <a:endParaRPr sz="1050" u="none" strike="noStrike" cap="none" dirty="0">
                        <a:latin typeface="Cabin"/>
                      </a:endParaRPr>
                    </a:p>
                  </a:txBody>
                  <a:tcPr marL="68575" marR="68575" marT="0" marB="0"/>
                </a:tc>
                <a:tc>
                  <a:txBody>
                    <a:bodyPr/>
                    <a:lstStyle/>
                    <a:p>
                      <a:pPr marL="0" marR="0" lvl="0" indent="0" algn="ctr" rtl="0">
                        <a:lnSpc>
                          <a:spcPct val="100000"/>
                        </a:lnSpc>
                        <a:spcBef>
                          <a:spcPts val="0"/>
                        </a:spcBef>
                        <a:spcAft>
                          <a:spcPts val="0"/>
                        </a:spcAft>
                        <a:buClr>
                          <a:srgbClr val="000000"/>
                        </a:buClr>
                        <a:buSzPts val="400"/>
                        <a:buFont typeface="Arial"/>
                        <a:buNone/>
                      </a:pPr>
                      <a:endParaRPr sz="1050" u="none" strike="noStrike" cap="none">
                        <a:latin typeface="Cabin" panose="020B0604020202020204" charset="-18"/>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250"/>
                        <a:buFont typeface="Arial"/>
                        <a:buNone/>
                      </a:pPr>
                      <a:r>
                        <a:rPr lang="hr-HR" sz="1050" b="1" u="none" strike="noStrike" cap="none" err="1">
                          <a:latin typeface="Cabin"/>
                          <a:ea typeface="Times New Roman"/>
                          <a:cs typeface="Times New Roman"/>
                          <a:sym typeface="Times New Roman"/>
                        </a:rPr>
                        <a:t>Vremenik</a:t>
                      </a:r>
                      <a:endParaRPr sz="1050" u="none" strike="noStrike" cap="none" err="1">
                        <a:latin typeface="Cabin"/>
                      </a:endParaRPr>
                    </a:p>
                  </a:txBody>
                  <a:tcPr marL="68575" marR="68575" marT="0" marB="0"/>
                </a:tc>
                <a:tc>
                  <a:txBody>
                    <a:bodyPr/>
                    <a:lstStyle/>
                    <a:p>
                      <a:pPr marL="0" marR="0" lvl="0" indent="0" algn="ctr" rtl="0">
                        <a:lnSpc>
                          <a:spcPct val="100000"/>
                        </a:lnSpc>
                        <a:spcBef>
                          <a:spcPts val="0"/>
                        </a:spcBef>
                        <a:spcAft>
                          <a:spcPts val="0"/>
                        </a:spcAft>
                        <a:buClr>
                          <a:srgbClr val="000000"/>
                        </a:buClr>
                        <a:buSzPts val="400"/>
                        <a:buFont typeface="Arial"/>
                        <a:buNone/>
                      </a:pPr>
                      <a:endParaRPr sz="1050" u="none" strike="noStrike" cap="none">
                        <a:latin typeface="Cabin" panose="020B0604020202020204" charset="-18"/>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250"/>
                        <a:buFont typeface="Arial"/>
                        <a:buNone/>
                      </a:pPr>
                      <a:r>
                        <a:rPr lang="hr-HR" sz="1050" b="1" u="none" strike="noStrike" cap="none" dirty="0">
                          <a:latin typeface="Cabin"/>
                          <a:ea typeface="Times New Roman"/>
                          <a:cs typeface="Times New Roman"/>
                          <a:sym typeface="Times New Roman"/>
                        </a:rPr>
                        <a:t>Detaljan troškovnik</a:t>
                      </a:r>
                      <a:endParaRPr sz="1050" u="none" strike="noStrike" cap="none" dirty="0">
                        <a:latin typeface="Cabin"/>
                      </a:endParaRPr>
                    </a:p>
                  </a:txBody>
                  <a:tcPr marL="68575" marR="68575" marT="0" marB="0"/>
                </a:tc>
                <a:tc>
                  <a:txBody>
                    <a:bodyPr/>
                    <a:lstStyle/>
                    <a:p>
                      <a:pPr marL="0" marR="0" lvl="0" indent="0" algn="ctr" rtl="0">
                        <a:lnSpc>
                          <a:spcPct val="100000"/>
                        </a:lnSpc>
                        <a:spcBef>
                          <a:spcPts val="0"/>
                        </a:spcBef>
                        <a:spcAft>
                          <a:spcPts val="0"/>
                        </a:spcAft>
                        <a:buClr>
                          <a:srgbClr val="000000"/>
                        </a:buClr>
                        <a:buSzPts val="250"/>
                        <a:buFont typeface="Arial"/>
                        <a:buNone/>
                      </a:pPr>
                      <a:r>
                        <a:rPr lang="hr-HR" sz="1050" b="1" u="none" strike="noStrike" cap="none" dirty="0">
                          <a:latin typeface="Cabin"/>
                          <a:ea typeface="Times New Roman"/>
                          <a:cs typeface="Times New Roman"/>
                          <a:sym typeface="Times New Roman"/>
                        </a:rPr>
                        <a:t>Način vrednovanja i korištenja rezultata vrednovanja</a:t>
                      </a:r>
                      <a:endParaRPr sz="1050" u="none" strike="noStrike" cap="none" dirty="0">
                        <a:latin typeface="Cabin"/>
                      </a:endParaRPr>
                    </a:p>
                  </a:txBody>
                  <a:tcPr marL="68575" marR="68575" marT="0" marB="0"/>
                </a:tc>
                <a:extLst>
                  <a:ext uri="{0D108BD9-81ED-4DB2-BD59-A6C34878D82A}">
                    <a16:rowId xmlns:a16="http://schemas.microsoft.com/office/drawing/2014/main" val="10000"/>
                  </a:ext>
                </a:extLst>
              </a:tr>
              <a:tr h="2451841">
                <a:tc>
                  <a:txBody>
                    <a:bodyPr/>
                    <a:lstStyle/>
                    <a:p>
                      <a:pPr marL="0" lvl="0" indent="0" algn="ctr">
                        <a:lnSpc>
                          <a:spcPct val="100000"/>
                        </a:lnSpc>
                        <a:spcBef>
                          <a:spcPts val="0"/>
                        </a:spcBef>
                        <a:spcAft>
                          <a:spcPts val="0"/>
                        </a:spcAft>
                        <a:buNone/>
                      </a:pPr>
                      <a:r>
                        <a:rPr lang="hr-HR" sz="1100" b="1" u="none" strike="noStrike" cap="none" dirty="0">
                          <a:latin typeface="Cabin"/>
                          <a:cs typeface="Times New Roman"/>
                        </a:rPr>
                        <a:t>SVIJET I JA</a:t>
                      </a:r>
                    </a:p>
                  </a:txBody>
                  <a:tcPr marL="68575" marR="68575" marT="0" marB="0" anchor="ctr"/>
                </a:tc>
                <a:tc>
                  <a:txBody>
                    <a:bodyPr/>
                    <a:lstStyle/>
                    <a:p>
                      <a:pPr marL="0" lvl="0" indent="0" algn="l">
                        <a:lnSpc>
                          <a:spcPct val="100000"/>
                        </a:lnSpc>
                        <a:spcBef>
                          <a:spcPts val="0"/>
                        </a:spcBef>
                        <a:spcAft>
                          <a:spcPts val="0"/>
                        </a:spcAft>
                        <a:buNone/>
                      </a:pPr>
                      <a:r>
                        <a:rPr lang="hr-HR" sz="1050" b="0" u="none" strike="noStrike" cap="none" dirty="0">
                          <a:latin typeface="Cabin"/>
                          <a:cs typeface="Times New Roman"/>
                        </a:rPr>
                        <a:t>Usmjeriti učenike ka kritičkom promišljanju svijeta koji ga okružuje osnaživanjem njegove kompetencije kritičkog mišljenja koja će mu omogućiti samopouzdano, autonomno i odgovorno djelovanje u različitim kontekstima i područjima učenja te svakodnevnoga, osobnog i profesionalnog života.</a:t>
                      </a:r>
                    </a:p>
                  </a:txBody>
                  <a:tcPr marL="68575" marR="68575" marT="0" marB="0" anchor="ctr"/>
                </a:tc>
                <a:tc>
                  <a:txBody>
                    <a:bodyPr/>
                    <a:lstStyle/>
                    <a:p>
                      <a:pPr marL="0" lvl="0" indent="0" algn="l">
                        <a:lnSpc>
                          <a:spcPct val="100000"/>
                        </a:lnSpc>
                        <a:spcBef>
                          <a:spcPts val="0"/>
                        </a:spcBef>
                        <a:spcAft>
                          <a:spcPts val="0"/>
                        </a:spcAft>
                        <a:buNone/>
                      </a:pPr>
                      <a:r>
                        <a:rPr lang="sr-Latn-RS" sz="1050" u="none" strike="noStrike" cap="none" dirty="0">
                          <a:latin typeface="Cabin"/>
                          <a:ea typeface="Times New Roman"/>
                          <a:cs typeface="Times New Roman"/>
                        </a:rPr>
                        <a:t>Osposobiti učenike za prihvaćanje sebe I drugih, otvorenosti za druge i drukčije, </a:t>
                      </a:r>
                      <a:r>
                        <a:rPr lang="sr-Latn-RS" sz="1050" u="none" strike="noStrike" cap="none" dirty="0" err="1">
                          <a:latin typeface="Cabin"/>
                          <a:ea typeface="Times New Roman"/>
                          <a:cs typeface="Times New Roman"/>
                        </a:rPr>
                        <a:t>asertivnosti</a:t>
                      </a:r>
                      <a:r>
                        <a:rPr lang="sr-Latn-RS" sz="1050" u="none" strike="noStrike" cap="none" dirty="0">
                          <a:latin typeface="Cabin"/>
                          <a:ea typeface="Times New Roman"/>
                          <a:cs typeface="Times New Roman"/>
                        </a:rPr>
                        <a:t>, solidarnosti i </a:t>
                      </a:r>
                      <a:r>
                        <a:rPr lang="sr-Latn-RS" sz="1050" u="none" strike="noStrike" cap="none" dirty="0" err="1">
                          <a:latin typeface="Cabin"/>
                          <a:ea typeface="Times New Roman"/>
                          <a:cs typeface="Times New Roman"/>
                        </a:rPr>
                        <a:t>prosocijalnom</a:t>
                      </a:r>
                      <a:r>
                        <a:rPr lang="sr-Latn-RS" sz="1050" u="none" strike="noStrike" cap="none" dirty="0">
                          <a:latin typeface="Cabin"/>
                          <a:ea typeface="Times New Roman"/>
                          <a:cs typeface="Times New Roman"/>
                        </a:rPr>
                        <a:t> ponašanju.</a:t>
                      </a:r>
                      <a:endParaRPr sz="1050" u="none" strike="noStrike" cap="none" dirty="0" err="1">
                        <a:latin typeface="Cabin"/>
                        <a:ea typeface="Times New Roman"/>
                        <a:cs typeface="Times New Roman"/>
                        <a:sym typeface="Times New Roman"/>
                      </a:endParaRPr>
                    </a:p>
                  </a:txBody>
                  <a:tcPr marL="68575" marR="68575" marT="0" marB="0" anchor="ctr"/>
                </a:tc>
                <a:tc>
                  <a:txBody>
                    <a:bodyPr/>
                    <a:lstStyle/>
                    <a:p>
                      <a:pPr marL="89535" lvl="0" indent="0" algn="ctr">
                        <a:lnSpc>
                          <a:spcPct val="100000"/>
                        </a:lnSpc>
                        <a:spcBef>
                          <a:spcPts val="0"/>
                        </a:spcBef>
                        <a:spcAft>
                          <a:spcPts val="0"/>
                        </a:spcAft>
                        <a:buNone/>
                      </a:pPr>
                      <a:r>
                        <a:rPr lang="hr-HR" sz="1050" u="none" strike="noStrike" cap="none" dirty="0">
                          <a:latin typeface="Cabin"/>
                          <a:ea typeface="Times New Roman"/>
                          <a:cs typeface="Times New Roman"/>
                        </a:rPr>
                        <a:t>Tihana Bašić, Tihana Debeljuh i  Ivan </a:t>
                      </a:r>
                      <a:r>
                        <a:rPr lang="hr-HR" sz="1050" u="none" strike="noStrike" cap="none" dirty="0" err="1">
                          <a:latin typeface="Cabin"/>
                          <a:ea typeface="Times New Roman"/>
                          <a:cs typeface="Times New Roman"/>
                        </a:rPr>
                        <a:t>Poslon</a:t>
                      </a:r>
                      <a:endParaRPr lang="hr-HR" sz="1050" u="none" strike="noStrike" cap="none" dirty="0" err="1">
                        <a:latin typeface="Cabin"/>
                        <a:ea typeface="Times New Roman"/>
                        <a:cs typeface="Times New Roman"/>
                        <a:sym typeface="Times New Roman"/>
                      </a:endParaRPr>
                    </a:p>
                  </a:txBody>
                  <a:tcPr marL="68575" marR="68575" marT="0" marB="0" anchor="ctr"/>
                </a:tc>
                <a:tc>
                  <a:txBody>
                    <a:bodyPr/>
                    <a:lstStyle/>
                    <a:p>
                      <a:pPr lvl="0" algn="ctr">
                        <a:lnSpc>
                          <a:spcPct val="100000"/>
                        </a:lnSpc>
                        <a:spcBef>
                          <a:spcPts val="0"/>
                        </a:spcBef>
                        <a:spcAft>
                          <a:spcPts val="0"/>
                        </a:spcAft>
                        <a:buNone/>
                      </a:pPr>
                      <a:r>
                        <a:rPr lang="hr-HR" sz="1100" b="0" i="0" u="none" strike="noStrike" cap="none" noProof="0" dirty="0">
                          <a:solidFill>
                            <a:srgbClr val="000000"/>
                          </a:solidFill>
                        </a:rPr>
                        <a:t>Predavanje, individualni rad, rad u grupama, istraživački rad, rasprava </a:t>
                      </a:r>
                      <a:endParaRPr lang="en-US" sz="1100" b="0" i="0" u="none" strike="noStrike" cap="none" noProof="0" dirty="0">
                        <a:solidFill>
                          <a:srgbClr val="000000"/>
                        </a:solidFill>
                      </a:endParaRPr>
                    </a:p>
                    <a:p>
                      <a:pPr marL="0" lvl="0" indent="0" algn="just">
                        <a:lnSpc>
                          <a:spcPct val="100000"/>
                        </a:lnSpc>
                        <a:spcBef>
                          <a:spcPts val="0"/>
                        </a:spcBef>
                        <a:spcAft>
                          <a:spcPts val="0"/>
                        </a:spcAft>
                        <a:buNone/>
                      </a:pPr>
                      <a:endParaRPr sz="1050" u="none" strike="noStrike" cap="none">
                        <a:latin typeface="Cabin"/>
                        <a:ea typeface="Times New Roman"/>
                        <a:cs typeface="Times New Roman"/>
                        <a:sym typeface="Times New Roman"/>
                      </a:endParaRPr>
                    </a:p>
                  </a:txBody>
                  <a:tcPr marL="68575" marR="68575" marT="0" marB="0" anchor="ctr"/>
                </a:tc>
                <a:tc>
                  <a:txBody>
                    <a:bodyPr/>
                    <a:lstStyle/>
                    <a:p>
                      <a:pPr marL="0" lvl="0" indent="0" algn="ctr">
                        <a:lnSpc>
                          <a:spcPct val="100000"/>
                        </a:lnSpc>
                        <a:spcBef>
                          <a:spcPts val="0"/>
                        </a:spcBef>
                        <a:spcAft>
                          <a:spcPts val="0"/>
                        </a:spcAft>
                        <a:buNone/>
                      </a:pPr>
                      <a:r>
                        <a:rPr lang="hr-HR" sz="1100" b="0" i="0" u="none" strike="noStrike" cap="none" noProof="0" dirty="0">
                          <a:solidFill>
                            <a:srgbClr val="000000"/>
                          </a:solidFill>
                        </a:rPr>
                        <a:t>2 sata tjedno tijekom školske godine </a:t>
                      </a:r>
                      <a:r>
                        <a:rPr lang="hr-HR" sz="1100" b="0" i="0" u="none" strike="noStrike" cap="none" noProof="0" dirty="0">
                          <a:solidFill>
                            <a:schemeClr val="dk2"/>
                          </a:solidFill>
                        </a:rPr>
                        <a:t>2023./2024.</a:t>
                      </a:r>
                      <a:endParaRPr dirty="0">
                        <a:sym typeface="Times New Roman"/>
                      </a:endParaRPr>
                    </a:p>
                  </a:txBody>
                  <a:tcPr marL="68575" marR="68575" marT="0" marB="0" anchor="ctr"/>
                </a:tc>
                <a:tc>
                  <a:txBody>
                    <a:bodyPr/>
                    <a:lstStyle/>
                    <a:p>
                      <a:pPr marL="0" lvl="0" indent="0" algn="ctr">
                        <a:lnSpc>
                          <a:spcPct val="100000"/>
                        </a:lnSpc>
                        <a:spcBef>
                          <a:spcPts val="0"/>
                        </a:spcBef>
                        <a:spcAft>
                          <a:spcPts val="0"/>
                        </a:spcAft>
                        <a:buNone/>
                      </a:pPr>
                      <a:r>
                        <a:rPr lang="sr-Latn-RS" sz="1050" u="none" strike="noStrike" cap="none" dirty="0">
                          <a:latin typeface="Cabin"/>
                          <a:ea typeface="Times New Roman"/>
                          <a:cs typeface="Times New Roman"/>
                        </a:rPr>
                        <a:t>Potrošni materijal 50E</a:t>
                      </a:r>
                      <a:endParaRPr sz="1050" u="none" strike="noStrike" cap="none" dirty="0">
                        <a:latin typeface="Cabin"/>
                        <a:ea typeface="Times New Roman"/>
                        <a:cs typeface="Times New Roman"/>
                        <a:sym typeface="Times New Roman"/>
                      </a:endParaRPr>
                    </a:p>
                  </a:txBody>
                  <a:tcPr marL="68575" marR="68575" marT="0" marB="0" anchor="ctr"/>
                </a:tc>
                <a:tc>
                  <a:txBody>
                    <a:bodyPr/>
                    <a:lstStyle/>
                    <a:p>
                      <a:pPr marL="0" lvl="0" indent="0" algn="l">
                        <a:lnSpc>
                          <a:spcPct val="100000"/>
                        </a:lnSpc>
                        <a:spcBef>
                          <a:spcPts val="0"/>
                        </a:spcBef>
                        <a:spcAft>
                          <a:spcPts val="0"/>
                        </a:spcAft>
                        <a:buNone/>
                      </a:pPr>
                      <a:r>
                        <a:rPr lang="hr-HR" sz="1100" b="0" i="0" u="none" strike="noStrike" cap="none" noProof="0" dirty="0">
                          <a:solidFill>
                            <a:srgbClr val="000000"/>
                          </a:solidFill>
                        </a:rPr>
                        <a:t>Vrednovanje se vrši usmenim i pismenim putem opisnim i brojčanim ocjenama te raspravama i istraživačkim radovima, a elementi vrednovanja su: usvojenost pojmova kritičkog promišljanja svijeta i rješavanje problema</a:t>
                      </a:r>
                      <a:endParaRPr lang="sr-Latn-RS" dirty="0">
                        <a:sym typeface="Times New Roman"/>
                      </a:endParaRPr>
                    </a:p>
                  </a:txBody>
                  <a:tcPr marL="68575" marR="68575" marT="0" marB="0" anchor="ctr"/>
                </a:tc>
                <a:extLst>
                  <a:ext uri="{0D108BD9-81ED-4DB2-BD59-A6C34878D82A}">
                    <a16:rowId xmlns:a16="http://schemas.microsoft.com/office/drawing/2014/main" val="3791242475"/>
                  </a:ext>
                </a:extLst>
              </a:tr>
            </a:tbl>
          </a:graphicData>
        </a:graphic>
      </p:graphicFrame>
    </p:spTree>
    <p:extLst>
      <p:ext uri="{BB962C8B-B14F-4D97-AF65-F5344CB8AC3E}">
        <p14:creationId xmlns:p14="http://schemas.microsoft.com/office/powerpoint/2010/main" val="13424385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7"/>
          <p:cNvSpPr txBox="1">
            <a:spLocks noGrp="1"/>
          </p:cNvSpPr>
          <p:nvPr>
            <p:ph type="ftr" idx="11"/>
          </p:nvPr>
        </p:nvSpPr>
        <p:spPr>
          <a:xfrm>
            <a:off x="4915984" y="6539229"/>
            <a:ext cx="3505200" cy="3657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2"/>
              </a:buClr>
              <a:buSzPts val="350"/>
              <a:buFont typeface="Cabin"/>
              <a:buNone/>
            </a:pPr>
            <a:r>
              <a:rPr lang="hr-HR" sz="1400" b="0" i="0" u="none" strike="noStrike" cap="none">
                <a:latin typeface="Cabin"/>
                <a:ea typeface="Cabin"/>
                <a:cs typeface="Cabin"/>
                <a:sym typeface="Cabin"/>
              </a:rPr>
              <a:t>Školski kurikulum </a:t>
            </a:r>
            <a:r>
              <a:rPr lang="hr-HR"/>
              <a:t>2022./2023</a:t>
            </a:r>
            <a:r>
              <a:rPr lang="hr-HR" sz="1400" b="0" i="0" u="none" strike="noStrike" cap="none">
                <a:latin typeface="Cabin"/>
                <a:ea typeface="Cabin"/>
                <a:cs typeface="Cabin"/>
                <a:sym typeface="Cabin"/>
              </a:rPr>
              <a:t>.</a:t>
            </a:r>
            <a:endParaRPr sz="1400" b="0" i="0" u="none" strike="noStrike" cap="none">
              <a:latin typeface="Cabin"/>
              <a:ea typeface="Cabin"/>
              <a:cs typeface="Cabin"/>
              <a:sym typeface="Cabin"/>
            </a:endParaRPr>
          </a:p>
        </p:txBody>
      </p:sp>
      <p:sp>
        <p:nvSpPr>
          <p:cNvPr id="157" name="Google Shape;157;p7"/>
          <p:cNvSpPr txBox="1">
            <a:spLocks noGrp="1"/>
          </p:cNvSpPr>
          <p:nvPr>
            <p:ph type="sldNum" idx="12"/>
          </p:nvPr>
        </p:nvSpPr>
        <p:spPr>
          <a:xfrm>
            <a:off x="612647" y="6356350"/>
            <a:ext cx="1981200" cy="3657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2"/>
              </a:buClr>
              <a:buSzPts val="350"/>
              <a:buFont typeface="Cabin"/>
              <a:buNone/>
            </a:pPr>
            <a:fld id="{00000000-1234-1234-1234-123412341234}" type="slidenum">
              <a:rPr lang="hr-HR"/>
              <a:pPr marL="0" lvl="0" indent="0" algn="l" rtl="0">
                <a:lnSpc>
                  <a:spcPct val="100000"/>
                </a:lnSpc>
                <a:spcBef>
                  <a:spcPts val="0"/>
                </a:spcBef>
                <a:spcAft>
                  <a:spcPts val="0"/>
                </a:spcAft>
                <a:buClr>
                  <a:schemeClr val="dk2"/>
                </a:buClr>
                <a:buSzPts val="350"/>
                <a:buFont typeface="Cabin"/>
                <a:buNone/>
              </a:pPr>
              <a:t>8</a:t>
            </a:fld>
            <a:endParaRPr/>
          </a:p>
        </p:txBody>
      </p:sp>
      <p:sp>
        <p:nvSpPr>
          <p:cNvPr id="158" name="Google Shape;158;p7"/>
          <p:cNvSpPr txBox="1">
            <a:spLocks noGrp="1"/>
          </p:cNvSpPr>
          <p:nvPr>
            <p:ph type="ctrTitle" idx="4294967295"/>
          </p:nvPr>
        </p:nvSpPr>
        <p:spPr>
          <a:xfrm>
            <a:off x="409433" y="79307"/>
            <a:ext cx="6858000" cy="482700"/>
          </a:xfrm>
          <a:prstGeom prst="rect">
            <a:avLst/>
          </a:prstGeom>
          <a:noFill/>
          <a:ln>
            <a:noFill/>
          </a:ln>
        </p:spPr>
        <p:txBody>
          <a:bodyPr spcFirstLastPara="1" wrap="square" lIns="91425" tIns="45700" rIns="91425" bIns="45700" anchor="b" anchorCtr="0">
            <a:noAutofit/>
          </a:bodyPr>
          <a:lstStyle/>
          <a:p>
            <a:pPr>
              <a:buSzPts val="600"/>
            </a:pPr>
            <a:r>
              <a:rPr lang="hr-HR" sz="2400" i="0" u="none" strike="noStrike" cap="none" dirty="0">
                <a:latin typeface="Cabin"/>
                <a:ea typeface="Times New Roman"/>
                <a:cs typeface="Times New Roman"/>
                <a:sym typeface="Times New Roman"/>
              </a:rPr>
              <a:t>Razredna nastava /</a:t>
            </a:r>
            <a:r>
              <a:rPr lang="hr-HR" sz="2400" dirty="0">
                <a:latin typeface="Cabin"/>
                <a:ea typeface="Times New Roman"/>
                <a:cs typeface="Times New Roman"/>
                <a:sym typeface="Times New Roman"/>
              </a:rPr>
              <a:t> A2 </a:t>
            </a:r>
            <a:r>
              <a:rPr lang="hr-HR" sz="2400" i="0" u="none" strike="noStrike" cap="none" dirty="0">
                <a:latin typeface="Cabin"/>
                <a:ea typeface="Times New Roman"/>
                <a:cs typeface="Times New Roman"/>
                <a:sym typeface="Times New Roman"/>
              </a:rPr>
              <a:t>izborna nastava</a:t>
            </a:r>
            <a:endParaRPr sz="3200" i="0" u="none" strike="noStrike" cap="none" dirty="0">
              <a:latin typeface="Cabin"/>
              <a:sym typeface="Domine"/>
            </a:endParaRPr>
          </a:p>
        </p:txBody>
      </p:sp>
      <p:graphicFrame>
        <p:nvGraphicFramePr>
          <p:cNvPr id="159" name="Google Shape;159;p7"/>
          <p:cNvGraphicFramePr/>
          <p:nvPr>
            <p:extLst>
              <p:ext uri="{D42A27DB-BD31-4B8C-83A1-F6EECF244321}">
                <p14:modId xmlns:p14="http://schemas.microsoft.com/office/powerpoint/2010/main" val="1341172239"/>
              </p:ext>
            </p:extLst>
          </p:nvPr>
        </p:nvGraphicFramePr>
        <p:xfrm>
          <a:off x="2899" y="777194"/>
          <a:ext cx="9024998" cy="3653787"/>
        </p:xfrm>
        <a:graphic>
          <a:graphicData uri="http://schemas.openxmlformats.org/drawingml/2006/table">
            <a:tbl>
              <a:tblPr firstRow="1" bandRow="1">
                <a:noFill/>
                <a:tableStyleId>{F7E27FA6-EBC5-44F6-8029-002676096429}</a:tableStyleId>
              </a:tblPr>
              <a:tblGrid>
                <a:gridCol w="1128129">
                  <a:extLst>
                    <a:ext uri="{9D8B030D-6E8A-4147-A177-3AD203B41FA5}">
                      <a16:colId xmlns:a16="http://schemas.microsoft.com/office/drawing/2014/main" val="20000"/>
                    </a:ext>
                  </a:extLst>
                </a:gridCol>
                <a:gridCol w="1417094">
                  <a:extLst>
                    <a:ext uri="{9D8B030D-6E8A-4147-A177-3AD203B41FA5}">
                      <a16:colId xmlns:a16="http://schemas.microsoft.com/office/drawing/2014/main" val="20001"/>
                    </a:ext>
                  </a:extLst>
                </a:gridCol>
                <a:gridCol w="1403138">
                  <a:extLst>
                    <a:ext uri="{9D8B030D-6E8A-4147-A177-3AD203B41FA5}">
                      <a16:colId xmlns:a16="http://schemas.microsoft.com/office/drawing/2014/main" val="20002"/>
                    </a:ext>
                  </a:extLst>
                </a:gridCol>
                <a:gridCol w="1026576">
                  <a:extLst>
                    <a:ext uri="{9D8B030D-6E8A-4147-A177-3AD203B41FA5}">
                      <a16:colId xmlns:a16="http://schemas.microsoft.com/office/drawing/2014/main" val="20003"/>
                    </a:ext>
                  </a:extLst>
                </a:gridCol>
                <a:gridCol w="947615">
                  <a:extLst>
                    <a:ext uri="{9D8B030D-6E8A-4147-A177-3AD203B41FA5}">
                      <a16:colId xmlns:a16="http://schemas.microsoft.com/office/drawing/2014/main" val="20004"/>
                    </a:ext>
                  </a:extLst>
                </a:gridCol>
                <a:gridCol w="947615">
                  <a:extLst>
                    <a:ext uri="{9D8B030D-6E8A-4147-A177-3AD203B41FA5}">
                      <a16:colId xmlns:a16="http://schemas.microsoft.com/office/drawing/2014/main" val="20005"/>
                    </a:ext>
                  </a:extLst>
                </a:gridCol>
                <a:gridCol w="868656">
                  <a:extLst>
                    <a:ext uri="{9D8B030D-6E8A-4147-A177-3AD203B41FA5}">
                      <a16:colId xmlns:a16="http://schemas.microsoft.com/office/drawing/2014/main" val="20006"/>
                    </a:ext>
                  </a:extLst>
                </a:gridCol>
                <a:gridCol w="1286175">
                  <a:extLst>
                    <a:ext uri="{9D8B030D-6E8A-4147-A177-3AD203B41FA5}">
                      <a16:colId xmlns:a16="http://schemas.microsoft.com/office/drawing/2014/main" val="20007"/>
                    </a:ext>
                  </a:extLst>
                </a:gridCol>
              </a:tblGrid>
              <a:tr h="396715">
                <a:tc>
                  <a:txBody>
                    <a:bodyPr/>
                    <a:lstStyle/>
                    <a:p>
                      <a:pPr marL="0" marR="0" lvl="0" indent="0" algn="ctr" rtl="0">
                        <a:lnSpc>
                          <a:spcPct val="100000"/>
                        </a:lnSpc>
                        <a:spcBef>
                          <a:spcPts val="0"/>
                        </a:spcBef>
                        <a:spcAft>
                          <a:spcPts val="0"/>
                        </a:spcAft>
                        <a:buClr>
                          <a:srgbClr val="000000"/>
                        </a:buClr>
                        <a:buSzPts val="275"/>
                        <a:buFont typeface="Arial"/>
                        <a:buNone/>
                      </a:pPr>
                      <a:endParaRPr sz="1050" b="1" u="none" strike="noStrike" cap="none">
                        <a:latin typeface="Cabin" panose="020B0604020202020204" charset="-18"/>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275"/>
                        <a:buFont typeface="Arial"/>
                        <a:buNone/>
                      </a:pPr>
                      <a:r>
                        <a:rPr lang="hr-HR" sz="1050" b="1" u="none" strike="noStrike" cap="none">
                          <a:latin typeface="Cabin"/>
                          <a:ea typeface="Times New Roman"/>
                          <a:cs typeface="Times New Roman"/>
                          <a:sym typeface="Times New Roman"/>
                        </a:rPr>
                        <a:t>Aktivnosti</a:t>
                      </a:r>
                      <a:endParaRPr sz="1050" u="none" strike="noStrike" cap="none">
                        <a:latin typeface="Cabin"/>
                      </a:endParaRPr>
                    </a:p>
                  </a:txBody>
                  <a:tcPr marL="68575" marR="68575" marT="0" marB="0"/>
                </a:tc>
                <a:tc>
                  <a:txBody>
                    <a:bodyPr/>
                    <a:lstStyle/>
                    <a:p>
                      <a:pPr marL="0" marR="0" lvl="0" indent="0" algn="ctr" rtl="0">
                        <a:lnSpc>
                          <a:spcPct val="100000"/>
                        </a:lnSpc>
                        <a:spcBef>
                          <a:spcPts val="0"/>
                        </a:spcBef>
                        <a:spcAft>
                          <a:spcPts val="0"/>
                        </a:spcAft>
                        <a:buClr>
                          <a:srgbClr val="000000"/>
                        </a:buClr>
                        <a:buSzPts val="400"/>
                        <a:buFont typeface="Arial"/>
                        <a:buNone/>
                      </a:pPr>
                      <a:endParaRPr sz="1050" u="none" strike="noStrike" cap="none">
                        <a:latin typeface="Cabin" panose="020B0604020202020204" charset="-18"/>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250"/>
                        <a:buFont typeface="Arial"/>
                        <a:buNone/>
                      </a:pPr>
                      <a:r>
                        <a:rPr lang="hr-HR" sz="1050" b="1" u="none" strike="noStrike" cap="none">
                          <a:latin typeface="Cabin"/>
                          <a:ea typeface="Times New Roman"/>
                          <a:cs typeface="Times New Roman"/>
                          <a:sym typeface="Times New Roman"/>
                        </a:rPr>
                        <a:t>Ciljevi</a:t>
                      </a:r>
                      <a:endParaRPr sz="1050" u="none" strike="noStrike" cap="none">
                        <a:latin typeface="Cabin"/>
                      </a:endParaRPr>
                    </a:p>
                  </a:txBody>
                  <a:tcPr marL="68575" marR="68575" marT="0" marB="0"/>
                </a:tc>
                <a:tc>
                  <a:txBody>
                    <a:bodyPr/>
                    <a:lstStyle/>
                    <a:p>
                      <a:pPr marL="0" marR="0" lvl="0" indent="0" algn="ctr" rtl="0">
                        <a:lnSpc>
                          <a:spcPct val="100000"/>
                        </a:lnSpc>
                        <a:spcBef>
                          <a:spcPts val="0"/>
                        </a:spcBef>
                        <a:spcAft>
                          <a:spcPts val="0"/>
                        </a:spcAft>
                        <a:buClr>
                          <a:srgbClr val="000000"/>
                        </a:buClr>
                        <a:buSzPts val="400"/>
                        <a:buFont typeface="Arial"/>
                        <a:buNone/>
                      </a:pPr>
                      <a:endParaRPr sz="1050" u="none" strike="noStrike" cap="none">
                        <a:latin typeface="Cabin" panose="020B0604020202020204" charset="-18"/>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250"/>
                        <a:buFont typeface="Arial"/>
                        <a:buNone/>
                      </a:pPr>
                      <a:r>
                        <a:rPr lang="hr-HR" sz="1050" b="1" u="none" strike="noStrike" cap="none">
                          <a:latin typeface="Cabin"/>
                          <a:ea typeface="Times New Roman"/>
                          <a:cs typeface="Times New Roman"/>
                          <a:sym typeface="Times New Roman"/>
                        </a:rPr>
                        <a:t>Namjena</a:t>
                      </a:r>
                      <a:endParaRPr sz="1050" u="none" strike="noStrike" cap="none">
                        <a:latin typeface="Cabin"/>
                      </a:endParaRPr>
                    </a:p>
                  </a:txBody>
                  <a:tcPr marL="68575" marR="68575" marT="0" marB="0"/>
                </a:tc>
                <a:tc>
                  <a:txBody>
                    <a:bodyPr/>
                    <a:lstStyle/>
                    <a:p>
                      <a:pPr marL="0" marR="0" lvl="0" indent="0" algn="ctr" rtl="0">
                        <a:lnSpc>
                          <a:spcPct val="100000"/>
                        </a:lnSpc>
                        <a:spcBef>
                          <a:spcPts val="0"/>
                        </a:spcBef>
                        <a:spcAft>
                          <a:spcPts val="0"/>
                        </a:spcAft>
                        <a:buClr>
                          <a:srgbClr val="000000"/>
                        </a:buClr>
                        <a:buSzPts val="250"/>
                        <a:buFont typeface="Arial"/>
                        <a:buNone/>
                      </a:pPr>
                      <a:r>
                        <a:rPr lang="hr-HR" sz="1050" b="1" u="none" strike="noStrike" cap="none">
                          <a:latin typeface="Cabin"/>
                          <a:ea typeface="Times New Roman"/>
                          <a:cs typeface="Times New Roman"/>
                          <a:sym typeface="Times New Roman"/>
                        </a:rPr>
                        <a:t>Nositelji i njihova odgovornost</a:t>
                      </a:r>
                      <a:endParaRPr sz="1050" u="none" strike="noStrike" cap="none">
                        <a:latin typeface="Cabin"/>
                      </a:endParaRPr>
                    </a:p>
                  </a:txBody>
                  <a:tcPr marL="68575" marR="68575" marT="0" marB="0"/>
                </a:tc>
                <a:tc>
                  <a:txBody>
                    <a:bodyPr/>
                    <a:lstStyle/>
                    <a:p>
                      <a:pPr marL="0" marR="0" lvl="0" indent="0" algn="ctr" rtl="0">
                        <a:lnSpc>
                          <a:spcPct val="100000"/>
                        </a:lnSpc>
                        <a:spcBef>
                          <a:spcPts val="0"/>
                        </a:spcBef>
                        <a:spcAft>
                          <a:spcPts val="0"/>
                        </a:spcAft>
                        <a:buClr>
                          <a:srgbClr val="000000"/>
                        </a:buClr>
                        <a:buSzPts val="400"/>
                        <a:buFont typeface="Arial"/>
                        <a:buNone/>
                      </a:pPr>
                      <a:endParaRPr sz="1050" u="none" strike="noStrike" cap="none">
                        <a:latin typeface="Cabin" panose="020B0604020202020204" charset="-18"/>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250"/>
                        <a:buFont typeface="Arial"/>
                        <a:buNone/>
                      </a:pPr>
                      <a:r>
                        <a:rPr lang="hr-HR" sz="1050" b="1" u="none" strike="noStrike" cap="none">
                          <a:latin typeface="Cabin"/>
                          <a:ea typeface="Times New Roman"/>
                          <a:cs typeface="Times New Roman"/>
                          <a:sym typeface="Times New Roman"/>
                        </a:rPr>
                        <a:t>Način realizacije</a:t>
                      </a:r>
                      <a:endParaRPr sz="1050" u="none" strike="noStrike" cap="none">
                        <a:latin typeface="Cabin"/>
                      </a:endParaRPr>
                    </a:p>
                  </a:txBody>
                  <a:tcPr marL="68575" marR="68575" marT="0" marB="0"/>
                </a:tc>
                <a:tc>
                  <a:txBody>
                    <a:bodyPr/>
                    <a:lstStyle/>
                    <a:p>
                      <a:pPr marL="0" marR="0" lvl="0" indent="0" algn="ctr" rtl="0">
                        <a:lnSpc>
                          <a:spcPct val="100000"/>
                        </a:lnSpc>
                        <a:spcBef>
                          <a:spcPts val="0"/>
                        </a:spcBef>
                        <a:spcAft>
                          <a:spcPts val="0"/>
                        </a:spcAft>
                        <a:buClr>
                          <a:srgbClr val="000000"/>
                        </a:buClr>
                        <a:buSzPts val="400"/>
                        <a:buFont typeface="Arial"/>
                        <a:buNone/>
                      </a:pPr>
                      <a:endParaRPr sz="1050" u="none" strike="noStrike" cap="none">
                        <a:latin typeface="Cabin" panose="020B0604020202020204" charset="-18"/>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250"/>
                        <a:buFont typeface="Arial"/>
                        <a:buNone/>
                      </a:pPr>
                      <a:r>
                        <a:rPr lang="hr-HR" sz="1050" b="1" u="none" strike="noStrike" cap="none" err="1">
                          <a:latin typeface="Cabin"/>
                          <a:ea typeface="Times New Roman"/>
                          <a:cs typeface="Times New Roman"/>
                          <a:sym typeface="Times New Roman"/>
                        </a:rPr>
                        <a:t>Vremenik</a:t>
                      </a:r>
                      <a:endParaRPr sz="1050" u="none" strike="noStrike" cap="none" err="1">
                        <a:latin typeface="Cabin"/>
                      </a:endParaRPr>
                    </a:p>
                  </a:txBody>
                  <a:tcPr marL="68575" marR="68575" marT="0" marB="0"/>
                </a:tc>
                <a:tc>
                  <a:txBody>
                    <a:bodyPr/>
                    <a:lstStyle/>
                    <a:p>
                      <a:pPr marL="0" marR="0" lvl="0" indent="0" algn="ctr" rtl="0">
                        <a:lnSpc>
                          <a:spcPct val="100000"/>
                        </a:lnSpc>
                        <a:spcBef>
                          <a:spcPts val="0"/>
                        </a:spcBef>
                        <a:spcAft>
                          <a:spcPts val="0"/>
                        </a:spcAft>
                        <a:buClr>
                          <a:srgbClr val="000000"/>
                        </a:buClr>
                        <a:buSzPts val="400"/>
                        <a:buFont typeface="Arial"/>
                        <a:buNone/>
                      </a:pPr>
                      <a:endParaRPr sz="1050" u="none" strike="noStrike" cap="none">
                        <a:latin typeface="Cabin" panose="020B0604020202020204" charset="-18"/>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250"/>
                        <a:buFont typeface="Arial"/>
                        <a:buNone/>
                      </a:pPr>
                      <a:r>
                        <a:rPr lang="hr-HR" sz="1050" b="1" u="none" strike="noStrike" cap="none">
                          <a:latin typeface="Cabin"/>
                          <a:ea typeface="Times New Roman"/>
                          <a:cs typeface="Times New Roman"/>
                          <a:sym typeface="Times New Roman"/>
                        </a:rPr>
                        <a:t>Detaljan troškovnik</a:t>
                      </a:r>
                      <a:endParaRPr sz="1050" u="none" strike="noStrike" cap="none">
                        <a:latin typeface="Cabin"/>
                      </a:endParaRPr>
                    </a:p>
                  </a:txBody>
                  <a:tcPr marL="68575" marR="68575" marT="0" marB="0"/>
                </a:tc>
                <a:tc>
                  <a:txBody>
                    <a:bodyPr/>
                    <a:lstStyle/>
                    <a:p>
                      <a:pPr marL="0" marR="0" lvl="0" indent="0" algn="ctr" rtl="0">
                        <a:lnSpc>
                          <a:spcPct val="100000"/>
                        </a:lnSpc>
                        <a:spcBef>
                          <a:spcPts val="0"/>
                        </a:spcBef>
                        <a:spcAft>
                          <a:spcPts val="0"/>
                        </a:spcAft>
                        <a:buClr>
                          <a:srgbClr val="000000"/>
                        </a:buClr>
                        <a:buSzPts val="250"/>
                        <a:buFont typeface="Arial"/>
                        <a:buNone/>
                      </a:pPr>
                      <a:r>
                        <a:rPr lang="hr-HR" sz="1050" b="1" u="none" strike="noStrike" cap="none">
                          <a:latin typeface="Cabin"/>
                          <a:ea typeface="Times New Roman"/>
                          <a:cs typeface="Times New Roman"/>
                          <a:sym typeface="Times New Roman"/>
                        </a:rPr>
                        <a:t>Način vrednovanja i korištenja rezultata vrednovanja</a:t>
                      </a:r>
                      <a:endParaRPr sz="1050" u="none" strike="noStrike" cap="none">
                        <a:latin typeface="Cabin"/>
                      </a:endParaRPr>
                    </a:p>
                  </a:txBody>
                  <a:tcPr marL="68575" marR="68575" marT="0" marB="0"/>
                </a:tc>
                <a:extLst>
                  <a:ext uri="{0D108BD9-81ED-4DB2-BD59-A6C34878D82A}">
                    <a16:rowId xmlns:a16="http://schemas.microsoft.com/office/drawing/2014/main" val="10000"/>
                  </a:ext>
                </a:extLst>
              </a:tr>
              <a:tr h="3173727">
                <a:tc>
                  <a:txBody>
                    <a:bodyPr/>
                    <a:lstStyle/>
                    <a:p>
                      <a:pPr marL="0" marR="0" lvl="0" indent="0" algn="ctr">
                        <a:lnSpc>
                          <a:spcPct val="100000"/>
                        </a:lnSpc>
                        <a:spcBef>
                          <a:spcPts val="0"/>
                        </a:spcBef>
                        <a:spcAft>
                          <a:spcPts val="0"/>
                        </a:spcAft>
                        <a:buNone/>
                      </a:pPr>
                      <a:r>
                        <a:rPr lang="hr-HR" sz="1050" b="1" u="none" strike="noStrike" cap="none">
                          <a:latin typeface="Cabin"/>
                          <a:cs typeface="Times New Roman"/>
                        </a:rPr>
                        <a:t>ČOVJEK, ZDRAVLJE I EKOLOGIJA</a:t>
                      </a:r>
                      <a:endParaRPr/>
                    </a:p>
                  </a:txBody>
                  <a:tcPr marL="68575" marR="68575" marT="0" marB="0" anchor="ctr" anchorCtr="1"/>
                </a:tc>
                <a:tc>
                  <a:txBody>
                    <a:bodyPr/>
                    <a:lstStyle/>
                    <a:p>
                      <a:pPr marL="0" marR="0" lvl="0" indent="0" algn="l" rtl="0">
                        <a:lnSpc>
                          <a:spcPct val="100000"/>
                        </a:lnSpc>
                        <a:spcBef>
                          <a:spcPts val="0"/>
                        </a:spcBef>
                        <a:spcAft>
                          <a:spcPts val="0"/>
                        </a:spcAft>
                        <a:buClr>
                          <a:srgbClr val="000000"/>
                        </a:buClr>
                        <a:buSzPts val="1300"/>
                        <a:buFont typeface="Arial"/>
                        <a:buNone/>
                      </a:pPr>
                      <a:r>
                        <a:rPr lang="hr-HR" sz="1050" u="none" strike="noStrike" cap="none">
                          <a:latin typeface="Cabin"/>
                        </a:rPr>
                        <a:t>Razvijati osnovne higijenske navike, briga o zdravlju i o okolišu</a:t>
                      </a:r>
                    </a:p>
                  </a:txBody>
                  <a:tcPr marL="68575" marR="68575" marT="0" marB="0" anchor="ctr" anchorCtr="1"/>
                </a:tc>
                <a:tc>
                  <a:txBody>
                    <a:bodyPr/>
                    <a:lstStyle/>
                    <a:p>
                      <a:pPr marL="0" marR="0" lvl="0" indent="0" algn="l" rtl="0">
                        <a:lnSpc>
                          <a:spcPct val="100000"/>
                        </a:lnSpc>
                        <a:spcBef>
                          <a:spcPts val="0"/>
                        </a:spcBef>
                        <a:spcAft>
                          <a:spcPts val="0"/>
                        </a:spcAft>
                        <a:buClr>
                          <a:srgbClr val="000000"/>
                        </a:buClr>
                        <a:buSzPts val="1100"/>
                        <a:buFont typeface="Arial"/>
                        <a:buNone/>
                      </a:pPr>
                      <a:r>
                        <a:rPr lang="hr-HR" sz="1050" u="none" strike="noStrike" cap="none">
                          <a:latin typeface="Cabin"/>
                        </a:rPr>
                        <a:t>Steći temeljna znanja i vještine za samostalno obavljanje higijene i brige o okolišu.</a:t>
                      </a:r>
                      <a:endParaRPr sz="1050" u="none" strike="noStrike" cap="none">
                        <a:latin typeface="Cabin" panose="020B0604020202020204" charset="-18"/>
                      </a:endParaRPr>
                    </a:p>
                  </a:txBody>
                  <a:tcPr marL="68575" marR="68575" marT="0" marB="0" anchor="ctr" anchorCtr="1"/>
                </a:tc>
                <a:tc>
                  <a:txBody>
                    <a:bodyPr/>
                    <a:lstStyle/>
                    <a:p>
                      <a:pPr marL="0" marR="0" lvl="0" indent="0" algn="ctr">
                        <a:lnSpc>
                          <a:spcPct val="100000"/>
                        </a:lnSpc>
                        <a:spcBef>
                          <a:spcPts val="0"/>
                        </a:spcBef>
                        <a:spcAft>
                          <a:spcPts val="0"/>
                        </a:spcAft>
                        <a:buNone/>
                      </a:pPr>
                      <a:r>
                        <a:rPr lang="hr-HR" sz="1050" u="none" strike="noStrike" cap="none">
                          <a:latin typeface="Cabin"/>
                          <a:ea typeface="Times New Roman"/>
                          <a:cs typeface="Times New Roman"/>
                        </a:rPr>
                        <a:t>Marina Alerić, učiteljica razredne nastave</a:t>
                      </a:r>
                      <a:endParaRPr lang="hr-HR" sz="1050" u="none" strike="noStrike" cap="none">
                        <a:latin typeface="Cabin"/>
                        <a:ea typeface="Times New Roman"/>
                        <a:cs typeface="Times New Roman"/>
                        <a:sym typeface="Times New Roman"/>
                      </a:endParaRPr>
                    </a:p>
                  </a:txBody>
                  <a:tcPr marL="68575" marR="68575" marT="0" marB="0" anchor="ctr" anchorCtr="1"/>
                </a:tc>
                <a:tc>
                  <a:txBody>
                    <a:bodyPr/>
                    <a:lstStyle/>
                    <a:p>
                      <a:pPr marL="0" marR="0" lvl="0" indent="0" algn="ctr" rtl="0">
                        <a:lnSpc>
                          <a:spcPct val="100000"/>
                        </a:lnSpc>
                        <a:spcBef>
                          <a:spcPts val="0"/>
                        </a:spcBef>
                        <a:spcAft>
                          <a:spcPts val="0"/>
                        </a:spcAft>
                        <a:buClr>
                          <a:srgbClr val="000000"/>
                        </a:buClr>
                        <a:buSzPts val="200"/>
                        <a:buFont typeface="Arial"/>
                        <a:buNone/>
                      </a:pPr>
                      <a:r>
                        <a:rPr lang="hr-HR" sz="1050" u="none" strike="noStrike" cap="none">
                          <a:latin typeface="Cabin"/>
                        </a:rPr>
                        <a:t>Putem nastave  kroz različite oblike i metode poučavanja i učenja</a:t>
                      </a:r>
                      <a:endParaRPr sz="1050" u="none" strike="noStrike" cap="none">
                        <a:latin typeface="Cabin"/>
                      </a:endParaRPr>
                    </a:p>
                  </a:txBody>
                  <a:tcPr marL="68575" marR="68575" marT="0" marB="0" anchor="ctr" anchorCtr="1"/>
                </a:tc>
                <a:tc>
                  <a:txBody>
                    <a:bodyPr/>
                    <a:lstStyle/>
                    <a:p>
                      <a:pPr marL="0" marR="0" lvl="0" indent="0" algn="ctr" rtl="0">
                        <a:lnSpc>
                          <a:spcPct val="100000"/>
                        </a:lnSpc>
                        <a:spcBef>
                          <a:spcPts val="0"/>
                        </a:spcBef>
                        <a:spcAft>
                          <a:spcPts val="0"/>
                        </a:spcAft>
                        <a:buClr>
                          <a:srgbClr val="000000"/>
                        </a:buClr>
                        <a:buSzPts val="200"/>
                        <a:buFont typeface="Arial"/>
                        <a:buNone/>
                      </a:pPr>
                      <a:r>
                        <a:rPr lang="hr-HR" sz="1050" b="0" u="none" strike="noStrike" cap="none">
                          <a:latin typeface="Cabin"/>
                          <a:ea typeface="Times New Roman"/>
                          <a:cs typeface="Times New Roman"/>
                        </a:rPr>
                        <a:t>1 sat</a:t>
                      </a:r>
                      <a:r>
                        <a:rPr lang="hr-HR" sz="1050" b="0" u="none" strike="noStrike" cap="none">
                          <a:latin typeface="Cabin"/>
                          <a:ea typeface="Times New Roman"/>
                          <a:cs typeface="Times New Roman"/>
                          <a:sym typeface="Times New Roman"/>
                        </a:rPr>
                        <a:t> tjedno tijekom školske godine </a:t>
                      </a:r>
                      <a:r>
                        <a:rPr lang="hr-HR" sz="1050" b="0" i="0" u="none" strike="noStrike" cap="none" noProof="0">
                          <a:solidFill>
                            <a:schemeClr val="dk2"/>
                          </a:solidFill>
                        </a:rPr>
                        <a:t>2023./2024</a:t>
                      </a:r>
                      <a:r>
                        <a:rPr lang="hr-HR" sz="1050" b="0" i="0" u="none" strike="noStrike" cap="none" noProof="0">
                          <a:solidFill>
                            <a:schemeClr val="dk2"/>
                          </a:solidFill>
                          <a:sym typeface="Times New Roman"/>
                        </a:rPr>
                        <a:t>.</a:t>
                      </a:r>
                      <a:endParaRPr sz="1050" b="0" i="0" u="none" strike="noStrike" cap="none" noProof="0">
                        <a:solidFill>
                          <a:schemeClr val="dk2"/>
                        </a:solidFill>
                        <a:sym typeface="Times New Roman"/>
                      </a:endParaRPr>
                    </a:p>
                  </a:txBody>
                  <a:tcPr marL="68575" marR="68575" marT="0" marB="0" anchor="ctr" anchorCtr="1"/>
                </a:tc>
                <a:tc>
                  <a:txBody>
                    <a:bodyPr/>
                    <a:lstStyle/>
                    <a:p>
                      <a:pPr marL="0" marR="0" lvl="0" indent="0" algn="l" rtl="0">
                        <a:lnSpc>
                          <a:spcPct val="100000"/>
                        </a:lnSpc>
                        <a:spcBef>
                          <a:spcPts val="0"/>
                        </a:spcBef>
                        <a:spcAft>
                          <a:spcPts val="0"/>
                        </a:spcAft>
                        <a:buClr>
                          <a:schemeClr val="dk1"/>
                        </a:buClr>
                        <a:buSzPts val="275"/>
                        <a:buFont typeface="Arial"/>
                        <a:buNone/>
                      </a:pPr>
                      <a:r>
                        <a:rPr lang="hr-HR" sz="1050" u="none" strike="noStrike" cap="none">
                          <a:latin typeface="Cabin"/>
                          <a:ea typeface="Times New Roman"/>
                          <a:cs typeface="Times New Roman"/>
                          <a:sym typeface="Times New Roman"/>
                        </a:rPr>
                        <a:t>Potrošni</a:t>
                      </a:r>
                      <a:r>
                        <a:rPr lang="hr-HR" sz="1050" u="none" strike="noStrike" cap="none">
                          <a:latin typeface="Cabin"/>
                          <a:ea typeface="Times New Roman"/>
                          <a:cs typeface="Times New Roman"/>
                        </a:rPr>
                        <a:t> </a:t>
                      </a:r>
                      <a:endParaRPr sz="1050" u="none" strike="noStrike" cap="none">
                        <a:latin typeface="Cabin" panose="020B0604020202020204" charset="-18"/>
                      </a:endParaRPr>
                    </a:p>
                    <a:p>
                      <a:pPr marL="0" marR="0" lvl="0" indent="0" algn="l" rtl="0">
                        <a:lnSpc>
                          <a:spcPct val="100000"/>
                        </a:lnSpc>
                        <a:spcBef>
                          <a:spcPts val="0"/>
                        </a:spcBef>
                        <a:spcAft>
                          <a:spcPts val="0"/>
                        </a:spcAft>
                        <a:buClr>
                          <a:schemeClr val="dk1"/>
                        </a:buClr>
                        <a:buSzPts val="275"/>
                        <a:buFont typeface="Arial"/>
                        <a:buNone/>
                      </a:pPr>
                      <a:r>
                        <a:rPr lang="hr-HR" sz="1050" u="none" strike="noStrike" cap="none">
                          <a:latin typeface="Cabin"/>
                          <a:ea typeface="Times New Roman"/>
                          <a:cs typeface="Times New Roman"/>
                          <a:sym typeface="Times New Roman"/>
                        </a:rPr>
                        <a:t>materijal za</a:t>
                      </a:r>
                      <a:r>
                        <a:rPr lang="hr-HR" sz="1050" u="none" strike="noStrike" cap="none">
                          <a:latin typeface="Cabin"/>
                          <a:ea typeface="Times New Roman"/>
                          <a:cs typeface="Times New Roman"/>
                        </a:rPr>
                        <a:t> </a:t>
                      </a:r>
                      <a:endParaRPr sz="1050" u="none" strike="noStrike" cap="none">
                        <a:latin typeface="Cabin" panose="020B0604020202020204" charset="-18"/>
                      </a:endParaRPr>
                    </a:p>
                    <a:p>
                      <a:pPr marL="0" marR="0" lvl="0" indent="0" algn="l" rtl="0">
                        <a:lnSpc>
                          <a:spcPct val="100000"/>
                        </a:lnSpc>
                        <a:spcBef>
                          <a:spcPts val="0"/>
                        </a:spcBef>
                        <a:spcAft>
                          <a:spcPts val="0"/>
                        </a:spcAft>
                        <a:buClr>
                          <a:schemeClr val="dk1"/>
                        </a:buClr>
                        <a:buSzPts val="275"/>
                        <a:buFont typeface="Arial"/>
                        <a:buNone/>
                      </a:pPr>
                      <a:r>
                        <a:rPr lang="hr-HR" sz="1050" u="none" strike="noStrike" cap="none">
                          <a:latin typeface="Cabin"/>
                          <a:ea typeface="Times New Roman"/>
                          <a:cs typeface="Times New Roman"/>
                          <a:sym typeface="Times New Roman"/>
                        </a:rPr>
                        <a:t>rad učenika </a:t>
                      </a:r>
                      <a:r>
                        <a:rPr lang="hr-HR" sz="1050" u="none" strike="noStrike" cap="none">
                          <a:latin typeface="Cabin"/>
                          <a:ea typeface="Times New Roman"/>
                          <a:cs typeface="Times New Roman"/>
                        </a:rPr>
                        <a:t>100 E</a:t>
                      </a:r>
                      <a:endParaRPr lang="hr-HR" sz="1050" u="none" strike="noStrike" cap="none">
                        <a:latin typeface="Cabin"/>
                        <a:cs typeface="Times New Roman"/>
                      </a:endParaRPr>
                    </a:p>
                  </a:txBody>
                  <a:tcPr marL="68575" marR="68575" marT="0" marB="0" anchor="ctr" anchorCtr="1"/>
                </a:tc>
                <a:tc>
                  <a:txBody>
                    <a:bodyPr/>
                    <a:lstStyle/>
                    <a:p>
                      <a:pPr marL="0" marR="0" lvl="0" indent="0" algn="ctr" rtl="0">
                        <a:lnSpc>
                          <a:spcPct val="100000"/>
                        </a:lnSpc>
                        <a:spcBef>
                          <a:spcPts val="0"/>
                        </a:spcBef>
                        <a:spcAft>
                          <a:spcPts val="0"/>
                        </a:spcAft>
                        <a:buClr>
                          <a:srgbClr val="000000"/>
                        </a:buClr>
                        <a:buSzPts val="200"/>
                        <a:buFont typeface="Arial"/>
                        <a:buNone/>
                      </a:pPr>
                      <a:r>
                        <a:rPr lang="hr-HR" sz="1050" u="none" strike="noStrike" cap="none">
                          <a:latin typeface="Cabin"/>
                          <a:ea typeface="Times New Roman"/>
                          <a:cs typeface="Times New Roman"/>
                          <a:sym typeface="Times New Roman"/>
                        </a:rPr>
                        <a:t>Opisno i brojčano vrednovanje postignuća učenika u skladu s rezultatima, ciljevima, zadaćama i sadržajima.</a:t>
                      </a:r>
                      <a:r>
                        <a:rPr lang="hr-HR" sz="1050" u="none" strike="noStrike" cap="none">
                          <a:latin typeface="Cabin"/>
                          <a:ea typeface="Times New Roman"/>
                          <a:cs typeface="Times New Roman"/>
                        </a:rPr>
                        <a:t> </a:t>
                      </a:r>
                      <a:endParaRPr lang="hr-HR" sz="1050" u="none" strike="noStrike" cap="none">
                        <a:latin typeface="Cabin"/>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200"/>
                        <a:buFont typeface="Arial"/>
                        <a:buNone/>
                      </a:pPr>
                      <a:endParaRPr sz="1050" b="0" u="none" strike="noStrike" cap="none">
                        <a:latin typeface="Cabin" panose="020B0604020202020204" charset="-18"/>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300"/>
                        <a:buFont typeface="Arial"/>
                        <a:buNone/>
                      </a:pPr>
                      <a:endParaRPr sz="1050" b="0" u="none" strike="noStrike" cap="none">
                        <a:latin typeface="Cabin" panose="020B0604020202020204" charset="-18"/>
                        <a:ea typeface="Times New Roman"/>
                        <a:cs typeface="Times New Roman"/>
                        <a:sym typeface="Times New Roman"/>
                      </a:endParaRPr>
                    </a:p>
                  </a:txBody>
                  <a:tcPr marL="68575" marR="68575" marT="0" marB="0" anchor="ctr" anchorCtr="1"/>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983131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7"/>
          <p:cNvSpPr txBox="1">
            <a:spLocks noGrp="1"/>
          </p:cNvSpPr>
          <p:nvPr>
            <p:ph type="ftr" idx="11"/>
          </p:nvPr>
        </p:nvSpPr>
        <p:spPr>
          <a:xfrm>
            <a:off x="4915984" y="6539229"/>
            <a:ext cx="3505200" cy="3657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2"/>
              </a:buClr>
              <a:buSzPts val="350"/>
              <a:buFont typeface="Cabin"/>
              <a:buNone/>
            </a:pPr>
            <a:r>
              <a:rPr lang="hr-HR" sz="1400" b="0" i="0" u="none" strike="noStrike" cap="none">
                <a:latin typeface="Cabin"/>
                <a:ea typeface="Cabin"/>
                <a:cs typeface="Cabin"/>
                <a:sym typeface="Cabin"/>
              </a:rPr>
              <a:t>Školski kurikulum </a:t>
            </a:r>
            <a:r>
              <a:rPr lang="hr-HR"/>
              <a:t>2023./2024</a:t>
            </a:r>
            <a:r>
              <a:rPr lang="hr-HR" sz="1400" b="0" i="0" u="none" strike="noStrike" cap="none">
                <a:latin typeface="Cabin"/>
                <a:ea typeface="Cabin"/>
                <a:cs typeface="Cabin"/>
                <a:sym typeface="Cabin"/>
              </a:rPr>
              <a:t>.</a:t>
            </a:r>
            <a:endParaRPr sz="1400" b="0" i="0" u="none" strike="noStrike" cap="none">
              <a:latin typeface="Cabin"/>
              <a:ea typeface="Cabin"/>
              <a:cs typeface="Cabin"/>
              <a:sym typeface="Cabin"/>
            </a:endParaRPr>
          </a:p>
        </p:txBody>
      </p:sp>
      <p:sp>
        <p:nvSpPr>
          <p:cNvPr id="157" name="Google Shape;157;p7"/>
          <p:cNvSpPr txBox="1">
            <a:spLocks noGrp="1"/>
          </p:cNvSpPr>
          <p:nvPr>
            <p:ph type="sldNum" idx="12"/>
          </p:nvPr>
        </p:nvSpPr>
        <p:spPr>
          <a:xfrm>
            <a:off x="612647" y="6356350"/>
            <a:ext cx="1981200" cy="3657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2"/>
              </a:buClr>
              <a:buSzPts val="350"/>
              <a:buFont typeface="Cabin"/>
              <a:buNone/>
            </a:pPr>
            <a:fld id="{00000000-1234-1234-1234-123412341234}" type="slidenum">
              <a:rPr lang="hr-HR"/>
              <a:pPr marL="0" lvl="0" indent="0" algn="l" rtl="0">
                <a:lnSpc>
                  <a:spcPct val="100000"/>
                </a:lnSpc>
                <a:spcBef>
                  <a:spcPts val="0"/>
                </a:spcBef>
                <a:spcAft>
                  <a:spcPts val="0"/>
                </a:spcAft>
                <a:buClr>
                  <a:schemeClr val="dk2"/>
                </a:buClr>
                <a:buSzPts val="350"/>
                <a:buFont typeface="Cabin"/>
                <a:buNone/>
              </a:pPr>
              <a:t>9</a:t>
            </a:fld>
            <a:endParaRPr/>
          </a:p>
        </p:txBody>
      </p:sp>
      <p:sp>
        <p:nvSpPr>
          <p:cNvPr id="158" name="Google Shape;158;p7"/>
          <p:cNvSpPr txBox="1">
            <a:spLocks noGrp="1"/>
          </p:cNvSpPr>
          <p:nvPr>
            <p:ph type="ctrTitle" idx="4294967295"/>
          </p:nvPr>
        </p:nvSpPr>
        <p:spPr>
          <a:xfrm>
            <a:off x="409433" y="79307"/>
            <a:ext cx="6858000" cy="4827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dk2"/>
              </a:buClr>
              <a:buSzPts val="600"/>
              <a:buFont typeface="Domine"/>
              <a:buNone/>
            </a:pPr>
            <a:r>
              <a:rPr lang="hr-HR" sz="2400" i="0" u="none" strike="noStrike" cap="none">
                <a:solidFill>
                  <a:schemeClr val="dk2"/>
                </a:solidFill>
                <a:latin typeface="Cabin" charset="0"/>
                <a:ea typeface="Times New Roman"/>
                <a:cs typeface="Times New Roman"/>
                <a:sym typeface="Times New Roman"/>
              </a:rPr>
              <a:t>Razredna nastava /izborna nastava</a:t>
            </a:r>
            <a:endParaRPr sz="3200" i="0" u="none" strike="noStrike" cap="none">
              <a:solidFill>
                <a:schemeClr val="dk2"/>
              </a:solidFill>
              <a:latin typeface="Cabin" charset="0"/>
              <a:sym typeface="Domine"/>
            </a:endParaRPr>
          </a:p>
        </p:txBody>
      </p:sp>
      <p:graphicFrame>
        <p:nvGraphicFramePr>
          <p:cNvPr id="159" name="Google Shape;159;p7"/>
          <p:cNvGraphicFramePr/>
          <p:nvPr>
            <p:extLst>
              <p:ext uri="{D42A27DB-BD31-4B8C-83A1-F6EECF244321}">
                <p14:modId xmlns:p14="http://schemas.microsoft.com/office/powerpoint/2010/main" val="2820298909"/>
              </p:ext>
            </p:extLst>
          </p:nvPr>
        </p:nvGraphicFramePr>
        <p:xfrm>
          <a:off x="114300" y="-259772"/>
          <a:ext cx="8993819" cy="6614160"/>
        </p:xfrm>
        <a:graphic>
          <a:graphicData uri="http://schemas.openxmlformats.org/drawingml/2006/table">
            <a:tbl>
              <a:tblPr firstRow="1" bandRow="1">
                <a:noFill/>
                <a:tableStyleId>{F7E27FA6-EBC5-44F6-8029-002676096429}</a:tableStyleId>
              </a:tblPr>
              <a:tblGrid>
                <a:gridCol w="1124232">
                  <a:extLst>
                    <a:ext uri="{9D8B030D-6E8A-4147-A177-3AD203B41FA5}">
                      <a16:colId xmlns:a16="http://schemas.microsoft.com/office/drawing/2014/main" val="20000"/>
                    </a:ext>
                  </a:extLst>
                </a:gridCol>
                <a:gridCol w="1412198">
                  <a:extLst>
                    <a:ext uri="{9D8B030D-6E8A-4147-A177-3AD203B41FA5}">
                      <a16:colId xmlns:a16="http://schemas.microsoft.com/office/drawing/2014/main" val="20001"/>
                    </a:ext>
                  </a:extLst>
                </a:gridCol>
                <a:gridCol w="1398291">
                  <a:extLst>
                    <a:ext uri="{9D8B030D-6E8A-4147-A177-3AD203B41FA5}">
                      <a16:colId xmlns:a16="http://schemas.microsoft.com/office/drawing/2014/main" val="20002"/>
                    </a:ext>
                  </a:extLst>
                </a:gridCol>
                <a:gridCol w="1023029">
                  <a:extLst>
                    <a:ext uri="{9D8B030D-6E8A-4147-A177-3AD203B41FA5}">
                      <a16:colId xmlns:a16="http://schemas.microsoft.com/office/drawing/2014/main" val="20003"/>
                    </a:ext>
                  </a:extLst>
                </a:gridCol>
                <a:gridCol w="944341">
                  <a:extLst>
                    <a:ext uri="{9D8B030D-6E8A-4147-A177-3AD203B41FA5}">
                      <a16:colId xmlns:a16="http://schemas.microsoft.com/office/drawing/2014/main" val="20004"/>
                    </a:ext>
                  </a:extLst>
                </a:gridCol>
                <a:gridCol w="944341">
                  <a:extLst>
                    <a:ext uri="{9D8B030D-6E8A-4147-A177-3AD203B41FA5}">
                      <a16:colId xmlns:a16="http://schemas.microsoft.com/office/drawing/2014/main" val="20005"/>
                    </a:ext>
                  </a:extLst>
                </a:gridCol>
                <a:gridCol w="865655">
                  <a:extLst>
                    <a:ext uri="{9D8B030D-6E8A-4147-A177-3AD203B41FA5}">
                      <a16:colId xmlns:a16="http://schemas.microsoft.com/office/drawing/2014/main" val="20006"/>
                    </a:ext>
                  </a:extLst>
                </a:gridCol>
                <a:gridCol w="1281732">
                  <a:extLst>
                    <a:ext uri="{9D8B030D-6E8A-4147-A177-3AD203B41FA5}">
                      <a16:colId xmlns:a16="http://schemas.microsoft.com/office/drawing/2014/main" val="20007"/>
                    </a:ext>
                  </a:extLst>
                </a:gridCol>
              </a:tblGrid>
              <a:tr h="417910">
                <a:tc>
                  <a:txBody>
                    <a:bodyPr/>
                    <a:lstStyle/>
                    <a:p>
                      <a:pPr marL="0" marR="0" lvl="0" indent="0" algn="ctr" rtl="0">
                        <a:lnSpc>
                          <a:spcPct val="100000"/>
                        </a:lnSpc>
                        <a:spcBef>
                          <a:spcPts val="0"/>
                        </a:spcBef>
                        <a:spcAft>
                          <a:spcPts val="0"/>
                        </a:spcAft>
                        <a:buClr>
                          <a:srgbClr val="000000"/>
                        </a:buClr>
                        <a:buSzPts val="275"/>
                        <a:buFont typeface="Arial"/>
                        <a:buNone/>
                      </a:pPr>
                      <a:endParaRPr sz="1050" b="1" u="none" strike="noStrike" cap="none">
                        <a:latin typeface="Cabin" panose="020B0604020202020204" charset="-18"/>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275"/>
                        <a:buFont typeface="Arial"/>
                        <a:buNone/>
                      </a:pPr>
                      <a:r>
                        <a:rPr lang="hr-HR" sz="1050" b="1" u="none" strike="noStrike" cap="none" dirty="0">
                          <a:latin typeface="Cabin"/>
                          <a:ea typeface="Times New Roman"/>
                          <a:cs typeface="Times New Roman"/>
                          <a:sym typeface="Times New Roman"/>
                        </a:rPr>
                        <a:t>Aktivnosti</a:t>
                      </a:r>
                      <a:endParaRPr sz="1050" u="none" strike="noStrike" cap="none" dirty="0">
                        <a:latin typeface="Cabin"/>
                      </a:endParaRPr>
                    </a:p>
                  </a:txBody>
                  <a:tcPr marL="68575" marR="68575" marT="0" marB="0"/>
                </a:tc>
                <a:tc>
                  <a:txBody>
                    <a:bodyPr/>
                    <a:lstStyle/>
                    <a:p>
                      <a:pPr marL="0" marR="0" lvl="0" indent="0" algn="ctr" rtl="0">
                        <a:lnSpc>
                          <a:spcPct val="100000"/>
                        </a:lnSpc>
                        <a:spcBef>
                          <a:spcPts val="0"/>
                        </a:spcBef>
                        <a:spcAft>
                          <a:spcPts val="0"/>
                        </a:spcAft>
                        <a:buClr>
                          <a:srgbClr val="000000"/>
                        </a:buClr>
                        <a:buSzPts val="400"/>
                        <a:buFont typeface="Arial"/>
                        <a:buNone/>
                      </a:pPr>
                      <a:endParaRPr sz="1050" u="none" strike="noStrike" cap="none">
                        <a:latin typeface="Cabin" panose="020B0604020202020204" charset="-18"/>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250"/>
                        <a:buFont typeface="Arial"/>
                        <a:buNone/>
                      </a:pPr>
                      <a:r>
                        <a:rPr lang="hr-HR" sz="1050" b="1" u="none" strike="noStrike" cap="none" dirty="0">
                          <a:latin typeface="Cabin"/>
                          <a:ea typeface="Times New Roman"/>
                          <a:cs typeface="Times New Roman"/>
                          <a:sym typeface="Times New Roman"/>
                        </a:rPr>
                        <a:t>Ciljevi</a:t>
                      </a:r>
                      <a:endParaRPr sz="1050" u="none" strike="noStrike" cap="none" dirty="0">
                        <a:latin typeface="Cabin"/>
                      </a:endParaRPr>
                    </a:p>
                  </a:txBody>
                  <a:tcPr marL="68575" marR="68575" marT="0" marB="0"/>
                </a:tc>
                <a:tc>
                  <a:txBody>
                    <a:bodyPr/>
                    <a:lstStyle/>
                    <a:p>
                      <a:pPr marL="0" marR="0" lvl="0" indent="0" algn="ctr" rtl="0">
                        <a:lnSpc>
                          <a:spcPct val="100000"/>
                        </a:lnSpc>
                        <a:spcBef>
                          <a:spcPts val="0"/>
                        </a:spcBef>
                        <a:spcAft>
                          <a:spcPts val="0"/>
                        </a:spcAft>
                        <a:buClr>
                          <a:srgbClr val="000000"/>
                        </a:buClr>
                        <a:buSzPts val="400"/>
                        <a:buFont typeface="Arial"/>
                        <a:buNone/>
                      </a:pPr>
                      <a:endParaRPr sz="1050" u="none" strike="noStrike" cap="none">
                        <a:latin typeface="Cabin" panose="020B0604020202020204" charset="-18"/>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250"/>
                        <a:buFont typeface="Arial"/>
                        <a:buNone/>
                      </a:pPr>
                      <a:r>
                        <a:rPr lang="hr-HR" sz="1050" b="1" u="none" strike="noStrike" cap="none" dirty="0">
                          <a:latin typeface="Cabin"/>
                          <a:ea typeface="Times New Roman"/>
                          <a:cs typeface="Times New Roman"/>
                          <a:sym typeface="Times New Roman"/>
                        </a:rPr>
                        <a:t>Namjena</a:t>
                      </a:r>
                      <a:endParaRPr sz="1050" u="none" strike="noStrike" cap="none" dirty="0">
                        <a:latin typeface="Cabin"/>
                      </a:endParaRPr>
                    </a:p>
                  </a:txBody>
                  <a:tcPr marL="68575" marR="68575" marT="0" marB="0"/>
                </a:tc>
                <a:tc>
                  <a:txBody>
                    <a:bodyPr/>
                    <a:lstStyle/>
                    <a:p>
                      <a:pPr marL="0" marR="0" lvl="0" indent="0" algn="ctr" rtl="0">
                        <a:lnSpc>
                          <a:spcPct val="100000"/>
                        </a:lnSpc>
                        <a:spcBef>
                          <a:spcPts val="0"/>
                        </a:spcBef>
                        <a:spcAft>
                          <a:spcPts val="0"/>
                        </a:spcAft>
                        <a:buClr>
                          <a:srgbClr val="000000"/>
                        </a:buClr>
                        <a:buSzPts val="250"/>
                        <a:buFont typeface="Arial"/>
                        <a:buNone/>
                      </a:pPr>
                      <a:r>
                        <a:rPr lang="hr-HR" sz="1050" b="1" u="none" strike="noStrike" cap="none" dirty="0">
                          <a:latin typeface="Cabin"/>
                          <a:ea typeface="Times New Roman"/>
                          <a:cs typeface="Times New Roman"/>
                          <a:sym typeface="Times New Roman"/>
                        </a:rPr>
                        <a:t>Nositelji i njihova odgovornost</a:t>
                      </a:r>
                      <a:endParaRPr sz="1050" u="none" strike="noStrike" cap="none" dirty="0">
                        <a:latin typeface="Cabin"/>
                      </a:endParaRPr>
                    </a:p>
                  </a:txBody>
                  <a:tcPr marL="68575" marR="68575" marT="0" marB="0"/>
                </a:tc>
                <a:tc>
                  <a:txBody>
                    <a:bodyPr/>
                    <a:lstStyle/>
                    <a:p>
                      <a:pPr marL="0" marR="0" lvl="0" indent="0" algn="ctr" rtl="0">
                        <a:lnSpc>
                          <a:spcPct val="100000"/>
                        </a:lnSpc>
                        <a:spcBef>
                          <a:spcPts val="0"/>
                        </a:spcBef>
                        <a:spcAft>
                          <a:spcPts val="0"/>
                        </a:spcAft>
                        <a:buClr>
                          <a:srgbClr val="000000"/>
                        </a:buClr>
                        <a:buSzPts val="400"/>
                        <a:buFont typeface="Arial"/>
                        <a:buNone/>
                      </a:pPr>
                      <a:endParaRPr sz="1050" u="none" strike="noStrike" cap="none">
                        <a:latin typeface="Cabin" panose="020B0604020202020204" charset="-18"/>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250"/>
                        <a:buFont typeface="Arial"/>
                        <a:buNone/>
                      </a:pPr>
                      <a:r>
                        <a:rPr lang="hr-HR" sz="1050" b="1" u="none" strike="noStrike" cap="none" dirty="0">
                          <a:latin typeface="Cabin"/>
                          <a:ea typeface="Times New Roman"/>
                          <a:cs typeface="Times New Roman"/>
                          <a:sym typeface="Times New Roman"/>
                        </a:rPr>
                        <a:t>Način realizacije</a:t>
                      </a:r>
                      <a:endParaRPr sz="1050" u="none" strike="noStrike" cap="none" dirty="0">
                        <a:latin typeface="Cabin"/>
                      </a:endParaRPr>
                    </a:p>
                  </a:txBody>
                  <a:tcPr marL="68575" marR="68575" marT="0" marB="0"/>
                </a:tc>
                <a:tc>
                  <a:txBody>
                    <a:bodyPr/>
                    <a:lstStyle/>
                    <a:p>
                      <a:pPr marL="0" marR="0" lvl="0" indent="0" algn="ctr" rtl="0">
                        <a:lnSpc>
                          <a:spcPct val="100000"/>
                        </a:lnSpc>
                        <a:spcBef>
                          <a:spcPts val="0"/>
                        </a:spcBef>
                        <a:spcAft>
                          <a:spcPts val="0"/>
                        </a:spcAft>
                        <a:buClr>
                          <a:srgbClr val="000000"/>
                        </a:buClr>
                        <a:buSzPts val="400"/>
                        <a:buFont typeface="Arial"/>
                        <a:buNone/>
                      </a:pPr>
                      <a:endParaRPr sz="1050" u="none" strike="noStrike" cap="none">
                        <a:latin typeface="Cabin" panose="020B0604020202020204" charset="-18"/>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250"/>
                        <a:buFont typeface="Arial"/>
                        <a:buNone/>
                      </a:pPr>
                      <a:r>
                        <a:rPr lang="hr-HR" sz="1050" b="1" u="none" strike="noStrike" cap="none" err="1">
                          <a:latin typeface="Cabin"/>
                          <a:ea typeface="Times New Roman"/>
                          <a:cs typeface="Times New Roman"/>
                          <a:sym typeface="Times New Roman"/>
                        </a:rPr>
                        <a:t>Vremenik</a:t>
                      </a:r>
                      <a:endParaRPr sz="1050" u="none" strike="noStrike" cap="none" err="1">
                        <a:latin typeface="Cabin"/>
                      </a:endParaRPr>
                    </a:p>
                  </a:txBody>
                  <a:tcPr marL="68575" marR="68575" marT="0" marB="0"/>
                </a:tc>
                <a:tc>
                  <a:txBody>
                    <a:bodyPr/>
                    <a:lstStyle/>
                    <a:p>
                      <a:pPr marL="0" marR="0" lvl="0" indent="0" algn="ctr" rtl="0">
                        <a:lnSpc>
                          <a:spcPct val="100000"/>
                        </a:lnSpc>
                        <a:spcBef>
                          <a:spcPts val="0"/>
                        </a:spcBef>
                        <a:spcAft>
                          <a:spcPts val="0"/>
                        </a:spcAft>
                        <a:buClr>
                          <a:srgbClr val="000000"/>
                        </a:buClr>
                        <a:buSzPts val="400"/>
                        <a:buFont typeface="Arial"/>
                        <a:buNone/>
                      </a:pPr>
                      <a:endParaRPr sz="1050" u="none" strike="noStrike" cap="none">
                        <a:latin typeface="Cabin" panose="020B0604020202020204" charset="-18"/>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250"/>
                        <a:buFont typeface="Arial"/>
                        <a:buNone/>
                      </a:pPr>
                      <a:r>
                        <a:rPr lang="hr-HR" sz="1050" b="1" u="none" strike="noStrike" cap="none" dirty="0">
                          <a:latin typeface="Cabin"/>
                          <a:ea typeface="Times New Roman"/>
                          <a:cs typeface="Times New Roman"/>
                          <a:sym typeface="Times New Roman"/>
                        </a:rPr>
                        <a:t>Detaljan troškovnik</a:t>
                      </a:r>
                      <a:endParaRPr sz="1050" u="none" strike="noStrike" cap="none" dirty="0">
                        <a:latin typeface="Cabin"/>
                      </a:endParaRPr>
                    </a:p>
                  </a:txBody>
                  <a:tcPr marL="68575" marR="68575" marT="0" marB="0"/>
                </a:tc>
                <a:tc>
                  <a:txBody>
                    <a:bodyPr/>
                    <a:lstStyle/>
                    <a:p>
                      <a:pPr marL="0" marR="0" lvl="0" indent="0" algn="ctr" rtl="0">
                        <a:lnSpc>
                          <a:spcPct val="100000"/>
                        </a:lnSpc>
                        <a:spcBef>
                          <a:spcPts val="0"/>
                        </a:spcBef>
                        <a:spcAft>
                          <a:spcPts val="0"/>
                        </a:spcAft>
                        <a:buClr>
                          <a:srgbClr val="000000"/>
                        </a:buClr>
                        <a:buSzPts val="250"/>
                        <a:buFont typeface="Arial"/>
                        <a:buNone/>
                      </a:pPr>
                      <a:r>
                        <a:rPr lang="hr-HR" sz="1050" b="1" u="none" strike="noStrike" cap="none" dirty="0">
                          <a:latin typeface="Cabin"/>
                          <a:ea typeface="Times New Roman"/>
                          <a:cs typeface="Times New Roman"/>
                          <a:sym typeface="Times New Roman"/>
                        </a:rPr>
                        <a:t>Način vrednovanja i korištenja rezultata vrednovanja</a:t>
                      </a:r>
                      <a:endParaRPr sz="1050" u="none" strike="noStrike" cap="none" dirty="0">
                        <a:latin typeface="Cabin"/>
                      </a:endParaRPr>
                    </a:p>
                  </a:txBody>
                  <a:tcPr marL="68575" marR="68575" marT="0" marB="0"/>
                </a:tc>
                <a:extLst>
                  <a:ext uri="{0D108BD9-81ED-4DB2-BD59-A6C34878D82A}">
                    <a16:rowId xmlns:a16="http://schemas.microsoft.com/office/drawing/2014/main" val="10000"/>
                  </a:ext>
                </a:extLst>
              </a:tr>
              <a:tr h="3203995">
                <a:tc>
                  <a:txBody>
                    <a:bodyPr/>
                    <a:lstStyle/>
                    <a:p>
                      <a:pPr marL="0" marR="0" lvl="0" indent="0" algn="ctr" rtl="0">
                        <a:lnSpc>
                          <a:spcPct val="100000"/>
                        </a:lnSpc>
                        <a:spcBef>
                          <a:spcPts val="0"/>
                        </a:spcBef>
                        <a:spcAft>
                          <a:spcPts val="0"/>
                        </a:spcAft>
                        <a:buClr>
                          <a:srgbClr val="000000"/>
                        </a:buClr>
                        <a:buSzPts val="200"/>
                        <a:buFont typeface="Arial"/>
                        <a:buNone/>
                      </a:pPr>
                      <a:r>
                        <a:rPr lang="hr-HR" sz="1050" b="1" u="none" strike="noStrike" cap="none" dirty="0">
                          <a:latin typeface="Cabin"/>
                          <a:ea typeface="Times New Roman"/>
                          <a:cs typeface="Times New Roman"/>
                          <a:sym typeface="Times New Roman"/>
                        </a:rPr>
                        <a:t>INFORMATIKA</a:t>
                      </a:r>
                    </a:p>
                    <a:p>
                      <a:pPr marL="0" marR="0" lvl="0" indent="0" algn="ctr">
                        <a:lnSpc>
                          <a:spcPct val="100000"/>
                        </a:lnSpc>
                        <a:spcBef>
                          <a:spcPts val="0"/>
                        </a:spcBef>
                        <a:spcAft>
                          <a:spcPts val="0"/>
                        </a:spcAft>
                        <a:buSzPts val="200"/>
                        <a:buFont typeface="Arial"/>
                        <a:buNone/>
                      </a:pPr>
                      <a:r>
                        <a:rPr lang="hr-HR" sz="1050" b="1" u="none" strike="noStrike" cap="none" dirty="0">
                          <a:latin typeface="Cabin"/>
                          <a:cs typeface="Times New Roman"/>
                        </a:rPr>
                        <a:t>2a,3a,4a, 3i4b,</a:t>
                      </a:r>
                    </a:p>
                  </a:txBody>
                  <a:tcPr marL="68575" marR="68575" marT="0" marB="0" anchor="ctr" anchorCtr="1"/>
                </a:tc>
                <a:tc>
                  <a:txBody>
                    <a:bodyPr/>
                    <a:lstStyle/>
                    <a:p>
                      <a:pPr marL="0" marR="0" lvl="0" indent="0" algn="l" rtl="0">
                        <a:lnSpc>
                          <a:spcPct val="100000"/>
                        </a:lnSpc>
                        <a:spcBef>
                          <a:spcPts val="0"/>
                        </a:spcBef>
                        <a:spcAft>
                          <a:spcPts val="0"/>
                        </a:spcAft>
                        <a:buClr>
                          <a:srgbClr val="000000"/>
                        </a:buClr>
                        <a:buSzPts val="1300"/>
                        <a:buFont typeface="Arial"/>
                        <a:buNone/>
                      </a:pPr>
                      <a:r>
                        <a:rPr lang="hr-HR" sz="1050" u="none" strike="noStrike" cap="none" dirty="0">
                          <a:latin typeface="Cabin"/>
                        </a:rPr>
                        <a:t>Osposobiti učenike za samostalno, praktično, djelotvorno upotrebljavanje računala i razvijanje digitalnih kompetencija učenika</a:t>
                      </a:r>
                      <a:endParaRPr sz="1050" u="none" strike="noStrike" cap="none" dirty="0">
                        <a:latin typeface="Cabin"/>
                      </a:endParaRPr>
                    </a:p>
                  </a:txBody>
                  <a:tcPr marL="68575" marR="68575" marT="0" marB="0" anchor="ctr" anchorCtr="1"/>
                </a:tc>
                <a:tc>
                  <a:txBody>
                    <a:bodyPr/>
                    <a:lstStyle/>
                    <a:p>
                      <a:pPr marL="0" marR="0" lvl="0" indent="0" algn="l" rtl="0">
                        <a:lnSpc>
                          <a:spcPct val="100000"/>
                        </a:lnSpc>
                        <a:spcBef>
                          <a:spcPts val="0"/>
                        </a:spcBef>
                        <a:spcAft>
                          <a:spcPts val="0"/>
                        </a:spcAft>
                        <a:buClr>
                          <a:srgbClr val="000000"/>
                        </a:buClr>
                        <a:buSzPts val="1100"/>
                        <a:buFont typeface="Arial"/>
                        <a:buNone/>
                      </a:pPr>
                      <a:r>
                        <a:rPr lang="hr-HR" sz="1050" u="none" strike="noStrike" cap="none" dirty="0">
                          <a:latin typeface="Cabin"/>
                        </a:rPr>
                        <a:t>Steći A temeljna znanja i vještine za samostalno služenje računalom i stvaranje osnova za nadogradnju u daljnjem školovanju te razviti informacijsku i informatičku pismenost. Samostalno služenje računalom sa svrhom korištenja stečenih znanja i vještina radi lakšeg savladavanja i razumijevanja nastavnog gradiva, bržeg rješavanja postavljenih zadataka, proširivanja znanja, povezivanja područja, komunikaciju i zabavu. </a:t>
                      </a:r>
                      <a:endParaRPr sz="1050" u="none" strike="noStrike" cap="none">
                        <a:latin typeface="Cabin" panose="020B0604020202020204" charset="-18"/>
                      </a:endParaRPr>
                    </a:p>
                  </a:txBody>
                  <a:tcPr marL="68575" marR="68575" marT="0" marB="0" anchor="ctr" anchorCtr="1"/>
                </a:tc>
                <a:tc>
                  <a:txBody>
                    <a:bodyPr/>
                    <a:lstStyle/>
                    <a:p>
                      <a:pPr marL="0" marR="0" lvl="0" indent="0" algn="ctr" rtl="0">
                        <a:lnSpc>
                          <a:spcPct val="100000"/>
                        </a:lnSpc>
                        <a:spcBef>
                          <a:spcPts val="0"/>
                        </a:spcBef>
                        <a:spcAft>
                          <a:spcPts val="0"/>
                        </a:spcAft>
                        <a:buClr>
                          <a:srgbClr val="000000"/>
                        </a:buClr>
                        <a:buSzPts val="200"/>
                        <a:buFont typeface="Arial"/>
                        <a:buNone/>
                      </a:pPr>
                      <a:r>
                        <a:rPr lang="hr-HR" sz="1050" u="none" strike="noStrike" cap="none" dirty="0">
                          <a:latin typeface="Cabin"/>
                          <a:ea typeface="Times New Roman"/>
                          <a:cs typeface="Times New Roman"/>
                        </a:rPr>
                        <a:t>Doris </a:t>
                      </a:r>
                      <a:r>
                        <a:rPr lang="hr-HR" sz="1050" u="none" strike="noStrike" cap="none" dirty="0" err="1">
                          <a:latin typeface="Cabin"/>
                          <a:ea typeface="Times New Roman"/>
                          <a:cs typeface="Times New Roman"/>
                        </a:rPr>
                        <a:t>Cvenić</a:t>
                      </a:r>
                      <a:r>
                        <a:rPr lang="hr-HR" sz="1050" u="none" strike="noStrike" cap="none" dirty="0">
                          <a:latin typeface="Cabin"/>
                          <a:ea typeface="Times New Roman"/>
                          <a:cs typeface="Times New Roman"/>
                        </a:rPr>
                        <a:t> učiteljica</a:t>
                      </a:r>
                      <a:r>
                        <a:rPr lang="hr-HR" sz="1050" u="none" strike="noStrike" cap="none" dirty="0">
                          <a:latin typeface="Cabin"/>
                          <a:ea typeface="Times New Roman"/>
                          <a:cs typeface="Times New Roman"/>
                          <a:sym typeface="Times New Roman"/>
                        </a:rPr>
                        <a:t> informatike</a:t>
                      </a:r>
                      <a:endParaRPr lang="sr-Latn-RS" sz="1050" u="none" strike="noStrike" cap="none" dirty="0">
                        <a:latin typeface="Cabin"/>
                        <a:ea typeface="Times New Roman"/>
                        <a:cs typeface="Times New Roman"/>
                        <a:sym typeface="Times New Roman"/>
                      </a:endParaRPr>
                    </a:p>
                  </a:txBody>
                  <a:tcPr marL="68575" marR="68575" marT="0" marB="0" anchor="ctr" anchorCtr="1"/>
                </a:tc>
                <a:tc>
                  <a:txBody>
                    <a:bodyPr/>
                    <a:lstStyle/>
                    <a:p>
                      <a:pPr marL="0" marR="0" lvl="0" indent="0" algn="ctr" rtl="0">
                        <a:lnSpc>
                          <a:spcPct val="100000"/>
                        </a:lnSpc>
                        <a:spcBef>
                          <a:spcPts val="0"/>
                        </a:spcBef>
                        <a:spcAft>
                          <a:spcPts val="0"/>
                        </a:spcAft>
                        <a:buClr>
                          <a:srgbClr val="000000"/>
                        </a:buClr>
                        <a:buSzPts val="200"/>
                        <a:buFont typeface="Arial"/>
                        <a:buNone/>
                      </a:pPr>
                      <a:r>
                        <a:rPr lang="hr-HR" sz="1050" u="none" strike="noStrike" cap="none" dirty="0">
                          <a:latin typeface="Cabin"/>
                        </a:rPr>
                        <a:t>Putem nastave u specijaliziranoj učionici, kroz različite oblike i metode poučavanja i učenja</a:t>
                      </a:r>
                      <a:endParaRPr sz="1050" u="none" strike="noStrike" cap="none" dirty="0">
                        <a:latin typeface="Cabin"/>
                      </a:endParaRPr>
                    </a:p>
                  </a:txBody>
                  <a:tcPr marL="68575" marR="68575" marT="0" marB="0" anchor="ctr" anchorCtr="1"/>
                </a:tc>
                <a:tc>
                  <a:txBody>
                    <a:bodyPr/>
                    <a:lstStyle/>
                    <a:p>
                      <a:pPr marL="0" marR="0" lvl="0" indent="0" algn="ctr" rtl="0">
                        <a:lnSpc>
                          <a:spcPct val="100000"/>
                        </a:lnSpc>
                        <a:spcBef>
                          <a:spcPts val="0"/>
                        </a:spcBef>
                        <a:spcAft>
                          <a:spcPts val="0"/>
                        </a:spcAft>
                        <a:buClr>
                          <a:srgbClr val="000000"/>
                        </a:buClr>
                        <a:buSzPts val="200"/>
                        <a:buFont typeface="Arial"/>
                        <a:buNone/>
                      </a:pPr>
                      <a:r>
                        <a:rPr lang="hr-HR" sz="1050" b="0" u="none" strike="noStrike" cap="none" dirty="0">
                          <a:latin typeface="Cabin"/>
                          <a:ea typeface="Times New Roman"/>
                          <a:cs typeface="Times New Roman"/>
                          <a:sym typeface="Times New Roman"/>
                        </a:rPr>
                        <a:t>2 sata tjedno tijekom školske godine</a:t>
                      </a:r>
                      <a:r>
                        <a:rPr lang="hr-HR" sz="1050" b="0" u="none" strike="noStrike" cap="none" dirty="0">
                          <a:latin typeface="Cabin"/>
                          <a:ea typeface="Times New Roman"/>
                          <a:cs typeface="Times New Roman"/>
                        </a:rPr>
                        <a:t> </a:t>
                      </a:r>
                      <a:r>
                        <a:rPr lang="hr-HR" sz="1050" b="0" i="0" u="none" strike="noStrike" cap="none" noProof="0" dirty="0">
                          <a:solidFill>
                            <a:schemeClr val="dk2"/>
                          </a:solidFill>
                        </a:rPr>
                        <a:t>2023./2024</a:t>
                      </a:r>
                      <a:r>
                        <a:rPr lang="hr-HR" sz="1050" b="0" i="0" u="none" strike="noStrike" cap="none" noProof="0" dirty="0">
                          <a:solidFill>
                            <a:schemeClr val="dk2"/>
                          </a:solidFill>
                          <a:sym typeface="Times New Roman"/>
                        </a:rPr>
                        <a:t>.</a:t>
                      </a:r>
                      <a:endParaRPr lang="sr-Latn-RS" sz="1050" b="0" i="0" u="none" strike="noStrike" cap="none" noProof="0" dirty="0">
                        <a:solidFill>
                          <a:schemeClr val="dk2"/>
                        </a:solidFill>
                        <a:sym typeface="Times New Roman"/>
                      </a:endParaRPr>
                    </a:p>
                  </a:txBody>
                  <a:tcPr marL="68575" marR="68575" marT="0" marB="0" anchor="ctr" anchorCtr="1"/>
                </a:tc>
                <a:tc>
                  <a:txBody>
                    <a:bodyPr/>
                    <a:lstStyle/>
                    <a:p>
                      <a:pPr marL="0" marR="0" lvl="0" indent="0" algn="l" rtl="0">
                        <a:lnSpc>
                          <a:spcPct val="100000"/>
                        </a:lnSpc>
                        <a:spcBef>
                          <a:spcPts val="0"/>
                        </a:spcBef>
                        <a:spcAft>
                          <a:spcPts val="0"/>
                        </a:spcAft>
                        <a:buClr>
                          <a:schemeClr val="dk1"/>
                        </a:buClr>
                        <a:buSzPts val="275"/>
                        <a:buFont typeface="Arial"/>
                        <a:buNone/>
                      </a:pPr>
                      <a:r>
                        <a:rPr lang="hr-HR" sz="1050" u="none" strike="noStrike" cap="none" dirty="0">
                          <a:latin typeface="Cabin"/>
                          <a:ea typeface="Times New Roman"/>
                          <a:cs typeface="Times New Roman"/>
                          <a:sym typeface="Times New Roman"/>
                        </a:rPr>
                        <a:t>Potrošni</a:t>
                      </a:r>
                      <a:r>
                        <a:rPr lang="hr-HR" sz="1050" u="none" strike="noStrike" cap="none" dirty="0">
                          <a:latin typeface="Cabin"/>
                          <a:ea typeface="Times New Roman"/>
                          <a:cs typeface="Times New Roman"/>
                        </a:rPr>
                        <a:t> </a:t>
                      </a:r>
                      <a:endParaRPr sz="1050" u="none" strike="noStrike" cap="none" dirty="0">
                        <a:latin typeface="Cabin" panose="020B0604020202020204" charset="-18"/>
                      </a:endParaRPr>
                    </a:p>
                    <a:p>
                      <a:pPr marL="0" marR="0" lvl="0" indent="0" algn="l" rtl="0">
                        <a:lnSpc>
                          <a:spcPct val="100000"/>
                        </a:lnSpc>
                        <a:spcBef>
                          <a:spcPts val="0"/>
                        </a:spcBef>
                        <a:spcAft>
                          <a:spcPts val="0"/>
                        </a:spcAft>
                        <a:buClr>
                          <a:schemeClr val="dk1"/>
                        </a:buClr>
                        <a:buSzPts val="275"/>
                        <a:buFont typeface="Arial"/>
                        <a:buNone/>
                      </a:pPr>
                      <a:r>
                        <a:rPr lang="hr-HR" sz="1050" u="none" strike="noStrike" cap="none" dirty="0">
                          <a:latin typeface="Cabin"/>
                          <a:ea typeface="Times New Roman"/>
                          <a:cs typeface="Times New Roman"/>
                          <a:sym typeface="Times New Roman"/>
                        </a:rPr>
                        <a:t>materijal za</a:t>
                      </a:r>
                      <a:r>
                        <a:rPr lang="hr-HR" sz="1050" u="none" strike="noStrike" cap="none" dirty="0">
                          <a:latin typeface="Cabin"/>
                          <a:ea typeface="Times New Roman"/>
                          <a:cs typeface="Times New Roman"/>
                        </a:rPr>
                        <a:t> </a:t>
                      </a:r>
                      <a:endParaRPr sz="1050" u="none" strike="noStrike" cap="none" dirty="0">
                        <a:latin typeface="Cabin" panose="020B0604020202020204" charset="-18"/>
                      </a:endParaRPr>
                    </a:p>
                    <a:p>
                      <a:pPr marL="0" marR="0" lvl="0" indent="0" algn="l" rtl="0">
                        <a:lnSpc>
                          <a:spcPct val="100000"/>
                        </a:lnSpc>
                        <a:spcBef>
                          <a:spcPts val="0"/>
                        </a:spcBef>
                        <a:spcAft>
                          <a:spcPts val="0"/>
                        </a:spcAft>
                        <a:buClr>
                          <a:schemeClr val="dk1"/>
                        </a:buClr>
                        <a:buSzPts val="275"/>
                        <a:buFont typeface="Arial"/>
                        <a:buNone/>
                      </a:pPr>
                      <a:r>
                        <a:rPr lang="hr-HR" sz="1050" u="none" strike="noStrike" cap="none" dirty="0">
                          <a:latin typeface="Cabin"/>
                          <a:ea typeface="Times New Roman"/>
                          <a:cs typeface="Times New Roman"/>
                          <a:sym typeface="Times New Roman"/>
                        </a:rPr>
                        <a:t>rad učenika </a:t>
                      </a:r>
                      <a:r>
                        <a:rPr lang="hr-HR" sz="1050" u="none" strike="noStrike" cap="none" dirty="0">
                          <a:latin typeface="Cabin"/>
                          <a:ea typeface="Times New Roman"/>
                          <a:cs typeface="Times New Roman"/>
                        </a:rPr>
                        <a:t>150 eura</a:t>
                      </a:r>
                      <a:endParaRPr lang="hr-HR" sz="1050" u="none" strike="noStrike" cap="none" dirty="0">
                        <a:latin typeface="Cabin"/>
                        <a:cs typeface="Times New Roman"/>
                      </a:endParaRPr>
                    </a:p>
                  </a:txBody>
                  <a:tcPr marL="68575" marR="68575" marT="0" marB="0" anchor="ctr" anchorCtr="1"/>
                </a:tc>
                <a:tc>
                  <a:txBody>
                    <a:bodyPr/>
                    <a:lstStyle/>
                    <a:p>
                      <a:pPr marL="0" marR="0" lvl="0" indent="0" algn="ctr" rtl="0">
                        <a:lnSpc>
                          <a:spcPct val="100000"/>
                        </a:lnSpc>
                        <a:spcBef>
                          <a:spcPts val="0"/>
                        </a:spcBef>
                        <a:spcAft>
                          <a:spcPts val="0"/>
                        </a:spcAft>
                        <a:buClr>
                          <a:srgbClr val="000000"/>
                        </a:buClr>
                        <a:buSzPts val="200"/>
                        <a:buFont typeface="Arial"/>
                        <a:buNone/>
                      </a:pPr>
                      <a:r>
                        <a:rPr lang="hr-HR" sz="1050" u="none" strike="noStrike" cap="none" dirty="0">
                          <a:latin typeface="Cabin"/>
                          <a:ea typeface="Times New Roman"/>
                          <a:cs typeface="Times New Roman"/>
                          <a:sym typeface="Times New Roman"/>
                        </a:rPr>
                        <a:t>Opisno i brojčano vrednovanje postignuća učenika u skladu s rezultatima, ciljevima, zadaćama i sadržajima. Vrednuju se sljedeća postignuća: usvojenost programskih sadržaja, primjena znanja i vještine, praktični radovi.</a:t>
                      </a:r>
                      <a:r>
                        <a:rPr lang="hr-HR" sz="1050" u="none" strike="noStrike" cap="none" dirty="0">
                          <a:latin typeface="Cabin"/>
                          <a:ea typeface="Times New Roman"/>
                          <a:cs typeface="Times New Roman"/>
                        </a:rPr>
                        <a:t> </a:t>
                      </a:r>
                      <a:endParaRPr sz="1050" u="none" strike="noStrike" cap="none" dirty="0">
                        <a:latin typeface="Cabin" panose="020B0604020202020204" charset="-18"/>
                      </a:endParaRPr>
                    </a:p>
                    <a:p>
                      <a:pPr marL="0" marR="0" lvl="0" indent="0" algn="ctr" rtl="0">
                        <a:lnSpc>
                          <a:spcPct val="100000"/>
                        </a:lnSpc>
                        <a:spcBef>
                          <a:spcPts val="0"/>
                        </a:spcBef>
                        <a:spcAft>
                          <a:spcPts val="0"/>
                        </a:spcAft>
                        <a:buClr>
                          <a:srgbClr val="000000"/>
                        </a:buClr>
                        <a:buSzPts val="200"/>
                        <a:buFont typeface="Arial"/>
                        <a:buNone/>
                      </a:pPr>
                      <a:endParaRPr sz="1050" b="0" u="none" strike="noStrike" cap="none">
                        <a:latin typeface="Cabin" panose="020B0604020202020204" charset="-18"/>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200"/>
                        <a:buFont typeface="Arial"/>
                        <a:buNone/>
                      </a:pPr>
                      <a:endParaRPr sz="1050" b="0" u="none" strike="noStrike" cap="none">
                        <a:latin typeface="Cabin" panose="020B0604020202020204" charset="-18"/>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300"/>
                        <a:buFont typeface="Arial"/>
                        <a:buNone/>
                      </a:pPr>
                      <a:endParaRPr sz="1050" b="0" u="none" strike="noStrike" cap="none">
                        <a:latin typeface="Cabin" panose="020B0604020202020204" charset="-18"/>
                        <a:ea typeface="Times New Roman"/>
                        <a:cs typeface="Times New Roman"/>
                        <a:sym typeface="Times New Roman"/>
                      </a:endParaRPr>
                    </a:p>
                  </a:txBody>
                  <a:tcPr marL="68575" marR="68575" marT="0" marB="0" anchor="ctr" anchorCtr="1"/>
                </a:tc>
                <a:extLst>
                  <a:ext uri="{0D108BD9-81ED-4DB2-BD59-A6C34878D82A}">
                    <a16:rowId xmlns:a16="http://schemas.microsoft.com/office/drawing/2014/main" val="10001"/>
                  </a:ext>
                </a:extLst>
              </a:tr>
              <a:tr h="2145275">
                <a:tc>
                  <a:txBody>
                    <a:bodyPr/>
                    <a:lstStyle/>
                    <a:p>
                      <a:pPr marL="0" marR="0" lvl="0" indent="0" algn="l" rtl="0">
                        <a:lnSpc>
                          <a:spcPct val="100000"/>
                        </a:lnSpc>
                        <a:spcBef>
                          <a:spcPts val="0"/>
                        </a:spcBef>
                        <a:spcAft>
                          <a:spcPts val="0"/>
                        </a:spcAft>
                        <a:buClr>
                          <a:srgbClr val="000000"/>
                        </a:buClr>
                        <a:buSzPts val="1400"/>
                        <a:buFont typeface="Arial"/>
                        <a:buNone/>
                      </a:pPr>
                      <a:r>
                        <a:rPr lang="sr-Latn-RS" sz="1050" b="1" u="none" strike="noStrike" cap="none" dirty="0">
                          <a:latin typeface="Cabin"/>
                        </a:rPr>
                        <a:t>NJEMAČKI JEZIK</a:t>
                      </a:r>
                      <a:endParaRPr sz="1050" b="1" u="none" strike="noStrike" cap="none" dirty="0">
                        <a:latin typeface="Cabin"/>
                      </a:endParaRPr>
                    </a:p>
                  </a:txBody>
                  <a:tcPr marL="68575" marR="68575" marT="0" marB="0" anchor="ctr" anchorCtr="1"/>
                </a:tc>
                <a:tc>
                  <a:txBody>
                    <a:bodyPr/>
                    <a:lstStyle/>
                    <a:p>
                      <a:pPr marL="0" marR="0" lvl="0" indent="0" algn="l">
                        <a:lnSpc>
                          <a:spcPct val="100000"/>
                        </a:lnSpc>
                        <a:spcBef>
                          <a:spcPts val="0"/>
                        </a:spcBef>
                        <a:spcAft>
                          <a:spcPts val="0"/>
                        </a:spcAft>
                        <a:buNone/>
                      </a:pPr>
                      <a:r>
                        <a:rPr lang="hr-HR" sz="1050" b="0" i="0" u="none" strike="noStrike" noProof="0" dirty="0">
                          <a:latin typeface="Cabin"/>
                        </a:rPr>
                        <a:t>Cilj aktivnosti je razvijanje sposobnosti slušanja i razumijevanja usmenih poruka, pravilnog izgovora glasova njemačkog jezika u govornoj interakciji i produkciji, čitanja i razumijevanja riječi, rečenica i kraćih tekstova te primjene pravopisnih pravila u pisanju</a:t>
                      </a:r>
                      <a:r>
                        <a:rPr lang="en-US" sz="1050" b="0" i="0" u="none" strike="noStrike" noProof="0" dirty="0">
                          <a:latin typeface="Gill Sans MT"/>
                        </a:rPr>
                        <a:t>. </a:t>
                      </a:r>
                      <a:endParaRPr lang="en-US" sz="1050" dirty="0"/>
                    </a:p>
                    <a:p>
                      <a:pPr marL="0" marR="0" lvl="0" indent="0" algn="l">
                        <a:lnSpc>
                          <a:spcPct val="100000"/>
                        </a:lnSpc>
                        <a:spcBef>
                          <a:spcPts val="0"/>
                        </a:spcBef>
                        <a:spcAft>
                          <a:spcPts val="0"/>
                        </a:spcAft>
                        <a:buNone/>
                      </a:pPr>
                      <a:endParaRPr/>
                    </a:p>
                  </a:txBody>
                  <a:tcPr marL="68575" marR="68575" marT="0" marB="0" anchor="ctr" anchorCtr="1"/>
                </a:tc>
                <a:tc>
                  <a:txBody>
                    <a:bodyPr/>
                    <a:lstStyle/>
                    <a:p>
                      <a:pPr marL="0" marR="0" lvl="0" indent="0" algn="l">
                        <a:lnSpc>
                          <a:spcPct val="100000"/>
                        </a:lnSpc>
                        <a:spcBef>
                          <a:spcPts val="0"/>
                        </a:spcBef>
                        <a:spcAft>
                          <a:spcPts val="0"/>
                        </a:spcAft>
                        <a:buNone/>
                      </a:pPr>
                      <a:r>
                        <a:rPr lang="hr-HR" sz="1050" b="0" i="0" u="none" strike="noStrike" cap="none" noProof="0" dirty="0">
                          <a:latin typeface="Cabin"/>
                        </a:rPr>
                        <a:t>Ovladavanje jezičnim sredstvima potrebnim za uspješnu komunikaciju, senzibiliziranje i motiviranje učenika za razvijanje tolerancije i empatije prema drugomu i drugačijemu, upoznavanje s kulturom i civilizacijom zemalja njemačkog govornog područja. </a:t>
                      </a:r>
                      <a:endParaRPr lang="hr-HR" sz="1050" noProof="0" dirty="0">
                        <a:latin typeface="Cabin"/>
                      </a:endParaRPr>
                    </a:p>
                  </a:txBody>
                  <a:tcPr marL="68575" marR="68575" marT="0" marB="0" anchor="ctr" anchorCtr="1"/>
                </a:tc>
                <a:tc>
                  <a:txBody>
                    <a:bodyPr/>
                    <a:lstStyle/>
                    <a:p>
                      <a:pPr marL="0" marR="0" lvl="0" indent="0" algn="l" rtl="0">
                        <a:lnSpc>
                          <a:spcPct val="100000"/>
                        </a:lnSpc>
                        <a:spcBef>
                          <a:spcPts val="0"/>
                        </a:spcBef>
                        <a:spcAft>
                          <a:spcPts val="0"/>
                        </a:spcAft>
                        <a:buClr>
                          <a:srgbClr val="000000"/>
                        </a:buClr>
                        <a:buSzPts val="1400"/>
                        <a:buFont typeface="Arial"/>
                        <a:buNone/>
                      </a:pPr>
                      <a:r>
                        <a:rPr lang="hr-HR" sz="1000" u="none" strike="noStrike" cap="none" noProof="0" dirty="0">
                          <a:latin typeface="Cabin"/>
                        </a:rPr>
                        <a:t>Dijana Mišević, učiteljica engleskog i </a:t>
                      </a:r>
                      <a:endParaRPr lang="hr-HR" sz="1000" u="none" strike="noStrike" cap="none" noProof="0" dirty="0"/>
                    </a:p>
                    <a:p>
                      <a:pPr marL="0" marR="0" lvl="0" indent="0" algn="l">
                        <a:lnSpc>
                          <a:spcPct val="100000"/>
                        </a:lnSpc>
                        <a:spcBef>
                          <a:spcPts val="0"/>
                        </a:spcBef>
                        <a:spcAft>
                          <a:spcPts val="0"/>
                        </a:spcAft>
                        <a:buSzPts val="1400"/>
                        <a:buFont typeface="Arial"/>
                        <a:buNone/>
                      </a:pPr>
                      <a:r>
                        <a:rPr lang="hr-HR" sz="1000" u="none" strike="noStrike" cap="none" noProof="0" dirty="0">
                          <a:latin typeface="Cabin"/>
                        </a:rPr>
                        <a:t>njemačkog jezika</a:t>
                      </a:r>
                    </a:p>
                    <a:p>
                      <a:pPr marL="0" marR="0" lvl="0" indent="0" algn="l">
                        <a:lnSpc>
                          <a:spcPct val="100000"/>
                        </a:lnSpc>
                        <a:spcBef>
                          <a:spcPts val="0"/>
                        </a:spcBef>
                        <a:spcAft>
                          <a:spcPts val="0"/>
                        </a:spcAft>
                        <a:buNone/>
                      </a:pPr>
                      <a:r>
                        <a:rPr lang="hr-HR" sz="1100" b="0" i="0" u="none" strike="noStrike" cap="none" noProof="0" dirty="0">
                          <a:solidFill>
                            <a:srgbClr val="000000"/>
                          </a:solidFill>
                          <a:latin typeface="Segoe UI"/>
                        </a:rPr>
                        <a:t> Benjamin Lovrić,</a:t>
                      </a:r>
                      <a:endParaRPr lang="en-US" sz="1100" b="0" i="0" u="none" strike="noStrike" cap="none" noProof="0" dirty="0">
                        <a:solidFill>
                          <a:srgbClr val="000000"/>
                        </a:solidFill>
                        <a:latin typeface="Segoe UI"/>
                      </a:endParaRPr>
                    </a:p>
                    <a:p>
                      <a:pPr marL="0" marR="0" lvl="0" indent="0" algn="l">
                        <a:lnSpc>
                          <a:spcPct val="100000"/>
                        </a:lnSpc>
                        <a:spcBef>
                          <a:spcPts val="0"/>
                        </a:spcBef>
                        <a:spcAft>
                          <a:spcPts val="0"/>
                        </a:spcAft>
                        <a:buNone/>
                      </a:pPr>
                      <a:r>
                        <a:rPr lang="hr-HR" sz="1100" b="0" i="0" u="none" strike="noStrike" cap="none" noProof="0" dirty="0">
                          <a:solidFill>
                            <a:srgbClr val="000000"/>
                          </a:solidFill>
                          <a:latin typeface="Gill Sans MT"/>
                        </a:rPr>
                        <a:t>magistar </a:t>
                      </a:r>
                      <a:endParaRPr lang="en-US" sz="1100" b="0" i="0" u="none" strike="noStrike" cap="none" noProof="0" dirty="0">
                        <a:solidFill>
                          <a:srgbClr val="000000"/>
                        </a:solidFill>
                        <a:latin typeface="Gill Sans MT"/>
                      </a:endParaRPr>
                    </a:p>
                    <a:p>
                      <a:pPr marL="0" marR="0" lvl="0" indent="0" algn="l">
                        <a:lnSpc>
                          <a:spcPct val="100000"/>
                        </a:lnSpc>
                        <a:spcBef>
                          <a:spcPts val="0"/>
                        </a:spcBef>
                        <a:spcAft>
                          <a:spcPts val="0"/>
                        </a:spcAft>
                        <a:buNone/>
                      </a:pPr>
                      <a:r>
                        <a:rPr lang="hr-HR" sz="1100" b="0" i="0" u="none" strike="noStrike" cap="none" noProof="0" dirty="0">
                          <a:solidFill>
                            <a:srgbClr val="000000"/>
                          </a:solidFill>
                          <a:latin typeface="Gill Sans MT"/>
                        </a:rPr>
                        <a:t>edukacije </a:t>
                      </a:r>
                      <a:endParaRPr lang="en-US" sz="1100" b="0" i="0" u="none" strike="noStrike" cap="none" noProof="0" dirty="0">
                        <a:solidFill>
                          <a:srgbClr val="000000"/>
                        </a:solidFill>
                        <a:latin typeface="Gill Sans MT"/>
                      </a:endParaRPr>
                    </a:p>
                    <a:p>
                      <a:pPr marL="0" marR="0" lvl="0" indent="0" algn="l">
                        <a:lnSpc>
                          <a:spcPct val="100000"/>
                        </a:lnSpc>
                        <a:spcBef>
                          <a:spcPts val="0"/>
                        </a:spcBef>
                        <a:spcAft>
                          <a:spcPts val="0"/>
                        </a:spcAft>
                        <a:buNone/>
                      </a:pPr>
                      <a:r>
                        <a:rPr lang="hr-HR" sz="1100" b="0" i="0" u="none" strike="noStrike" cap="none" noProof="0" dirty="0">
                          <a:solidFill>
                            <a:srgbClr val="000000"/>
                          </a:solidFill>
                          <a:latin typeface="Gill Sans MT"/>
                        </a:rPr>
                        <a:t>engleskog i njemačkog</a:t>
                      </a:r>
                    </a:p>
                    <a:p>
                      <a:pPr marL="0" marR="0" lvl="0" indent="0" algn="l">
                        <a:lnSpc>
                          <a:spcPct val="100000"/>
                        </a:lnSpc>
                        <a:spcBef>
                          <a:spcPts val="0"/>
                        </a:spcBef>
                        <a:spcAft>
                          <a:spcPts val="0"/>
                        </a:spcAft>
                        <a:buNone/>
                      </a:pPr>
                      <a:r>
                        <a:rPr lang="hr-HR" sz="1100" b="0" i="0" u="none" strike="noStrike" cap="none" noProof="0" dirty="0">
                          <a:solidFill>
                            <a:srgbClr val="000000"/>
                          </a:solidFill>
                          <a:latin typeface="Gill Sans MT"/>
                        </a:rPr>
                        <a:t> jezika i književnosti</a:t>
                      </a:r>
                      <a:endParaRPr lang="hr-HR" dirty="0"/>
                    </a:p>
                  </a:txBody>
                  <a:tcPr marL="68575" marR="68575" marT="0" marB="0" anchor="ctr" anchorCtr="1"/>
                </a:tc>
                <a:tc>
                  <a:txBody>
                    <a:bodyPr/>
                    <a:lstStyle/>
                    <a:p>
                      <a:pPr marL="0" marR="0" lvl="0" indent="0" algn="l">
                        <a:lnSpc>
                          <a:spcPct val="100000"/>
                        </a:lnSpc>
                        <a:spcBef>
                          <a:spcPts val="0"/>
                        </a:spcBef>
                        <a:spcAft>
                          <a:spcPts val="0"/>
                        </a:spcAft>
                        <a:buNone/>
                      </a:pPr>
                      <a:r>
                        <a:rPr lang="hr-HR" sz="1050" b="0" i="0" u="none" strike="noStrike" cap="none" noProof="0" dirty="0">
                          <a:latin typeface="Cabin"/>
                        </a:rPr>
                        <a:t>Oblici i metode rada jezičnog područja </a:t>
                      </a:r>
                      <a:endParaRPr lang="hr-HR" sz="1050" noProof="0" dirty="0"/>
                    </a:p>
                  </a:txBody>
                  <a:tcPr marL="68575" marR="68575" marT="0" marB="0" anchor="ctr" anchorCtr="1"/>
                </a:tc>
                <a:tc>
                  <a:txBody>
                    <a:bodyPr/>
                    <a:lstStyle/>
                    <a:p>
                      <a:pPr marL="0" marR="0" lvl="0" indent="0" algn="l">
                        <a:lnSpc>
                          <a:spcPct val="100000"/>
                        </a:lnSpc>
                        <a:spcBef>
                          <a:spcPts val="0"/>
                        </a:spcBef>
                        <a:spcAft>
                          <a:spcPts val="0"/>
                        </a:spcAft>
                        <a:buNone/>
                      </a:pPr>
                      <a:r>
                        <a:rPr lang="hr-HR" sz="1050" b="0" i="0" u="none" strike="noStrike" cap="none" noProof="0" dirty="0">
                          <a:latin typeface="Cabin"/>
                        </a:rPr>
                        <a:t>2 sata tjedno </a:t>
                      </a:r>
                      <a:endParaRPr lang="en-US" sz="1050" dirty="0"/>
                    </a:p>
                    <a:p>
                      <a:pPr marL="0" marR="0" lvl="0" indent="0" algn="l">
                        <a:lnSpc>
                          <a:spcPct val="100000"/>
                        </a:lnSpc>
                        <a:spcBef>
                          <a:spcPts val="0"/>
                        </a:spcBef>
                        <a:spcAft>
                          <a:spcPts val="0"/>
                        </a:spcAft>
                        <a:buNone/>
                      </a:pPr>
                      <a:r>
                        <a:rPr lang="hr-HR" sz="1050" b="0" i="0" u="none" strike="noStrike" cap="none" noProof="0" dirty="0">
                          <a:latin typeface="Cabin"/>
                        </a:rPr>
                        <a:t>tijekom </a:t>
                      </a:r>
                      <a:endParaRPr lang="en-US" sz="1050" dirty="0"/>
                    </a:p>
                    <a:p>
                      <a:pPr marL="0" marR="0" lvl="0" indent="0" algn="l">
                        <a:lnSpc>
                          <a:spcPct val="100000"/>
                        </a:lnSpc>
                        <a:spcBef>
                          <a:spcPts val="0"/>
                        </a:spcBef>
                        <a:spcAft>
                          <a:spcPts val="0"/>
                        </a:spcAft>
                        <a:buNone/>
                      </a:pPr>
                      <a:r>
                        <a:rPr lang="hr-HR" sz="1050" b="0" i="0" u="none" strike="noStrike" cap="none" noProof="0" dirty="0">
                          <a:latin typeface="Cabin"/>
                        </a:rPr>
                        <a:t>školske</a:t>
                      </a:r>
                      <a:endParaRPr lang="en-US" sz="1050" dirty="0"/>
                    </a:p>
                    <a:p>
                      <a:pPr marL="0" marR="0" lvl="0" indent="0" algn="l">
                        <a:lnSpc>
                          <a:spcPct val="100000"/>
                        </a:lnSpc>
                        <a:spcBef>
                          <a:spcPts val="0"/>
                        </a:spcBef>
                        <a:spcAft>
                          <a:spcPts val="0"/>
                        </a:spcAft>
                        <a:buNone/>
                      </a:pPr>
                      <a:r>
                        <a:rPr lang="hr-HR" sz="1050" b="0" i="0" u="none" strike="noStrike" cap="none" noProof="0" dirty="0">
                          <a:latin typeface="Cabin"/>
                        </a:rPr>
                        <a:t> godine </a:t>
                      </a:r>
                      <a:endParaRPr lang="en-US" sz="1050" dirty="0"/>
                    </a:p>
                    <a:p>
                      <a:pPr marL="0" marR="0" lvl="0" indent="0" algn="l">
                        <a:lnSpc>
                          <a:spcPct val="100000"/>
                        </a:lnSpc>
                        <a:spcBef>
                          <a:spcPts val="0"/>
                        </a:spcBef>
                        <a:spcAft>
                          <a:spcPts val="0"/>
                        </a:spcAft>
                        <a:buNone/>
                      </a:pPr>
                      <a:r>
                        <a:rPr lang="hr-HR" sz="1050" b="0" i="0" u="none" strike="noStrike" cap="none" noProof="0" dirty="0">
                          <a:solidFill>
                            <a:schemeClr val="dk2"/>
                          </a:solidFill>
                        </a:rPr>
                        <a:t>2023./2024.</a:t>
                      </a:r>
                      <a:endParaRPr dirty="0">
                        <a:solidFill>
                          <a:schemeClr val="dk2"/>
                        </a:solidFill>
                      </a:endParaRPr>
                    </a:p>
                  </a:txBody>
                  <a:tcPr marL="68575" marR="68575" marT="0" marB="0" anchor="ctr" anchorCtr="1"/>
                </a:tc>
                <a:tc>
                  <a:txBody>
                    <a:bodyPr/>
                    <a:lstStyle/>
                    <a:p>
                      <a:pPr marL="0" marR="0" lvl="0" indent="0" algn="l">
                        <a:lnSpc>
                          <a:spcPct val="100000"/>
                        </a:lnSpc>
                        <a:spcBef>
                          <a:spcPts val="0"/>
                        </a:spcBef>
                        <a:spcAft>
                          <a:spcPts val="0"/>
                        </a:spcAft>
                        <a:buNone/>
                      </a:pPr>
                      <a:r>
                        <a:rPr lang="hr-HR" sz="1050" b="0" i="0" u="none" strike="noStrike" cap="none" noProof="0" dirty="0">
                          <a:latin typeface="Cabin"/>
                        </a:rPr>
                        <a:t>Potrošni </a:t>
                      </a:r>
                      <a:endParaRPr lang="en-US" sz="1050" b="0" i="0" u="none" strike="noStrike" cap="none" noProof="0" dirty="0">
                        <a:latin typeface="Gill Sans MT"/>
                      </a:endParaRPr>
                    </a:p>
                    <a:p>
                      <a:pPr marL="0" marR="0" lvl="0" indent="0" algn="l">
                        <a:lnSpc>
                          <a:spcPct val="100000"/>
                        </a:lnSpc>
                        <a:spcBef>
                          <a:spcPts val="0"/>
                        </a:spcBef>
                        <a:spcAft>
                          <a:spcPts val="0"/>
                        </a:spcAft>
                        <a:buNone/>
                      </a:pPr>
                      <a:r>
                        <a:rPr lang="hr-HR" sz="1050" b="0" i="0" u="none" strike="noStrike" cap="none" noProof="0" dirty="0">
                          <a:latin typeface="Cabin"/>
                        </a:rPr>
                        <a:t>materijal za </a:t>
                      </a:r>
                      <a:endParaRPr lang="en-US" sz="1050" b="0" i="0" u="none" strike="noStrike" cap="none" noProof="0" dirty="0">
                        <a:latin typeface="Gill Sans MT"/>
                      </a:endParaRPr>
                    </a:p>
                    <a:p>
                      <a:pPr marL="0" marR="0" lvl="0" indent="0" algn="l">
                        <a:lnSpc>
                          <a:spcPct val="100000"/>
                        </a:lnSpc>
                        <a:spcBef>
                          <a:spcPts val="0"/>
                        </a:spcBef>
                        <a:spcAft>
                          <a:spcPts val="0"/>
                        </a:spcAft>
                        <a:buNone/>
                      </a:pPr>
                      <a:r>
                        <a:rPr lang="hr-HR" sz="1050" b="0" i="0" u="none" strike="noStrike" cap="none" noProof="0" dirty="0">
                          <a:latin typeface="Cabin"/>
                        </a:rPr>
                        <a:t>rad učenika </a:t>
                      </a:r>
                      <a:endParaRPr lang="hr-HR" sz="1050" dirty="0"/>
                    </a:p>
                    <a:p>
                      <a:pPr marL="0" marR="0" lvl="0" indent="0" algn="l">
                        <a:lnSpc>
                          <a:spcPct val="100000"/>
                        </a:lnSpc>
                        <a:spcBef>
                          <a:spcPts val="0"/>
                        </a:spcBef>
                        <a:spcAft>
                          <a:spcPts val="0"/>
                        </a:spcAft>
                        <a:buNone/>
                      </a:pPr>
                      <a:r>
                        <a:rPr lang="hr-HR" sz="1050" b="0" i="0" u="none" strike="noStrike" cap="none" noProof="0" dirty="0">
                          <a:latin typeface="Cabin"/>
                        </a:rPr>
                        <a:t>100,00 </a:t>
                      </a:r>
                      <a:endParaRPr lang="hr-HR" sz="1050" dirty="0"/>
                    </a:p>
                    <a:p>
                      <a:pPr marL="0" marR="0" lvl="0" indent="0" algn="l">
                        <a:lnSpc>
                          <a:spcPct val="100000"/>
                        </a:lnSpc>
                        <a:spcBef>
                          <a:spcPts val="0"/>
                        </a:spcBef>
                        <a:spcAft>
                          <a:spcPts val="0"/>
                        </a:spcAft>
                        <a:buNone/>
                      </a:pPr>
                      <a:r>
                        <a:rPr lang="hr-HR" sz="1050" b="0" i="0" u="none" strike="noStrike" cap="none" noProof="0" dirty="0">
                          <a:latin typeface="Cabin"/>
                        </a:rPr>
                        <a:t>eura</a:t>
                      </a:r>
                    </a:p>
                  </a:txBody>
                  <a:tcPr marL="68575" marR="68575" marT="0" marB="0" anchor="ctr" anchorCtr="1"/>
                </a:tc>
                <a:tc>
                  <a:txBody>
                    <a:bodyPr/>
                    <a:lstStyle/>
                    <a:p>
                      <a:pPr marL="0" marR="0" lvl="0" indent="0" algn="l">
                        <a:lnSpc>
                          <a:spcPct val="100000"/>
                        </a:lnSpc>
                        <a:spcBef>
                          <a:spcPts val="0"/>
                        </a:spcBef>
                        <a:spcAft>
                          <a:spcPts val="0"/>
                        </a:spcAft>
                        <a:buNone/>
                      </a:pPr>
                      <a:r>
                        <a:rPr lang="hr-HR" sz="1050" b="0" i="0" u="none" strike="noStrike" cap="none" noProof="0" dirty="0">
                          <a:latin typeface="Cabin"/>
                        </a:rPr>
                        <a:t>Opisno i brojčano vrednovanje postignuća učenika u skladu s rezultatima, </a:t>
                      </a:r>
                      <a:endParaRPr lang="en-US" sz="1050" dirty="0"/>
                    </a:p>
                    <a:p>
                      <a:pPr marL="0" marR="0" lvl="0" indent="0" algn="l">
                        <a:lnSpc>
                          <a:spcPct val="100000"/>
                        </a:lnSpc>
                        <a:spcBef>
                          <a:spcPts val="0"/>
                        </a:spcBef>
                        <a:spcAft>
                          <a:spcPts val="0"/>
                        </a:spcAft>
                        <a:buNone/>
                      </a:pPr>
                      <a:r>
                        <a:rPr lang="hr-HR" sz="1050" b="0" i="0" u="none" strike="noStrike" cap="none" noProof="0" dirty="0">
                          <a:latin typeface="Cabin"/>
                        </a:rPr>
                        <a:t>ciljevima, zadaćama i sadržajima. </a:t>
                      </a:r>
                      <a:r>
                        <a:rPr lang="hr-HR" sz="1050" b="0" i="0" u="none" strike="noStrike" cap="none" noProof="0" dirty="0"/>
                        <a:t>Razine vrednovanja su čitanje s razumijevanjem, slušanje s razumijevanjem, govorenje i pisanje. </a:t>
                      </a:r>
                      <a:endParaRPr sz="1050" dirty="0"/>
                    </a:p>
                  </a:txBody>
                  <a:tcPr marL="68575" marR="68575" marT="0" marB="0" anchor="ctr" anchorCtr="1"/>
                </a:tc>
                <a:extLst>
                  <a:ext uri="{0D108BD9-81ED-4DB2-BD59-A6C34878D82A}">
                    <a16:rowId xmlns:a16="http://schemas.microsoft.com/office/drawing/2014/main" val="10002"/>
                  </a:ext>
                </a:extLst>
              </a:tr>
            </a:tbl>
          </a:graphicData>
        </a:graphic>
      </p:graphicFrame>
    </p:spTree>
  </p:cSld>
  <p:clrMapOvr>
    <a:masterClrMapping/>
  </p:clrMapOvr>
</p:sld>
</file>

<file path=ppt/theme/theme1.xml><?xml version="1.0" encoding="utf-8"?>
<a:theme xmlns:a="http://schemas.openxmlformats.org/drawingml/2006/main" name="Izvorni">
  <a:themeElements>
    <a:clrScheme name="Zeleno-žuta">
      <a:dk1>
        <a:srgbClr val="000000"/>
      </a:dk1>
      <a:lt1>
        <a:srgbClr val="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E473ACD250B839498BB14A5086799C25" ma:contentTypeVersion="17" ma:contentTypeDescription="Stvaranje novog dokumenta." ma:contentTypeScope="" ma:versionID="2670b7148fda9afc70e11f96abba90b0">
  <xsd:schema xmlns:xsd="http://www.w3.org/2001/XMLSchema" xmlns:xs="http://www.w3.org/2001/XMLSchema" xmlns:p="http://schemas.microsoft.com/office/2006/metadata/properties" xmlns:ns2="6231184f-b3e4-41dc-9674-1198e6301166" xmlns:ns3="63cee670-419d-4211-8241-ed1f93bcf726" targetNamespace="http://schemas.microsoft.com/office/2006/metadata/properties" ma:root="true" ma:fieldsID="f1f194985e4fdb4028afdc9722cbe531" ns2:_="" ns3:_="">
    <xsd:import namespace="6231184f-b3e4-41dc-9674-1198e6301166"/>
    <xsd:import namespace="63cee670-419d-4211-8241-ed1f93bcf726"/>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LengthInSeconds" minOccurs="0"/>
                <xsd:element ref="ns2:MediaServiceDateTaken"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231184f-b3e4-41dc-9674-1198e630116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LengthInSeconds" ma:index="14" nillable="true" ma:displayName="MediaLengthInSeconds" ma:hidden="true" ma:internalName="MediaLengthInSeconds" ma:readOnly="true">
      <xsd:simpleType>
        <xsd:restriction base="dms:Unknown"/>
      </xsd:simpleType>
    </xsd:element>
    <xsd:element name="MediaServiceDateTaken" ma:index="15" nillable="true" ma:displayName="MediaServiceDateTaken" ma:hidden="true" ma:internalName="MediaServiceDateTaken" ma:readOnly="true">
      <xsd:simpleType>
        <xsd:restriction base="dms:Text"/>
      </xsd:simpleType>
    </xsd:element>
    <xsd:element name="lcf76f155ced4ddcb4097134ff3c332f" ma:index="17" nillable="true" ma:taxonomy="true" ma:internalName="lcf76f155ced4ddcb4097134ff3c332f" ma:taxonomyFieldName="MediaServiceImageTags" ma:displayName="Oznake slika" ma:readOnly="false" ma:fieldId="{5cf76f15-5ced-4ddc-b409-7134ff3c332f}" ma:taxonomyMulti="true" ma:sspId="a0d909bf-645b-46a2-8bb9-ccdb7433476c"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3cee670-419d-4211-8241-ed1f93bcf726" elementFormDefault="qualified">
    <xsd:import namespace="http://schemas.microsoft.com/office/2006/documentManagement/types"/>
    <xsd:import namespace="http://schemas.microsoft.com/office/infopath/2007/PartnerControls"/>
    <xsd:element name="SharedWithUsers" ma:index="12" nillable="true" ma:displayName="Zajednički se koristi s"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Detalji o zajedničkom korištenju" ma:internalName="SharedWithDetails" ma:readOnly="true">
      <xsd:simpleType>
        <xsd:restriction base="dms:Note">
          <xsd:maxLength value="255"/>
        </xsd:restriction>
      </xsd:simpleType>
    </xsd:element>
    <xsd:element name="TaxCatchAll" ma:index="18" nillable="true" ma:displayName="Taxonomy Catch All Column" ma:hidden="true" ma:list="{39900956-09f2-4e64-99b1-773903cc6682}" ma:internalName="TaxCatchAll" ma:showField="CatchAllData" ma:web="63cee670-419d-4211-8241-ed1f93bcf72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Vrsta sadržaja"/>
        <xsd:element ref="dc:title" minOccurs="0" maxOccurs="1" ma:index="4" ma:displayName="Naslov"/>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6231184f-b3e4-41dc-9674-1198e6301166">
      <Terms xmlns="http://schemas.microsoft.com/office/infopath/2007/PartnerControls"/>
    </lcf76f155ced4ddcb4097134ff3c332f>
    <TaxCatchAll xmlns="63cee670-419d-4211-8241-ed1f93bcf726" xsi:nil="true"/>
  </documentManagement>
</p:properties>
</file>

<file path=customXml/itemProps1.xml><?xml version="1.0" encoding="utf-8"?>
<ds:datastoreItem xmlns:ds="http://schemas.openxmlformats.org/officeDocument/2006/customXml" ds:itemID="{1AC61DD7-3983-4B03-9711-DE0994C97E99}">
  <ds:schemaRefs>
    <ds:schemaRef ds:uri="6231184f-b3e4-41dc-9674-1198e6301166"/>
    <ds:schemaRef ds:uri="63cee670-419d-4211-8241-ed1f93bcf72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BB3DF6D5-B7FE-46B5-9ABE-96E2CECAF436}">
  <ds:schemaRefs>
    <ds:schemaRef ds:uri="http://schemas.microsoft.com/sharepoint/v3/contenttype/forms"/>
  </ds:schemaRefs>
</ds:datastoreItem>
</file>

<file path=customXml/itemProps3.xml><?xml version="1.0" encoding="utf-8"?>
<ds:datastoreItem xmlns:ds="http://schemas.openxmlformats.org/officeDocument/2006/customXml" ds:itemID="{D20295C1-518C-41A2-B1D0-A947A605DE0D}">
  <ds:schemaRefs>
    <ds:schemaRef ds:uri="6231184f-b3e4-41dc-9674-1198e6301166"/>
    <ds:schemaRef ds:uri="63cee670-419d-4211-8241-ed1f93bcf726"/>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0</TotalTime>
  <Words>10470</Words>
  <Application>Microsoft Office PowerPoint</Application>
  <PresentationFormat>Prikaz na zaslonu (4:3)</PresentationFormat>
  <Paragraphs>2368</Paragraphs>
  <Slides>60</Slides>
  <Notes>56</Notes>
  <HiddenSlides>0</HiddenSlides>
  <MMClips>0</MMClips>
  <ScaleCrop>false</ScaleCrop>
  <HeadingPairs>
    <vt:vector size="6" baseType="variant">
      <vt:variant>
        <vt:lpstr>Korišteni fontovi</vt:lpstr>
      </vt:variant>
      <vt:variant>
        <vt:i4>8</vt:i4>
      </vt:variant>
      <vt:variant>
        <vt:lpstr>Tema</vt:lpstr>
      </vt:variant>
      <vt:variant>
        <vt:i4>1</vt:i4>
      </vt:variant>
      <vt:variant>
        <vt:lpstr>Naslovi slajdova</vt:lpstr>
      </vt:variant>
      <vt:variant>
        <vt:i4>60</vt:i4>
      </vt:variant>
    </vt:vector>
  </HeadingPairs>
  <TitlesOfParts>
    <vt:vector size="69" baseType="lpstr">
      <vt:lpstr>Cabin</vt:lpstr>
      <vt:lpstr>Arial</vt:lpstr>
      <vt:lpstr>Calibri</vt:lpstr>
      <vt:lpstr>Segoe UI</vt:lpstr>
      <vt:lpstr>Gill Sans MT</vt:lpstr>
      <vt:lpstr>Noto Sans Symbols</vt:lpstr>
      <vt:lpstr>Domine</vt:lpstr>
      <vt:lpstr>Times New Roman</vt:lpstr>
      <vt:lpstr>Izvorni</vt:lpstr>
      <vt:lpstr>ŠKOLSKI  KURIKULUM</vt:lpstr>
      <vt:lpstr>Uvodni dio</vt:lpstr>
      <vt:lpstr>PowerPoint prezentacija</vt:lpstr>
      <vt:lpstr>Strategija razvoja OŠ Ernestinovo</vt:lpstr>
      <vt:lpstr>Razredna nastava: </vt:lpstr>
      <vt:lpstr>Razredna nastava /A2 izborna nastava</vt:lpstr>
      <vt:lpstr>Razredna nastava / A2 izborna nastava</vt:lpstr>
      <vt:lpstr>Razredna nastava / A2 izborna nastava</vt:lpstr>
      <vt:lpstr>Razredna nastava /izborna nastava</vt:lpstr>
      <vt:lpstr>Razredna nastava /A2 Program potpore, potpomognutog i obogaćenog učenja </vt:lpstr>
      <vt:lpstr>Razredna nastava /Program potpore, potpomognutog i obogaćenog učenja  A2</vt:lpstr>
      <vt:lpstr>Razredna nastava /A2 (potpomognuto i obogaćeno učenje) </vt:lpstr>
      <vt:lpstr>Razredna nastava /izvannastavne aktivnosti B1</vt:lpstr>
      <vt:lpstr>Razredna nastava /izvannastavne aktivnosti B1</vt:lpstr>
      <vt:lpstr>Razredna nastava /izvannastavne aktivnosti B1</vt:lpstr>
      <vt:lpstr>Razredna nastava /izvannastavne aktivnosti B1</vt:lpstr>
      <vt:lpstr>Razredna nastava /izvanučionička nastava</vt:lpstr>
      <vt:lpstr>Razredna nastava /izvanučionička nastava</vt:lpstr>
      <vt:lpstr>Razredna nastava / izvanučionička nastava</vt:lpstr>
      <vt:lpstr>Razredna nastava / izvanučionička nastava</vt:lpstr>
      <vt:lpstr>Ekskurzije i izleti</vt:lpstr>
      <vt:lpstr>Razredna nastava / projekti</vt:lpstr>
      <vt:lpstr>Razredna nastava / projekti</vt:lpstr>
      <vt:lpstr>Razredna nastava / projekti</vt:lpstr>
      <vt:lpstr>Razredna nastava / ostale aktivnosti</vt:lpstr>
      <vt:lpstr>Razredna nastava / ostale aktivnosti</vt:lpstr>
      <vt:lpstr>Razredna nastava / ostale aktivnosti</vt:lpstr>
      <vt:lpstr>Razredna nastava / ostale aktivnosti</vt:lpstr>
      <vt:lpstr>Predmetna  nastava: </vt:lpstr>
      <vt:lpstr>Predmetna nastava / A2 izborna nastava</vt:lpstr>
      <vt:lpstr>Predmetna nastava / A2 izborna nastava</vt:lpstr>
      <vt:lpstr>Predmetna nastava /A2 potpora, potpomognuto i obogaćeno učenje</vt:lpstr>
      <vt:lpstr>Predmetna nastava /A2 program</vt:lpstr>
      <vt:lpstr>Predmetna nastava /A2 program</vt:lpstr>
      <vt:lpstr>Predmetna nastava /A2 program</vt:lpstr>
      <vt:lpstr>Predmetna nastava /A2 program</vt:lpstr>
      <vt:lpstr>Predmetna nastava / B1 izvannastavne aktivnosti</vt:lpstr>
      <vt:lpstr>Predmetna nastava / B1 izvannastavne aktivnosti</vt:lpstr>
      <vt:lpstr>Predmetna nastava / B1 izvannastavne aktivnosti</vt:lpstr>
      <vt:lpstr>Predmetna nastava / B1 izvannastavne aktivnosti</vt:lpstr>
      <vt:lpstr>Predmetna nastava / B1 izvannastavne aktivnosti</vt:lpstr>
      <vt:lpstr>Predmetna nastava /  izvanučionička nastava</vt:lpstr>
      <vt:lpstr>Predmetna nastava /  izvanučionička nastava</vt:lpstr>
      <vt:lpstr>Predmetna nastava /  izvanučionička nastava</vt:lpstr>
      <vt:lpstr>Predmetna nastava / projekti</vt:lpstr>
      <vt:lpstr>Predmetna nastava / projekti</vt:lpstr>
      <vt:lpstr>Predmetna nastava / projekti</vt:lpstr>
      <vt:lpstr>Predmetna nastava / projekti</vt:lpstr>
      <vt:lpstr>Predmetna nastava / projekti</vt:lpstr>
      <vt:lpstr>Predmetna nastava / projekti</vt:lpstr>
      <vt:lpstr>Predmetna nastava / projekti </vt:lpstr>
      <vt:lpstr>Predmetna nastava / ostale aktivnosti</vt:lpstr>
      <vt:lpstr>Predmetna nastava / ostale aktivnosti</vt:lpstr>
      <vt:lpstr>Predmetna nastava / ostale aktivnosti</vt:lpstr>
      <vt:lpstr>Predmetna nastava / ostale aktivnosti</vt:lpstr>
      <vt:lpstr>Predmetna nastava / ostale aktivnosti</vt:lpstr>
      <vt:lpstr>Predmetna nastava / ostale aktivnosti</vt:lpstr>
      <vt:lpstr>KURIKULUM UČENIČKE ZADRUGE “EKO-ERNEST”</vt:lpstr>
      <vt:lpstr>KURIKULUM UČENIČKE ZADRUGE “EKO-ERNEST”</vt:lpstr>
      <vt:lpstr>PowerPoint prezentacija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ŠKOLSKI  KURIKULUM</dc:title>
  <dc:creator>PC</dc:creator>
  <cp:lastModifiedBy>Ana Leko</cp:lastModifiedBy>
  <cp:revision>634</cp:revision>
  <dcterms:modified xsi:type="dcterms:W3CDTF">2023-09-24T14:02:24Z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0x010100E473ACD250B839498BB14A5086799C25</vt:lpwstr>
  </property>
  <property fmtid="{D5CDD505-2E9C-101B-9397-08002B2CF9AE}" pid="3" name="MediaServiceImageTags">
    <vt:lpwstr/>
  </property>
</Properties>
</file>